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663" r:id="rId2"/>
    <p:sldId id="1251" r:id="rId3"/>
    <p:sldId id="1250" r:id="rId4"/>
    <p:sldId id="1269" r:id="rId5"/>
    <p:sldId id="1255" r:id="rId6"/>
    <p:sldId id="1252" r:id="rId7"/>
    <p:sldId id="379" r:id="rId8"/>
    <p:sldId id="411" r:id="rId9"/>
    <p:sldId id="1253" r:id="rId10"/>
    <p:sldId id="490" r:id="rId11"/>
    <p:sldId id="1254" r:id="rId12"/>
    <p:sldId id="492" r:id="rId13"/>
    <p:sldId id="493" r:id="rId14"/>
    <p:sldId id="494" r:id="rId15"/>
    <p:sldId id="1261" r:id="rId16"/>
    <p:sldId id="1266" r:id="rId17"/>
    <p:sldId id="1259" r:id="rId18"/>
    <p:sldId id="1262" r:id="rId19"/>
    <p:sldId id="1265" r:id="rId20"/>
    <p:sldId id="413" r:id="rId21"/>
    <p:sldId id="414" r:id="rId22"/>
    <p:sldId id="415" r:id="rId23"/>
    <p:sldId id="416" r:id="rId24"/>
    <p:sldId id="1263" r:id="rId25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FFE6"/>
    <a:srgbClr val="E88510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15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30:59.41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6975 8032 8287 0</inkml:trace>
  <inkml:trace contextRef="#ctx0" brushRef="#br0" timeOffset="6963.23">7173 8050 28559 0,'0'-5'2544'16,"1"1"-2032"-16,2 2-512 0,-2 1 0 0,2 1 304 0,-1-3-48 16,2-3 0-16,2-1 0 0,3-2-96 0,2-3-32 15,0-2 0-15,0-1 0 0,-1 2 48 0,0 0 0 16,-1-2 0-16,-1 2 0 0,0-3 368 0,-1-2 80 16,2 1 16-16,-1-1 0 0,1-4 592 0,1 0 128 15,0-1 32-15,1-2 0 0,-1-1-496 0,0-1-80 16,0-3-32-16,1-1 0 0,1-3-464 0,-1-7-112 15,2 2-16-15,-1-3 0 0,0 2-48 0,1-1-16 0,-2 2 0 16,1 2 0-16,-2 3-128 0,0 2 0 0,-3-1 144 0,1 5-144 16,-3 0 256-16,-2 3-32 0,1 4 0 0,-3-3 0 15,1 2-32-15,-2 1-16 0,1 1 0 0,-1-1 0 16,0 5-176-16,-1-1 160 0,1 2-160 0,-2-1 160 16,2 0-160-16,-1 3 0 0,2 1 0 0,1 3 0 15,-1 5 0-15,0-1 0 0,2 3 0 0,-1 2 0 16,2 2 0-16,-2 0 0 0,2 4 0 0,0 0 0 15,1 7 0-15,0 0 0 0,1 3 0 0,0 1 0 16,-1 0 0-16,1 5 0 0,4 8 0 0,0 3 0 16,0 3 0-16,1 1 0 0,1 5 0 0,1 1 0 15,-1 3 0-15,0 0 0 0,-1-2 0 0,1-1 0 16,-1-3-128-16,0 1 128 0,1 0 0 0,2-3 0 16,-1-6 0-16,3 3 0 0,3 0 0 0,1-1 0 0,1 1 0 15,0-7 0-15,0 1 0 0,-3-7 0 0,0-2 0 0,-2-3 0 16,1-1 0-16,-2 0 0 0,0-3 0 0,-3-3 0 15,0-1 0-15,1 0 0 0,-2 1 0 0,0-4 0 16,-2-2 0-16,-1 0 0 0,1-2 0 0,-2-4 0 16,2 0 0-16,-1 0 0 0,0-4 0 0,0-2 0 15,-2 0 0-15,1-5 0 0,1-3 0 0,-1-4 128 16,2-1-128-16,-1-5 128 0,1-4 160 0,0-5 32 16,-2-1 0-16,1-1 0 0,-2-1-144 0,-1-6-32 15,1-1 0-15,0-6 0 0,-1 0-144 0,-1 2 0 16,-2-2 0-16,-1 0 0 0,1 1 0 0,-4 0 192 15,2 8-192-15,-2 1 192 0,-1-1-192 0,0 1 0 16,-1 3 0-16,0 1 0 0,1 2 0 0,-1 3-144 0,0 4 144 16,-1-1-160-16,2 5 160 0,-1-1 0 0,0 3 0 15,0 2 0-15,1-1-320 0,0 1 32 0,1 4 0 0,1 0 0 32,1 0-496-32,0 1-112 0,1 1 0 0,0 0-17968 0</inkml:trace>
  <inkml:trace contextRef="#ctx0" brushRef="#br0" timeOffset="7580.2">9184 6185 23951 0,'4'-12'1056'0,"-3"2"224"0,-1 4-1024 0,0 1-256 16,0 1 0-16,0 3 0 0,0-2 576 0,0 0 64 0,-1-2 16 0,-1-3 0 0,0 2-208 0,-1 0-64 0,0 0 0 0,0 2 0 16,0 4 352-16,-2 0 64 0,0 1 16 0,-2 2 0 15,0 3-320-15,-2 0-64 0,1 2-16 0,-2 3 0 16,-1 2 176-16,-2 3 48 0,0 5 0 0,-1 2 0 15,-2 6 160-15,-1 2 32 0,-1 4 16 0,1-4 0 16,1-1-32-16,-1 4-16 0,-2 4 0 0,2 6 0 16,1-2-448-16,1 7-96 0,-1 3 0 0,2 4-16 15,2 4-64-15,1-3-16 0,2-2 0 0,2 0 0 16,1 2-160-16,-1 0 0 0,4 1 0 0,0 2 0 16,1-3 0-16,2 2 0 0,-2-5 0 0,2-3 0 0,2-8 128 15,-1 2-128-15,1 1 128 0,3 3-128 0,2 2 160 0,0-1-160 16,4 4 192-16,1-2-192 0,3-3 240 0,1-2-64 15,2-3-16-15,0-1 0 0,4 0-160 0,4-2 0 16,5 1 0-16,-1-5 128 0,0-9-128 0,1-2 0 16,4-1 0-16,3-2 0 0,1 2-128 0,2-6-16 15,1-3 0-15,0-1 0 16,4-2-944-16,-2-4-176 0,1 1-32 0,-2-3-16304 16</inkml:trace>
  <inkml:trace contextRef="#ctx0" brushRef="#br0" timeOffset="14628.87">9432 6935 21183 0,'0'1'1888'15,"2"1"-1504"-15,-1-2-384 0,1 3 0 0,1-3 528 0,-1 4 48 0,3-2 0 0,4 4 0 0,2 4-576 0,4 4 0 16,1 4 0-16,1 1 0 0,-1 6 0 0,-1 1 0 16,1 2 0-16,-3 7 0 0,-1 0 0 0,-3 6 0 15,-3 4 0-15,-2 1 0 0,-1-4 0 0,-4-4 0 16,-1 3 0-16,-5-3-144 0,1-1 144 0,0-2 0 16,-1-6 0-16,-2 2 0 0,-1 4 0 0,-1-4 0 15,0-3 0-15,-2-2 0 0,2-3 0 0,1-5-192 0,0-2 192 16,3-7-10208-16</inkml:trace>
  <inkml:trace contextRef="#ctx0" brushRef="#br0" timeOffset="14936.63">9256 7351 18431 0,'-7'-2'1632'0,"2"2"-1312"0,2-3-320 0,2 2 0 0,-1 1 2560 0,4 0 448 16,-1 0 96-16,2 0 16 0,2-2-1264 0,5 2-256 16,5-4-64-16,6 2 0 0,4-1-768 0,3-1-144 15,3 4-48-15,3-2 0 0,3 1-304 0,-1 1-64 16,-1 1-16-16,0-1 0 0,0 2-192 0,-4-2 0 15,0 0 0-15,-4 0 0 0,-3 0-128 0,-3-2-80 16,0 1-16-16,-3-3 0 16,-2 1-1440-16,0-3-304 0,0 0-48 0,-1-3-16 15,0 2-528-15,0 1-128 0,-2 0 0 0,1-1-7872 0</inkml:trace>
  <inkml:trace contextRef="#ctx0" brushRef="#br0" timeOffset="16848.75">10727 7045 911 0,'-4'-2'0'0,"2"1"0"0,1 1 0 0,-1 0 0 0,2 1 288 0,0-1-32 16,0 2 0-16,0-2 0 0,2 0-128 0,-1-2-128 16,0 2 144-16</inkml:trace>
  <inkml:trace contextRef="#ctx0" brushRef="#br0" timeOffset="17097.23">10773 6953 8287 0,'4'-6'368'0,"-2"0"80"0,0 3-448 0,0 0 0 0,-1 3 0 0,-1-3 0 16,1 3 160-16,0-2-160 0,2 0 192 0,-1-1-192 15,2 0 192-15,-1 0-192 0,-1 0 192 0,-1-1-192 16,1 2 688-16,-2 2 16 0,0 0 16 0,-2 0 0 16,1 0 800-16,-3 2 144 0,1 0 48 0,-2 3 0 15,1-2 208-15,-1 1 32 0,-2 5 16 0,-2-2 0 16,-1 4-48-16,-1 3-16 0,-3 1 0 15,-2 1 0-15,-1 2-656 0,-5 6-128 0,-6 7-32 0,-5 3 0 16,-3 5-752-16,-2 3-144 0,-4 7-48 0,0-2 0 16,2-1-144-16,2 0 0 0,1-4 0 0,3 1 0 0,5-5 0 15,3-3 0-15,5 0 0 0,3-7 0 0,5-4-144 0,0 0 144 16,4-4 0-16,0-3 0 16,0-1-1472-16,1-2-192 15,-1-2-48-15,0-2-12496 0</inkml:trace>
  <inkml:trace contextRef="#ctx0" brushRef="#br0" timeOffset="17879.66">10246 6912 27647 0,'-6'-6'2448'0,"0"4"-1952"0,2 1-496 0,3 2 0 0,0-1 1904 0,-1 0 272 0,0 0 64 0,-2 0 16 15,2 2-1616-15,2-2-336 0,6 4-64 0,4 2-16 16,5 3-560-16,4 1-112 0,4 3-32 0,3 3 0 16,6 7 336-16,0 1 144 0,-1 4-128 0,3 4 128 15,3 0 0-15,3 5-128 0,0 4 128 0,-2-2 0 16,-1 5 0-16,-4-6 0 0,-4-1 0 0,-4-7-128 0,-4-2 128 0,-3 1 0 16,-3 2 0-16,-1-3 0 0,-4-3 0 0,-3-2 0 15,-2 4-144-15,-1-3 144 16,-3 1-512-16,-2-4-48 0,-2 5 0 15,-1-4-9248-15,1 0-1856 0</inkml:trace>
  <inkml:trace contextRef="#ctx0" brushRef="#br0" timeOffset="18432">11313 7737 32255 0,'1'0'2864'0,"1"4"-2288"0,-1-2-576 0,0 0 0 0,0 0 1136 0,1 2 112 0,1 4 32 0,4 2 0 0,0 6-960 0,3 3-192 16,0 3-128-16,0 1 144 0,0 1-144 0,-2-2 0 15,1 7-192-15,-2-3 192 16,-1 2-704-16,-1-3-32 0,-2 4 0 0,-2-4 0 0,-2 1 352 0,-4 3 64 15,0-1 0-15,-5 0 16 0,-1 0 304 0,-3-3 0 16,1-2 0-16,-2-2 144 0,0-5-400 0,0-3-64 16,2-7-32-16,-1-2-14096 0</inkml:trace>
  <inkml:trace contextRef="#ctx0" brushRef="#br0" timeOffset="19482.07">12212 6936 28559 0,'-4'-1'2544'0,"1"-2"-2032"0,2 3-512 0,1 0 0 0,0 0 2048 0,-2 3 320 0,0-3 64 0,-1 3 16 0,0 0-1584 0,-1 4-320 0,3 4-64 0,-1 3-16 0,2 6-464 0,0 1 0 16,2 5 0-16,-1 5 0 0,1 3 0 16,1 1 0-16,-3 3 0 0,1 3 0 0,-1-3 0 0,1 1-128 15,-2-2 128-15,1-5 0 0,-1-1-128 0,-2-5 128 16,1-4-192-16,-1-2 192 16,1-2-1104-16,-2-3-112 0,1-1-32 0,-1-4-14576 15</inkml:trace>
  <inkml:trace contextRef="#ctx0" brushRef="#br0" timeOffset="19683.53">11863 7312 41471 0,'-3'-1'1840'0,"-1"-2"368"0,0 1-1760 0,3 0-448 16,1 2 0-16,3-2 0 0,-1 2 240 0,3-4-48 0,4-2 0 0,4 0 0 15,6-4-432-15,4-2-80 0,5-3-32 0,1 1 0 32,5 2-272-32,-1-2-48 0,-1 6-16 0,0-2 0 15,-1 3-240-15,-1 1-48 0,-2 3-16 0,-1 3-9792 0,-3 0-1952 0</inkml:trace>
  <inkml:trace contextRef="#ctx0" brushRef="#br0" timeOffset="20170.36">12813 7318 19695 0,'1'0'432'0,"-1"0"80"0,0 0 32 0,2 0 16 0,-1 0-560 0,0-1 0 0,3 1 0 0,1 0 0 0,2-3 1248 0,6 3 144 16,1-3 16-16,5 0 16 0,-1-1-416 0,2-1-96 15,0 4-16-15,-1-2 0 0,-1-2 224 0,1 1 32 16,-1 1 16-16,0 0 0 0,-1-1-336 0,0-2-64 16,-1 2 0-16,0-5-16 0,0 1-496 0,-1-2-80 15,-1 2-32-15,-2-4 0 0,1 0-144 0,-2-1 0 16,-1 0 0-16,-2 0 0 0,-3 1-272 0,-1-3 64 16,-2 2 16-16,-2 0 0 15,-2-5-256-15,-3 2-64 0,-1-3 0 16,-4 2 0-16,-2-2 144 0,-3 3 32 0,-1-1 0 0,-4 1 0 0,-1 3 336 0,-3 3-144 0,0 3 144 0,-4 1 0 15,4 3 320-15,-5 3 192 0,0 3 16 0,-1 3 16 16,0 4-64-16,3 2-16 0,2 2 0 0,3 2 0 16,1 1-64-16,0 3-16 0,2 2 0 0,1 3 0 15,3-1-128-15,0 3-48 0,4 2 0 0,1 5 0 16,3 0 0-16,1 5 0 0,1-3 0 0,0 1 0 16,2-5 176-16,-1 3 48 0,2 2 0 0,-1-3 0 15,2-4-256-15,1 3-48 0,3-1-128 0,2 3 192 16,2-6-192-16,3-4 128 0,2 0-128 0,4-3 0 15,4-3 144-15,1-5-144 0,3-2 128 0,2-3-128 0,2-4 0 0,1-3 0 16,1 1 0-16,1-3 0 16,3-5-1792-16,-1 0-224 0</inkml:trace>
  <inkml:trace contextRef="#ctx0" brushRef="#br0" timeOffset="21730.87">13023 6097 2751 0,'-5'-2'256'0,"2"1"-256"0,0-3 0 0,3 4 0 0,0-2 2800 0,0 2 512 0,1 0 96 0,1-4 32 0,1 1-1968 0,1 0-400 0,1 0-80 0,2 0-16 16,2-2-704-16,1 3-144 0,0 0-128 0,1 2 192 16,1 2 624-16,1-2 128 0,3 4 16 0,1 2 16 15,0 0 176-15,3 3 16 0,3 2 16 0,0 4 0 16,4 1-416-16,2 3-96 0,2-1-16 0,1 4 0 16,4 4-32-16,1 3-16 15,2 6 0-15,3-1 0 0,0 4-416 0,2 6-192 0,-1 1 160 0,-2 5-160 16,-4-3 0-16,-3 7 0 0,0 9 0 0,-5 4 0 15,0-1 0-15,-7-4 0 0,-3-6 0 0,-3-6 0 16,-4-8 0-16,-1 2 0 0,-1 3-176 0,-2 3 176 16,-5-2 448-16,-4 2 224 0,-1-2 32 0,-3-4 16 0,-3-3 240 15,-4 0 64-15,-2-3 0 0,2-3 0 0,0-4-544 16,-6 1-96-16,-3 6-32 0,-4 3 0 0,0 0-224 0,-3-3-128 16,-1-2 160-16,0 1-160 15,-3-2-896-15,-1-4-288 0</inkml:trace>
  <inkml:trace contextRef="#ctx0" brushRef="#br0" timeOffset="24179.03">6901 8866 21183 0,'-8'0'1888'0,"0"0"-1504"0,4 0-384 0,3 0 0 0,1 1 848 0,-1-1 112 0,-3 3 0 0,-2-3 16 0,1 0 80 0,4 2 16 0,2-2 0 0,7 0 0 15,5 0 416-15,4 0 96 0,7 0 16 0,6 2 0 16,5 0-624-16,5-2-112 0,5 3-32 0,3-6 0 16,6-1-592-16,3 2-240 0,-5-2 176 0,5-2-176 15,6 2 192-15,5-1-48 0,5 2-16 0,2-4 0 16,2 0-128-16,5 1 0 0,4-3 0 0,4 3 0 16,4-1 0-16,3 0 0 0,4-4 0 0,4 1 0 0,2 3 144 15,3-4 112-15,-1 1 0 0,4-2 16 0,4-1-272 0,3 0 0 16,-1-6 0-16,3 3 0 0,-2-3 0 0,0 0 0 15,2 0 0-15,5-1 0 0,4-2 0 0,2 4 0 16,2-5 0-16,-2 5 0 0,-2 2 0 0,-2 0 0 16,-2 3 0-16,2 1 0 0,2 2 160 0,-5 1-32 15,-4 2 0-15,-1 1 0 0,2 1 144 0,1 4 32 16,2-2 0-16,-1 1 0 0,-12-2-304 0,7-2-144 16,6 0 16-16,1-4 0 15,-5-4-496-15,0 2-80 0,1-1-32 0,-3-3 0 16,-13 4 272-16,5-1 48 0,1 0 16 0,-5-2 0 0,-9 1 400 0,-4 0 0 0,-5-2 0 15,-3 1 0 1,-4 1-640-16,-7-1-160 0,-4 4-32 0,-5 2 0 16,-3 0-1760-16,-4 2-352 0,-4 4-80 0,-5 0-8624 0</inkml:trace>
  <inkml:trace contextRef="#ctx0" brushRef="#br0" timeOffset="25315.35">9509 10549 28559 0,'-2'5'2544'0,"-2"-1"-2032"0,0 0-512 0,2-2 0 0,-1-2 1200 0,2 3 144 16,1-3 16-16,-2 0 16 0,-1 1-720 0,2-1-144 15,2-1-16-15,2-6-16 0,3-1-480 0,2-5-128 16,5 0-16-16,-1-3 0 0,3-5 448 0,0 1 80 16,1-5 32-16,1-1 0 0,0-2-288 0,1-6-128 15,-2 2 0-15,-1-4 128 0,-2-3 32 0,-2-2 0 16,-1-1 0-16,-1-5 0 0,-2 5 144 0,1-5 16 0,-3-8 16 16,1-1 0-16,0-4-336 0,-2 0 128 0,1-2-128 0,-2 5 0 15,2 6 192-15,2 5-48 0,0 1 0 0,3 3 0 16,2 7-144-16,1 4 0 0,-1 8 0 0,0 4-176 15,2 3 176-15,1 4 0 0,-2 3 0 0,1 5 0 16,-2 2 0-16,2 4 0 0,0 2 0 0,-1 2 0 16,3 4 0-16,-2 1-160 0,-3 2 160 0,1 0-208 15,2 6-16-15,2 3 0 0,0 6 0 0,-1 5 0 16,1 4 224-16,-2 3 0 0,-1 2 0 0,-2 8 0 16,2 1 0-16,-3 3 0 0,0-1 208 0,-2-1-64 0,1-1 304 15,-2-2 48-15,-2-2 16 0,1 2 0 0,-1-2-192 16,2-3-16-16,0 1-16 0,-1-5 0 0,0-4-64 0,2-2-16 15,-1-5 0-15,-1-4 0 0,2-4 0 0,-2-5 0 16,0 0 0-16,0-3 0 0,-1-6-208 16,0-2 128-16,0-1-128 0,0-4 0 0,0-4 160 0,0-2-160 15,-1-3 160-15,-1-4-160 0,0-2 256 0,-1-4-64 16,0-1 0-16,-1-4 0 0,0-2 64 0,2-3 0 16,0-2 0-16,3 0 0 0,1-1-64 0,0 3 0 15,3-5 0-15,1-2 0 0,4-5 32 0,1 1 0 16,3-2 0-16,-1 1 0 0,1-2-32 0,-1 4 0 15,1-2 0-15,-2 3 0 0,-1 0-192 0,-1-1 0 16,-1-1 0-16,-3 2 0 0,0-2 0 0,-3-1 0 16,1-1 0-16,0 1 0 15,-1-3-416-15,2-1-128 0,1 4-32 0,4-7-12848 0,-1 5-2576 16</inkml:trace>
  <inkml:trace contextRef="#ctx0" brushRef="#br0" timeOffset="97196.43">10179 12947 40543 0,'-5'-9'3600'0,"2"3"-2880"0,-1-1-576 0,3 1-144 0,-1 1 464 0,1-5 64 0,-2-6 16 0,-1-17 0 0,0-11-416 0,3-5-128 15,5-6 0-15,1 2 0 0,2 5 0 0,2-8 0 0,2-2 0 0,1-4 0 16,3 2 0-16,-1-4 0 16,-2 6 0-16,0 1 0 0,-1 4 0 0,-1 4 0 0,-1 7 0 15,0-3 0-15,-3 1 0 0,-1-1 0 0,-3-1-128 0,-2 4 128 16,-1-1 0-16,-2 1 0 0,0 1 0 0,-2-1 0 15,-1 5 256-15,1-1-64 0,0-1-16 0,0 2 0 16,2-3-16-16,3 1 0 0,3 1 0 0,2 1 0 16,2 5-160-16,2-1 0 0,2 3 0 0,-1 4 0 0,0 1 0 15,-3 3 0-15,-1 6 0 0,1-1 0 0,-4 3 0 16,-2 0 0-16,-1 5 0 0,-1 1 0 0,-2 4 0 16,-4 3 0-16,0 1 0 0,-3 0 0 0,0 3 0 0,-1-1 0 15,-4 3 144-15,0 1-144 0,-1 0 128 0,-1 4-128 16,1-3 128-16,1 4-128 0,1 3 0 0,2 1 0 15,0 1 0-15,2 4 0 0,1 2 0 0,0 3 0 16,3 1 0-16,0 1 0 0,0-4 0 0,-1 2 0 16,-1 0 0-16,-1 1 128 0,0 1-128 0,-1-1 0 15,-1-1 0-15,-2 1 0 0,0-2 0 0,-2-1 0 16,1-3 0-16,-1-4 0 0,3-2 208 0,0-4 128 16,3-4 32-16,1-3 0 0,5-3 48 0,-1-3 16 15,2-3 0-15,2-4 0 0,-2 1-144 0,4-6-32 16,-1-4 0-16,3-4 0 0,2-5-256 0,0-1 0 15,4-5 0-15,0 0 0 0,2-1 0 0,0-1-144 0,4 4 16 16,1-3 0-16,1 2 128 0,-2 3-208 0,1 2 80 0,-3 3 128 16,0 5 0-16,-2-2 0 0,-1 1 0 0,-1 3 0 15,-1 2 0-15,-2 2 0 0,1 2 0 0,-3 2 0 16,-2 4 0-16,0-1 0 0,-1 7 0 0,1 0 0 16,0 0 0-16,1 4 0 0,2 0 160 0,3 4-160 15,2 2 128-15,1 5-128 0,4 1 0 0,1 4 0 16,1 2 320-16,-1 3 16 0,1 0 0 0,0 3 0 15,1 1-160-15,-1-1-48 0,2 0 0 0,-1 1 0 16,-1-3-128-16,1 2 128 0,1 1-128 0,1 2 128 16,0 1-128-16,0-1 192 0,-3-3-192 0,1-2 192 15,-2-1-768 1,0 1-160-16</inkml:trace>
  <inkml:trace contextRef="#ctx0" brushRef="#br0" timeOffset="127628.72">8067 13959 22111 0,'-1'-9'1968'0,"-1"5"-1584"0,-2 2-384 0,1-2 0 0,1 4 2464 0,1 0 416 0,1 0 64 0,-3 0 32 0,-1 0-2080 0,1 0-432 0,0 0-80 0,2 1 0 16,2 4-384-16,3 1 0 0,1 1 0 0,1 0 0 15,-1 2 144-15,2 3-144 0,3 4 192 0,2 4-192 16,0 2 752-16,-1 3 32 0,0 6 16 0,-1 2 0 15,1 7-96-15,-2 2-32 0,-1 5 0 0,-3 3 0 0,0 4-176 16,-3 2-48-16,-1 3 0 0,-5 9 0 0,0 11-96 0,-4 4-32 16,-2 2 0-16,-2-6 0 0,-3-6-192 0,0-4-128 15,-4 1 128-15,1-4-128 0,-2 1 272 0,3-8-16 16,2-4 0-16,4-4 0 0,2-4-96 0,3-3-32 16,1-1 0-16,2-7 0 0,2-5-128 0,0-5 0 15,1-7 0-15,0-11 0 0,0 0-272 0,0-8-96 16,1-8-16-16,0-10-18864 0</inkml:trace>
  <inkml:trace contextRef="#ctx0" brushRef="#br0" timeOffset="128162.6">8000 13716 41471 0,'-18'-13'1840'0,"4"4"368"0,2 5-1760 0,6 2-448 0,3 2 0 0,3 0 0 16,2 0 128-16,-1-3-128 0,1 2 128 0,4-1-128 16,4-5 0-16,5 1-192 0,1-1 0 0,2 1 16 15,-2-3-320 1,-2 3-64-16,1 0-16 0,-4 2 0 0,-1 0 384 0,-1 2 192 0,-2 0-192 0,1 2 192 15,-1-2 0-15,1 2 0 0,0-3 192 0,2 2-48 0,0-1 368 0,2-2 80 16,2 2 16-16,3-1 0 16,2 3-288-16,3 0-48 0,7 5-16 0,2-1 0 0,1-1-256 15,5 4 0-15,7 1 0 0,2 0 0 0,0 3 0 0,-4-1 0 16,-4 2 0-16,-2 2 0 0,-5 4 0 0,-5-2 0 16,-4 3 0-16,-4-1 0 0,-4-1 0 0,-3 0 0 15,-2 0 0-15,-4 3 0 0,-2-2 0 0,-6 5 0 16,-1 1 0-16,-2-1 0 0,1-1 384 0,0-2-48 15,-2 7 0-15,-1-4 0 0,1 5-336 0,0-5 128 16,-1 2-128-16,0-3 0 0,-1 0 0 0,-1 1 128 16,0-1-128-16,-2 3 0 0,-2-3 0 0,-1 3 0 15,-2-3 0-15,0 0 0 0,-3-3 0 0,-2-2 0 16,-2 0 0-16,-2-1 0 0,-5-2 0 0,-1-2 0 16,-4 3 0-16,2-1 0 0,-1 1 0 0,-2-2 0 0,-3 0 0 15,2-1 0-15,5-2 0 0,-2-4 0 0,0 3-160 16,3-6 160-16,4-1-128 0,3-2 128 0,3-2 0 15,4-4 0 1,5 3-1152-16,4-6-128 0,4 0-32 0,5 2-16608 0</inkml:trace>
  <inkml:trace contextRef="#ctx0" brushRef="#br0" timeOffset="128921.49">9864 13454 18431 0,'-1'-1'1632'0,"1"1"-1312"0,0 0-320 0,0 0 0 0,0 0 768 0,-2 1 96 0,4-1 16 0,-5 2 0 0,1 0 16 0,-1 3 0 0,0 1 0 0,-2 0 0 0,1 0 432 0,-1 2 80 16,0 4 32-16,-1-3 0 16,-2 2-32-16,0 1 0 0,-2 3 0 0,-1 1 0 15,0 3-224-15,-4 0-48 0,-1 2-16 0,-3 3 0 16,-1 3-480-16,-3 3-112 0,-3 3-16 0,-3 1 0 0,0 3-320 16,-5-3-192-16,1 3 192 0,-2 2-192 0,1 2 0 0,-2 7 0 15,0 2 0-15,3 4 0 0,3-2 0 0,4 3 0 16,4-3 0-16,1 0 0 0,2-1 0 0,2-3 160 15,0 5-160-15,-1 4 128 0,2 0 80 0,1 0 16 16,2 0 0-16,2-5 0 0,0 1-80 0,2-6-16 16,0 0 0-16,3 1 0 0,1 2 96 0,1 4 16 15,2 3 0-15,2 3 0 0,0 3-112 0,4 1-128 16,-1-5 176-16,5 1-176 0,0-3 0 0,5 4 0 16,0-2 0-16,5-2 0 0,1-2 0 0,2-8 0 0,3-3 0 15,-1-3 0-15,0-5 144 0,1-2-144 0,2 0 0 16,0-5 144-16,3-1-144 0,-1-2 0 0,2-4 0 15,1-4 0-15,2-1 0 0,1-5 0 0,0 0 0 0,3-6 0 16,0 1-224-16,2-4-128 0,-3 1-32 0,2-1-12480 16,2-3-2496-1</inkml:trace>
  <inkml:trace contextRef="#ctx0" brushRef="#br0" timeOffset="129462.4">10236 14490 2751 0,'-5'3'256'0,"0"-3"-256"0,0 1 0 0,3 1 0 0,1-2 4032 0,-1 0 752 0,2 2 144 0,-1 0 48 0,-1 2-2320 0,-1 2-464 0,1 3-80 0,0 1-32 16,4-2-1104-16,-1 2-208 0,-1 4-64 0,0 1 0 15,1 1 592-15,-2 3 112 0,0 4 32 0,-2 1 0 16,-2 7-96-16,0 4-32 0,-2 1 0 0,-2 3 0 15,1 1-816-15,-1 0-176 0,2 2-16 0,-1-2-16 16,1-2-288-16,-1 4 128 0,1 1-128 0,1 3 0 16,0 1 0-16,-1-3 0 0,2 1 0 0,0-6 0 15,0-5 0-15,-1-4 0 0,0-5 0 0,-1-3 0 16,-2-2-480 0,-2-4-48-16,0-1-16 0,-2-9-17424 0</inkml:trace>
  <inkml:trace contextRef="#ctx0" brushRef="#br0" timeOffset="129680.56">9751 15049 46991 0,'-5'-2'2080'0,"1"-2"432"0,0 4-2000 0,3-2-512 15,3 2 0-15,2 0 0 0,2 0 0 0,4-4 0 16,6-1 0-16,7-1 0 15,10-2-576-15,5-2-144 0,3-1-48 0,3 4 0 16,2-2-256-16,-3 5-48 0,-2 1-16 0,-4 0 0 16,-2 6-880-16,-6 0-176 0,-6 0-32 0,-3 3-16 15,-3 0-1392-15,-2 1-256 0</inkml:trace>
  <inkml:trace contextRef="#ctx0" brushRef="#br0" timeOffset="130082.33">11510 14640 16575 0,'1'2'1472'0,"-2"-2"-1168"16,-2 0-304-16,0 3 0 0,-1-3 5744 0,0 1 1088 16,-1 2 208-16,-3 3 64 0,-5 1-5248 0,-4 4-1024 15,-3 7-224-15,-3 3-32 16,-2 7-976-16,-1 3-192 0,0 1-48 0,-2 6 0 0,-2 6 240 0,-2 1 32 0,0 5 16 0,-2-3 0 15,0 4 352-15,-2 1 0 0,0 3 0 0,-1-4 0 16,1-5 192-16,1-6 48 0,2-2 16 0,1-3 0 16,-2 0 64-16,5-2 0 0,1-4 16 0,5-3 0 15,2-4-336-15,5-7 0 0,4-4 0 0,2-6 0 32,3-1-512-32,2-8-112 0</inkml:trace>
  <inkml:trace contextRef="#ctx0" brushRef="#br0" timeOffset="130350.2">10863 14750 34095 0,'-6'2'3024'0,"0"-2"-2416"0,0 0-480 0,1 4-128 0,1-1 1888 0,4-2 352 15,0 4 80-15,0 2 16 0,0 6-1696 0,4 1-352 16,4 6-64-16,6 2-16 0,7 3-208 0,4-1-160 15,4 3 32-15,2-1 0 0,4 5 128 0,-1-2 0 16,1 5 0-16,-4-2 0 0,-3 3 0 0,-2-1 0 16,-2 5 0-16,-3-1 0 0,0 3 0 0,-3-4 0 15,-1 1 0-15,-4-3 0 0,1-1 0 0,-2-1 0 16,-1-3 0-16,-1-4 0 16,0-3-576-16,1-5-16 0,3-5-16 15,-1-3-17776-15</inkml:trace>
  <inkml:trace contextRef="#ctx0" brushRef="#br0" timeOffset="130813.98">11256 13646 32255 0,'-1'6'2864'0,"1"-1"-2288"0,1 1-576 0,2 0 0 0,2 3 1376 0,1 1 160 0,5 5 48 0,6 11 0 0,11 6-1120 0,9 5-208 0,5 1-64 0,3-3 0 0,6 2-192 0,1 1 0 16,-1-2 128-16,-1 2-128 0,-1 6 0 0,-4-2 0 15,-1 5 0-15,-5 3 0 0,-3 4 368 0,-6-1-32 16,-3 5 0-16,-3 5 0 0,-5 6 32 0,-3 7 0 16,-2 5 0-16,-4-2 0 0,-1-2-112 0,-6-10 0 15,0-8-16-15,-3 10 0 0,-6 12 112 0,-3 4 32 16,0-3 0-16,-1-13 0 0,3-5 0 0,-2-7 16 0,3-5 0 15,0-4 0-15,0-1 0 0,1-6 0 0,-3 4 0 16,0-7 0-16,-1-1-400 0,-2-1 0 0,-1-5 0 16,-5 1 0-16,-1-1 0 0,-4-1 0 0,-4 1 0 0,-4-3-13728 15,-3 0-2768-15</inkml:trace>
  <inkml:trace contextRef="#ctx0" brushRef="#br0" timeOffset="142615.31">15573 7529 24879 0,'-1'3'2208'0,"1"-3"-1760"0,0 1-448 0,0 2 0 0,0-3 400 0,0 2 0 0,0-1 0 0,-1 4 0 0,1-1-80 0,-3 2 0 0,2 0-16 0,-3-2 0 0,2 2 880 0,-1-3 176 16,1 0 48-16,1 1 0 0,-1 2 192 0,1-3 64 16,1 3 0-16,0 1 0 0,3 2-768 0,-2-1-160 15,3 3-32-15,-1 0 0 0,1 4-512 0,0 3-192 16,-1 4 144-16,-1 2-144 0,0 7 0 0,-3 3 0 15,0-3 128-15,-3 4-128 0,-1-5 176 0,-1 4 0 16,-2 3 0-16,2-2 0 0,0-3 144 0,0 0 48 0,1 0 0 16,0 2 0-16,1-6-96 0,5 1-16 0,2-7 0 0,3-3 0 15,4-6 64-15,1-3 0 0,3-5 0 0,2-4 0 16,1-2 0-16,2-5 0 0,0-3 0 0,2-3 0 16,-1-2-320-16,-1-1 128 0,-3-1-128 0,-1 0 0 15,-4 0 0-15,0-2 0 0,-2-2 0 0,-2-1 0 16,-1 2 128-16,-2 2-128 0,0 5 0 0,-2-1 0 15,-1 7 0-15,1 2 0 0,0 4 0 0,-1 0 0 16,1 4 0-16,-1 0 0 0,1 2 128 0,2 3-128 16,2 0 0-16,0 0 0 0,2-2 0 0,2 0-144 15,2 1 144-15,3 0 0 0,2 0 128 0,0 2-128 16,0-4 0-16,0 1 0 0,3 0 0 0,-1 2 0 16,0-2 0-16,-2-1 0 0,2 1 0 0,-4-1 0 15,1-1 0-15,-4-2 128 0,-1-1-128 0,-1-1 0 0,1-1 304 0,-2-3-16 16,1 1 0-16,0-2 0 0,0-4 128 0,1-2 32 15,2-3 0-15,1-3 0 0,0 3 16 0,3-10 16 16,5-4 0-16,3-5 0 0,3-5-144 0,1-3-16 16,0 1-16-16,1-3 0 0,0-3-176 0,-3 1-128 15,-1-3 144-15,-3 3-144 0,-2 6 0 0,-1 0 0 16,-1-3 0-16,-2 4 0 0,-3-2 0 0,-3 4-128 16,-3 1 128-16,-1 5-160 15,-4 0-1056-15,-4 1-224 0,-1 0-32 0,-6 2-20288 16</inkml:trace>
  <inkml:trace contextRef="#ctx0" brushRef="#br0" timeOffset="143113.78">14714 8108 17503 0,'-5'-10'768'0,"-1"4"176"0,-1 0-752 0,2 0-192 0,3 5 0 0,0-2 0 0,-1-1 720 0,-2-2 112 0,-2-3 32 0,-4-4 0 0,-1-4 144 0,0-1 16 16,3 2 16-16,1 1 0 0,2 2 688 0,2 0 128 15,1 1 16-15,2 3 16 0,1 2-80 0,1-2-16 16,3 6 0-16,0 3 0 0,2 0-816 0,0 1-160 15,2 5-48-15,-1 3 0 0,-1-1-496 0,0 6-96 16,-1 1-32-16,-1-2 0 0,-2 3-144 0,0 1 0 16,-2-3 0-16,0-1 0 0,-2-1 0 0,0-1 0 0,-3 2 0 15,-1-1 0-15,0-3 0 0,-2-2 0 0,1 2 0 16,-1-3 0-16,0-2 256 0,0-2-16 0,3-1-16 0,0-1 0 16,1 0-224-16,0-1 0 0,1 1 128 15,1-2-18704-15</inkml:trace>
  <inkml:trace contextRef="#ctx0" brushRef="#br0" timeOffset="143779.57">17827 6144 30399 0,'2'-9'2704'0,"-2"0"-2160"0,0 5-544 0,-2 1 0 0,2 3 2240 0,0 3 320 0,0-2 80 0,0 2 16 0,0 3-1904 0,0 4-384 0,-1 5-80 0,-3 7-16 15,-1 2-272-15,-3 5 0 0,-5 7 0 0,-3 1 0 16,-5 3 0-16,-5 1 0 0,-3 2 0 0,-1-2 0 15,0-2 0-15,-8 8 0 0,-10 13 0 0,-8 6 0 0,-1 7 0 16,-2 3 0-16,1 3 0 0,5-4 0 0,4-2 208 16,4 3-16-16,0 3 0 0,1-4 0 0,7-4 192 0,2-6 48 15,2 5 0-15,-2 6 0 0,1 3-128 0,2 1-32 16,4 1 0-16,3-7 0 0,4-2 48 0,6-3 16 16,7-2 0-16,4-6 0 0,5 1-336 0,5-8 144 15,4-3-144-15,6-9 0 0,2-5 0 0,6-5 0 16,6 1 0-16,6-1 0 0,-3-6 0 0,4-3-176 15,3-2 0-15,9-3 0 16,13-2-448-16,6 0-80 0,3-6-32 0,-1-1-18496 0</inkml:trace>
  <inkml:trace contextRef="#ctx0" brushRef="#br0" timeOffset="145201.2">18167 7160 12895 0,'2'0'1152'0,"-1"0"-928"0,0 0-224 0,0 0 0 0,2 0 1488 0,-1 0 256 0,2 0 48 0,3 0 16 0,2 0 160 0,2 0 16 0,2 0 16 0,-4 0 0 16,1 2 80-16,-2 2 16 0,-2-2 0 0,-1 5 0 15,-1 2-544-15,-2 4-96 0,-3 3-32 0,-3 4 0 16,-1 7-816-16,-2 3-160 0,-2 3-48 0,-1 3 0 15,-1 2-272-15,0 3-128 0,1 2 0 0,0-3 128 16,2 1-128-16,-1 2 0 0,1-2 0 0,1 0 0 16,1 1 0-16,0-2 0 0,1-1 0 0,2-5 0 15,2-5 0-15,0-3 0 0,1 1 0 0,0-7 0 16,1-5-640-16,-1-2-96 0</inkml:trace>
  <inkml:trace contextRef="#ctx0" brushRef="#br0" timeOffset="145446.26">17817 7712 42383 0,'-17'-8'1872'0,"6"4"400"0,2 0-1824 0,6-1-448 0,1 4 0 16,4-2 0-16,0 0 0 0,2-1 0 15,1-4 0-15,5-2 0 0,3-3-304 0,6 4-48 0,1 0-16 0,2 3 0 16,3 2 240-16,2 0 128 0,4 2-160 0,3-2 160 15,3 2 0-15,3-2 0 16,2 1-128-16,-1 0 128 0,-2-1-336 0,1 2-32 16,0-5 0-16,-5 1-11440 0,1-1-2288 15</inkml:trace>
  <inkml:trace contextRef="#ctx0" brushRef="#br0" timeOffset="148396.26">19578 7077 24879 0,'-5'0'2208'0,"2"0"-1760"0,-1 1-448 0,1 2 0 0,2-3 432 0,-1 2 0 0,-3 2 0 0,-4-2 0 15,-2 4-704-15,-1 1-144 0,-2 2-32 0,3-2 0 0,1 3 576 0,0-4 96 16,3 4 32-16,-1-2 0 0,1 2 1168 0,-3 4 240 16,-1 4 64-16,-5 5 0 0,-3 3-128 0,-5 7 0 15,-4 3-16-15,-4 3 0 0,-4 6-752 0,-4 6-128 16,-4 3-48-16,-2-1 0 0,2 2-416 0,1-5-96 16,1 3-16-16,2-8 0 0,5-3 64 0,5-5 0 15,2-2 0-15,5-7 0 0,3-3-192 0,3-3 0 16,3-3 0-16,2-3 0 0,3-6 0 0,2-3 0 15,3-4-144-15,4-6-18096 0</inkml:trace>
  <inkml:trace contextRef="#ctx0" brushRef="#br0" timeOffset="148662.41">19006 7156 24879 0,'-9'-10'2208'0,"3"1"-1760"0,0 3-448 0,2 3 0 16,2-1 2832-16,2 4 496 0,0-3 80 0,0 3 32 15,0-3-2512-15,0 3-496 0,2 0-112 0,2 6 0 16,2 4-96-16,4 6-16 0,1 9 0 0,5 4 0 16,3 8 208-16,2 4 32 0,3-1 16 0,1 3 0 15,4 4-160-15,-2-2-48 0,-1-5 0 0,-2 2 0 16,1 2-128-16,0 0-128 0,0 1 192 0,-4-5-192 0,0 3 0 15,-3-4 0-15,1-4 0 0,-4-6 0 0,-2 0 0 16,0-4 0-16,-1-1 0 0,0-1-12496 16,1 0-2384-16</inkml:trace>
  <inkml:trace contextRef="#ctx0" brushRef="#br0" timeOffset="149015.54">20106 8101 45151 0,'-1'6'2000'0,"1"1"416"0,3 0-1936 0,-1-1-480 0,2 0 0 0,-1-2 0 31,4 4-432-31,3 2-176 0,8 10-32 0,6 8-16 16,4 7-560-16,0 2-96 0,-3 1-32 0,-6-3 0 16,-6-4-1424-16,-5 1-304 0,-6 0-48 0,-5 0-16 0,-6 3 2480 0,-5 0 480 0,-4-2 176 0,-5 0 0 15,-1-2 1920-15,-2 0 512 0,0-2 80 0,0-3 32 16,1-2-1280-16,2-5-256 0,2-3-48 0,1-6-12096 15,2-4-2400-15</inkml:trace>
  <inkml:trace contextRef="#ctx0" brushRef="#br0" timeOffset="149305.21">20662 7197 40543 0,'-2'4'3600'0,"0"-2"-2880"16,-1 4-576-16,3-1-144 0,0 4 672 0,2 1 96 0,-1 8 32 0,1 11 0 15,2 8-640-15,2 9-160 0,3 7 0 0,0 0 0 16,-1-2 0-16,0-1 0 0,-2-1 0 0,-4-3 0 15,2 1 0-15,-5-2 0 0,-2-7 0 0,0-1 0 16,-4-4 0-16,1-3 0 0,-1-4 0 0,-1-1 0 16,0-3-448-1,-1-2-32-15,2-1 0 0,-3-1-18288 0</inkml:trace>
  <inkml:trace contextRef="#ctx0" brushRef="#br0" timeOffset="149517.84">20387 7605 43311 0,'-6'0'3840'0,"2"0"-3072"0,2 0-608 0,3 1-160 0,4-1 1280 0,1 0 240 16,3 0 32-16,4 0 16 0,8 0-1392 0,11-1-176 16,12-2-256-16,5 2 64 15,1-1-208-15,-1-2-48 0,-2 4-16 0,-1-2 0 16,-4 2-704-16,-3 0-144 0,-1 0-32 0,-8 0-18048 0</inkml:trace>
  <inkml:trace contextRef="#ctx0" brushRef="#br0" timeOffset="149798.34">21774 7337 17503 0,'-5'0'1552'16,"2"0"-1232"-16,0 0-320 0,1 2 0 0,1-2 0 0,-2 0 160 16</inkml:trace>
  <inkml:trace contextRef="#ctx0" brushRef="#br0" timeOffset="150361.81">21396 7583 40543 0,'-2'0'1792'0,"0"-3"384"0,2 3-1744 0,2 0-432 0,0 0 0 0,1 0 0 16,0 0 272-16,2 0-16 0,4-2-16 0,3 0 0 16,2 2-112-16,2-3-128 0,4 0 176 0,-1 1-176 15,1 1 192-15,1-4-64 0,2 1 0 0,-1-2-128 16,0 0 128-16,-1-2-128 0,1 2 0 0,-1-3 0 16,2 2 0-16,-2-4 0 0,-2 1 0 0,0 0 0 15,-3 0 0-15,0-1 0 0,-2 1 0 0,-3 0 0 16,-1 0 0-16,-2-2 0 0,0 0 0 0,-3-2 0 0,-3 2 0 0,1-5 0 15,-3 1 0-15,-2-1 0 16,1 0 0-16,-3-1 0 0,1 1 128 0,-3-1-128 0,-1 2 208 0,0 1-16 16,-2 2 0-16,-1 6 0 0,-1 1-64 15,-2 2 0-15,-3 2-128 0,-2 2 192 0,1 3 0 0,-3 2 0 16,2 3 0-16,-3 4 0 0,0 0-64 0,-2 4-128 16,-1 4 176-16,-2 1-176 0,1-1 0 0,1 2 0 15,0 1 0-15,1 1 0 0,2-1 0 0,0 2 0 16,0 5 0-16,2 2 0 0,0 3 0 0,3 0 0 15,2-1 0-15,2 5 0 0,2-1 0 0,3 0 0 16,3-1 0-16,3-2 0 0,3-3 192 0,3-6 0 16,3 1-16-16,3-5 0 0,2-2-176 0,3-1 0 15,3-3 0-15,2-4 0 0,1-2 0 0,4-1 0 16,0-3 0-16,3-5 0 0,2-2 0 0,-1-1 0 0,1-5 0 16,0-1 0-1,1 0-624-15,1-4-48 0,-1-2-16 0,-1-1-18592 0</inkml:trace>
  <inkml:trace contextRef="#ctx0" brushRef="#br0" timeOffset="150946.1">21553 6135 42383 0,'1'-5'3776'0,"2"3"-3024"0,1 2-608 0,-1 2-144 0,2 0 176 0,3-2 0 0,3 3 0 16,6-2 0-16,8 1-352 0,7 4-64 0,6 4-16 0,3 3 0 16,0 3 96-16,3 2 16 0,3 7 0 0,3 1 0 15,2 3 144-15,1 5 0 0,3 1 0 0,-1 6 0 16,2 1 0-16,-1 1 0 0,-2 1 0 0,3 7 0 16,2 4 0-16,-2 4 0 0,-2 5 0 0,-6 2 0 15,-6 0 0-15,-5 4 0 0,-9 3 0 0,-4 0 0 16,-5 5 0-16,-5-2 0 0,-2 0 0 0,-4-3 0 15,-3-4 512-15,-2 0 16 0,-4 2 16 0,-4 0 0 16,-3 0-144-16,-6-2-16 0,-2-5-16 0,-2-7 0 0,1-7-240 16,-5 3-128-16,-5 4 128 0,-2-5-128 15,0-3 0-15,-1-8 0 0,0-3 0 0,1-3 128 0,-1-7-128 16,0-5-192-16</inkml:trace>
  <inkml:trace contextRef="#ctx0" brushRef="#br0" timeOffset="152962.91">18995 13040 43311 0,'-10'-1'3840'0,"1"-1"-3072"0,4 1-608 0,4-1-160 16,1 0-1424-16,-1 0-320 0,-3-4-64 0,-2-1-16 15,-2-6-832-15,2 1-160 0,1-7-48 0,2 3 0 0,1 0 3152 0,1-3 624 16,0 3 128-16,0 0 32 0,-1-1 480 0,-1 1 112 15,-1 2 0-15,-1-1 16 0,-1-1-320 0,1 0-64 16,-3 0-16-16,2-2 0 0,0-5-560 0,1-3-112 0,0-2-32 0,0-6 0 16,2 2 48-16,-2 0 0 15,1-5 0-15,0-5 0 0,0-7-176 0,1-6-16 0,-1-2-16 0,0-3 0 16,2-3-160-16,1 0-16 0,-1-1-16 0,5 5 0 16,1 1-224-16,1 5 0 0,2 2 0 0,0 7 0 15,1-1 0-15,-1 4 0 0,-2 3 0 0,0 3 0 16,-1 1 144-16,-3 2-144 0,0 1 128 0,-1-2-128 15,-1 5 0-15,-1 0 0 0,-2 3 0 0,0 3 0 16,0-3 0-16,-1 5-176 0,2-2 176 0,-1 3-128 16,2-2 128-16,-1 1 176 0,2 1-48 0,1 0 0 15,0 1-128-15,0 1 0 0,2 5 144 0,0 2-144 0,-1 4 0 16,-1 2 0-16,-1 4 0 0,-1 2 0 0,-1 3 0 16,-2 2 0-16,0 3 0 0,-3 5 0 0,1-2 0 15,-2 2 0-15,-1 1 0 0,0-2 0 0,1 1 0 0,-3-3 0 16,3-2 0-16,-3 0 0 0,1 0 0 0,1-2 0 15,1 1 0-15,-1-3 0 0,1-1 0 0,0 0 0 16,3-4 0-16,0 2 0 0,2-1 0 0,1-1 0 16,0 2 0-16,-1-1 0 0,2 2 0 0,-1-1 0 15,0 0 0-15,-2 1 0 0,0 0 0 0,0 1 0 16,0 1 0-16,-1-2 0 0,-2 2 0 0,2-3 0 16,-1 0 0-16,1-2 0 0,-2 2 0 0,1-3 0 15,-1 0 0-15,2 0 0 0,0-4 0 0,1 1 0 16,1-3 0-16,2-1 0 0,1 1 0 0,2-5 0 15,1-1 0-15,1 0 0 0,2-3 0 0,0 2 0 0,2-2 0 16,2-1 0-16,-1 0 0 0,0 0 0 0,0-1 0 16,1 1 0-16,-2 2 0 0,-2-3 0 0,-1 5 0 15,-1 2-128-15,-2 2 128 0,-2 1 0 0,-3 4 0 0,0 0 0 16,-1 3 0-16,-2 3 0 0,1-1 0 0,-2-1 0 16,2 4 0-16,-1-1 0 0,-1 0 0 0,1 2 0 15,1-2 0-15,1 2 0 0,1-1 0 0,1 1 0 16,2-2 0-16,1-1 0 0,0 4 0 0,0-4 0 15,1 2 0-15,1 1 0 0,-2-2 0 0,1 2 0 16,0-2 0-16,2 2 0 0,0-2 0 0,1 1 0 16,1-1 160-16,0-1-32 0,2 0-128 0,1 0 192 0,2 0 176 15,1-3 16-15,2 0 16 0,2-3 0 0,4 0-192 16,2-2-32-16,2 0-16 0,2-4 0 0,2-1-160 16,3-2 160-16,2 0-160 0,-1-5 160 0,1 1-160 0,0 2 192 15,0-2-192-15,-3-1 192 0,-1 1-192 0,-2 2 0 16,-1 0 0-16,-4 2 0 0,-4 2 0 0,-3 0 0 15,-4 5 0-15,-4 4 0 0,-1 1 0 0,-1 1 0 16,-2 4 0-16,1 1 0 0,0 5-128 0,0 4 128 16,1 3 0-16,-1 2 0 0,1 3 0 0,1 1 0 15,0 5 0-15,2-3 0 0,1 1-128 0,-1-1 128 16,3-1 0-16,0-3-15088 16,0 0-2960-16</inkml:trace>
  <inkml:trace contextRef="#ctx0" brushRef="#br0" timeOffset="172551.23">16583 14025 39615 0,'-5'4'3520'0,"0"2"-2816"0,3 0-560 0,2-3-144 0,2 4 448 0,-2-1 48 0,0 7 16 0,-1 7 0 0,1 13-192 0,1 7-48 16,4 7 0-16,4 2 0 0,1 5-272 0,0-3 0 16,-3-10 0-16,2 10 0 0,3 18 0 0,-1 14 0 15,2 11 0-15,-5 1 0 0,0 0 0 0,-3 3 0 16,-4 6 0-16,-1 3 0 0,-5-3 0 0,-2-11 0 15,-3-15 0-15,0-11-144 0,0-7-96 0,0-7-16 16,0-2 0-16,0-9 0 0,2-7 256 0,0-11 0 16,5-7 0-16,-2-11-12256 15,0-10-2448-15</inkml:trace>
  <inkml:trace contextRef="#ctx0" brushRef="#br0" timeOffset="172962.84">16456 13771 41471 0,'-4'-18'1840'0,"2"3"368"0,2 6-1760 0,1 0-448 0,2 5 0 0,0 0 0 16,3 1 384-16,4-3-16 0,5-6 0 0,6 1 0 15,4-4-368-15,3 6 0 0,0 0-160 0,-1 5 160 16,0 2 0-16,-2 2-128 0,-1 2 128 0,0 1 0 15,-1 0 0-15,1 4 0 0,-1-4 0 0,2 3 0 16,2 1 0-16,3-1 224 0,0 4-32 0,4 0-16 16,-3 4 16-16,0 3 0 0,0 1 0 0,-2 2 0 15,-4 5-192-15,-1-1 128 0,-1 5-128 0,-3-1 128 0,-2 2-128 16,-1 2 0-16,-2 1 0 0,-3 2 0 0,0-3 0 0,-3 3 0 16,0-4 0-16,-3 2 0 0,-2 1 0 0,-3 0 0 15,-4 1 0-15,-4-3 0 0,-3-2 256 0,-5-1 32 16,-3 1 0-16,-5 1 0 0,-1-3 64 0,-3-2 16 15,-3-1 0-15,0 0 0 0,0-5-160 0,-4 2-16 16,-4 0-16-16,-2-3 0 0,5-6-48 0,-3-2 0 16,-2-3 0-16,0-2 0 0,3-6-128 0,1 0 0 15,2-3-160-15,3 2 160 16,5-2-672-16,2 1-32 0,1 2-16 0,4 0 0 16,4 2-816-16,1 1-176 0</inkml:trace>
  <inkml:trace contextRef="#ctx0" brushRef="#br0" timeOffset="173428.86">17822 13858 25791 0,'4'-12'2304'0,"-1"2"-1856"0,-2 4-448 0,0 2 0 0,0 1 1920 0,2-4 304 15,0-5 48-15,4-4 16 0,0-5-1616 0,1 2-320 0,-2 6-64 0,-3 3-16 0,-1 4 272 0,-4 6 48 16,0 3 16-16,-2 4 0 0,-2 1 240 0,1 3 48 16,-1 4 16-16,0 1 0 0,0-1-144 0,-2 5-16 15,1 2-16-15,-2 0 0 0,0 4 160 0,0 2 16 16,-3 4 16-16,1-1 0 0,1 3-480 0,-1 1-112 15,1-2-16-15,0 7 0 0,-1 8-320 0,-4 3 0 16,1 3 0-16,-6 4 0 0,-1 3 0 0,-3 2 0 16,0 1 0-16,-1 5 0 0,-1 7 0 0,2-7 0 15,7-2 0-15,2-10 0 0,4-10 0 0,4-3 128 16,2 1-128-16,2-1 176 0,2 1-176 0,1-1 0 16,1 0 0-16,2 0 0 0,-2-3 0 0,3 1 0 0,1-1 0 15,1 0 0-15,1-4 0 0,4 5 0 0,3 2 0 16,2 1 0-16,3 2-192 0,0-4-80 0,1-1-16 0,2-1 0 31,-1-4-224-31,2 1-64 0,-1-2 0 0,1-5 0 16,2-2-576-16,-3-7-112 0,2-4-16 0,-2-5-16 15,0-3-3024-15,1-8-608 0</inkml:trace>
  <inkml:trace contextRef="#ctx0" brushRef="#br0" timeOffset="173779.78">18285 14482 41471 0,'0'2'1840'0,"0"-2"368"0,0 3-1760 0,1-3-448 0,0 3 0 0,1 0 0 0,0 0 400 0,2 1 0 0,2 5 0 0,3 4 0 0,3 6-192 0,-1 3-32 0,1 4-16 0,0 1 0 0,-4 6-32 0,0 1 0 16,-1 7 0-16,-3 1 0 0,-3 3-128 0,-2 0 0 15,-2 1 0-15,-2-1 0 0,-1-2 0 0,-2-1 0 16,-1 1 0-16,1-6 0 0,0-1 0 0,0-5 0 0,2-3 0 15,1-8 0-15,0-1-144 0,0-7-64 0,-1-4-16 0,0-3-12656 16,1-5-2544-16</inkml:trace>
  <inkml:trace contextRef="#ctx0" brushRef="#br0" timeOffset="173979.5">17914 15037 39615 0,'-4'4'3520'0,"2"-4"-2816"0,0 2-560 0,2-2-144 15,2 0 1104-15,-1-2 192 0,1 2 48 0,3 0 0 16,4-4-912-16,3-2-176 0,6-1-48 0,3-2 0 16,6-4-208-16,4 1-160 0,2-4 32 0,2 0 0 15,3-3-208-15,1 3-48 0,-1-2 0 0,-1 3 0 0,0 4 0 16,-1-1-16-16,0 5 0 0,-3 3 0 0,-1 2 0 16,-3 2 0-16,-1 2 0 0,-2 2-17840 15</inkml:trace>
  <inkml:trace contextRef="#ctx0" brushRef="#br0" timeOffset="174483.98">18871 14984 28559 0,'1'2'2544'0,"0"-1"-2032"0,1 2-512 16,-1-3 0-16,1 0 2240 0,1-3 336 0,2 3 80 0,2 0 16 16,4-1-1920-16,4 1-384 0,4-5-80 0,-1 1-16 15,1 1-272-15,-1-3 0 0,2-1 0 0,0-1 0 16,0 2 0-16,1-2-144 0,0-1 144 0,-1 2 0 16,-1-2 0-16,1 2 304 0,-1-2-48 0,-2-1-16 15,-2-2 16-15,-2 0 16 0,0-1 0 0,-2 0 0 16,-4 0-272-16,-2-3 128 0,-1-2-128 0,-3-1 0 15,-2-1 0-15,-3 2-192 0,-2-4 0 0,-2 1 0 16,-2 1 192-16,-2-2 0 0,0 3 0 0,-1 5 160 16,-1 2 160-16,0 6 16 0,1 2 16 0,-1 4 0 0,1 6-128 15,-1 2-32-15,-1 4 0 0,0 3 0 0,0 5-192 0,2-2 0 16,-2 6 128-16,3 1-128 0,-1-1 0 0,2 1 0 16,0 1 0-16,1-1 0 0,1 1 0 0,1 2 144 15,2 1-144-15,-1 1 192 0,4 5-192 0,1-2 0 16,1 1 0-16,2-4 0 0,2 3 336 0,2-3 48 15,2 1 0-15,3-3 0 0,1 0-192 0,2-3-16 16,2 1-16-16,1-4 0 0,1 1-160 0,1-2 0 16,2-2 0-16,1 0 0 0,2-3 0 0,0 0 0 15,5 0-224-15,0-3 80 16,0-1-336-16,1-6-64 0,3 2-16 0,0-6 0 16,1-2-400-16,2-4-96 0,1-4-16 0,1-2-16672 0</inkml:trace>
  <inkml:trace contextRef="#ctx0" brushRef="#br0" timeOffset="183735.15">19897 13944 45151 0,'-3'0'4016'0,"-1"0"-3216"0,1 2-640 0,3-2-160 0,2 1 624 0,-1 2 80 0,0-1 32 0,0 5 0 15,3 0-1120-15,4 2-240 0,1 7-32 0,3 0-16 16,0 6-32-16,0 6-16 0,2 7 0 0,-3 2 0 0,0 5 272 0,0 5 48 15,-2 8 16-15,-4 4 0 0,0-8 384 0,-3 9 0 16,2 16 0-16,-4 5 0 0,0 2 0 0,0-1 0 16,-1-3 0-16,-2 0 0 0,2 0 128 0,-3 2 48 15,2 0 16-15,-1-3 0 0,1-7 32 0,-1-5 16 16,2-3 0-16,1-2 0 0,-1 2-96 0,2-4-16 16,2-5 0-16,0-7 0 0,1-5-128 0,1-8 0 0,1-5 0 15,2-9-12960-15,0-4-2464 16</inkml:trace>
  <inkml:trace contextRef="#ctx0" brushRef="#br0" timeOffset="184213.45">20994 14557 41471 0,'-2'3'3680'0,"-1"0"-2944"0,2 0-592 0,1 3-144 0,1-1 208 0,0 3 16 0,-1 5 0 0,2 9 0 16,-1 13-544-16,0 6-96 0,0 3-32 0,-1 3 0 0,2-2 112 0,-4-5 16 0,1 1 0 15,0-1 0-15,0-3 320 0,-1-1 0 0,0-3 0 0,1 2 0 16,-2-6 0-16,1-1 128 0,-1-2-128 16,-2-4-11696-16,2-4-2448 0</inkml:trace>
  <inkml:trace contextRef="#ctx0" brushRef="#br0" timeOffset="184412.33">20639 15078 46991 0,'-3'0'2080'0,"1"-5"432"0,2 1-2000 0,4 0-512 0,1-1 0 0,2 0 0 16,3-1-656-16,6-2-240 0,12-9-32 0,7-4-16 15,10-2-640-15,1 4-128 0,-3 1-16 0,-5 5-16 16,-1 6-1200-16,-6 1-224 0,-1 6-48 0,-5 0-10144 0</inkml:trace>
  <inkml:trace contextRef="#ctx0" brushRef="#br0" timeOffset="185042.28">22070 14702 48831 0,'-9'0'4352'0,"2"0"-3488"0,3 0-688 16,4 0-176-16,0 0-1104 0,-1 0-256 0,-4 0-48 0,-4 0-16 0,-2 3-240 0,-4 4-32 0,-2 5-16 0,-3 4 0 15,-1 6 800-15,-5 7 144 0,-1 8 48 0,-4 1 0 0,-1 9 1296 0,-1 1 272 0,-1 6 48 0,0-2 16 16,0 1 112-16,2-5 0 0,-1 1 16 0,2-4 0 15,0-4-496-15,1-5-96 0,5-6-32 0,4-4 0 16,3-5-592-16,4-4-112 0,3-8-32 16,5-5-18688-16</inkml:trace>
  <inkml:trace contextRef="#ctx0" brushRef="#br0" timeOffset="185264.37">21666 14781 44223 0,'-5'16'3936'0,"-2"-6"-3152"0,1 2-624 0,5-2-160 0,1-4 2640 0,3 0 496 15,1 1 112-15,4 5 16 16,3 10-4048-16,5 4-816 0,5 3-144 0,1-1-48 16,2 3 160-16,-2-3 32 0,2 3 0 0,-3 2 0 15,-2-1 928-15,0-1 192 0,0 3 32 0,-1-5 16 0,1 0 432 0,-2-1-128 16,1-6 128-16,0 0 0 0,-1-3-128 0,-3-3 128 0,1-4-128 0,-3-2-18544 15</inkml:trace>
  <inkml:trace contextRef="#ctx0" brushRef="#br0" timeOffset="185681.9">21786 13779 43311 0,'-2'3'3840'0,"2"-3"-3072"16,2 1-608-16,1 1-160 0,2 1 384 0,4-2 64 15,3 3 0-15,9 2 0 0,13 5-448 0,9 3 0 16,9 7 0-16,2 5 0 0,-1 2 128 0,1 4-128 16,2 9 0-16,3 7 128 0,-4 4-128 0,0 5 0 15,-2 1 0-15,-1 5-176 0,-3-2 176 0,-2 2 0 16,-1 3 0-16,-4 0 128 0,-4 5-128 0,-3-2 0 16,-4-1-128-16,-4-10 128 0,-5-5 0 0,1 1 0 15,-2 6 0-15,0 3 0 0,-3 0 288 0,-2-2 144 0,-3 2 16 16,-5-4 16-16,-2-1-16 0,-4 3-16 0,-5 5 0 15,-4 3 0-15,-4 4-224 0,-4 3-32 0,-6 4-16 0,-5-3 0 16,-4-1-160-16,-4-7 0 0,-2-8 0 16,-5-7-14416-1,0-11-2848-15</inkml:trace>
  <inkml:trace contextRef="#ctx0" brushRef="#br0" timeOffset="206271.47">14227 14683 36863 0,'-7'0'3264'0,"2"0"-2608"0,4 0-528 0,1-2-128 0,1 0 512 0,2 0 64 0,-2-2 0 0,3-2 16 16,3-4-1536-16,3-1-304 15,4 0-64-15,-3 2-16 0,0-1-368 16,-2 4-80-16,-3 3-16 0,-2 1 0 0,-2 5 1536 0,-2 3 256 0,-2 4 160 0,-3 5-32 0,-3 3 1376 16,-3 4 272-16,-1 4 48 0,-4 5 16 0,-2 2-720 15,0-3-144-15,-1 3-16 0,4-9-16 0,3 0-720 16,3-3-224-16,4-5 128 0,2-4-128 0,3-2 0 0,1-6 0 16,3-2 0-16,1-2 0 0,0-2 0 0,-2-2 0 15,1-2 0-15,-2-3 0 0,-2 2 0 0,-1-5 0 16,-1 2-144-16,-4-3 144 0,-3 3-224 0,-2-2 32 15,-3 3 16-15,-1-1-11024 16,0 1-2192-16</inkml:trace>
  <inkml:trace contextRef="#ctx0" brushRef="#br0" timeOffset="208112.45">24489 14769 11055 0,'0'-4'976'0,"-2"-1"-784"0,1 1-192 0,0 0 0 0,0 1 3200 0,-2 0 608 0,3 1 112 0,-3-2 32 31,-2-2-3600-31,-3-4-720 0,1 0-144 0,-2 1-16 16,3 3 80-16,-2 3 32 0,4 0 0 0,-1 3 0 0,1 0 2528 0,1 3 496 0,1-2 96 0,3 4 32 15,3-2-448-15,0 0-96 0,4 1-16 0,3-1 0 16,3 1-1280-16,5-1-256 0,4-1-48 0,5-2-16 16,5 1-272-16,2-2-64 0,5-1-16 0,2-2 0 0,3-2-64 15,-1-3-16-15,-2 2 0 0,1 0 0 0,2-3-144 16,-3 4 0-16,0 0 0 0,-4 0 0 0,-2 3-128 0,-2 2-128 16,-5 2 0-16,-1 3-12320 15,-4 2-2464-15</inkml:trace>
  <inkml:trace contextRef="#ctx0" brushRef="#br0" timeOffset="208429.7">24567 15095 43311 0,'-2'6'3840'0,"0"-1"-3072"0,-1-1-608 16,2-3-160-16,1 0 0 0,0 1 0 0,0 0 0 0,1 4 0 15,2 0 0-15,3-2 0 0,6-1 0 0,3-6 0 16,5 1-320-16,4-2-64 0,3-2 0 0,1 0 0 15,4-1 560-15,3 4 96 0,0-1 32 0,-1 1 0 16,1 1-48-16,1 1 0 0,-2-2 0 0,1 3 0 31,1-3-720-31,1 0-160 0</inkml:trace>
  <inkml:trace contextRef="#ctx0" brushRef="#br0" timeOffset="210178.4">26378 14692 28559 0,'-2'-9'1264'0,"0"1"272"0,1 0-1232 0,0 3-304 0,2 4 0 0,0 1 0 0,2 0-912 0,-1-4-240 0,2 2-64 0,1-1 0 0,1 2 2128 0,2 5 432 0,-2 2 64 0,0 1 32 0,1 6 1088 0,-2 3 224 16,2 5 32-16,-3 4 16 0,3 1-1648 0,-2 6-320 15,-2 5-64-15,1 1 0 0,-3 3-272 0,0 3-48 16,-1 3-16-16,-1 4 0 0,0 0-192 0,0 2-48 16,1 4 0-16,-3 0 0 0,1-3-192 0,1-1 0 15,-2 4 0-15,1 0 0 0,-1 0 0 0,1 0 0 16,-1-3-160-16,0-3 160 0,0-7-320 0,-1-3 0 15,3-5 16-15,0-2 0 0,0-5 16 0,-2-5 0 0,2-2 0 16,0-8 0 0,1 0-352-16,-2-6-64 0,2-4 0 0,-2-2-11312 0,1 0-2256 15</inkml:trace>
  <inkml:trace contextRef="#ctx0" brushRef="#br0" timeOffset="210574.74">26169 14616 33167 0,'4'-6'1472'0,"-2"-2"304"0,1 0-1424 0,1 2-352 0,-1 1 0 0,1-1 0 16,2 1 192-16,5-7-48 0,9-10 0 0,6-3 0 16,5-4-144-16,4-3 0 0,2 3 0 0,-3 7 0 15,1 0 1056-15,-2 5 336 0,-2 3 64 0,-1 2 16 16,-2 3-512-16,-1 4-80 0,1 3-32 0,-2 2 0 0,0 3-352 0,-3 4-80 15,-1 1-16-15,-1 5 0 0,-1 0-208 16,-1 2-64-16,-1 5 0 0,-2-2 0 0,-1 2-128 0,0 1 0 16,1 3 0-16,0 0 0 0,-1 5 0 0,2-4 0 15,-2 0 0-15,-1 0 0 0,-2 1 0 0,-1-1 0 16,0 0 0-16,-3-3 0 0,-2 0 0 0,-1-2 0 16,-3 1 0-16,-3-4 0 0,-3 2 0 0,-3-1 0 15,-3 1 0-15,-3-3 0 0,-4 3 0 0,-1-2 0 16,-1 0 128-16,-4 3-128 0,-3-1 0 0,-3-1 128 15,-1-1-128-15,-1-2 0 0,0-1 0 0,1-4 128 16,-1-2-128-16,1-5 0 0,3-3 0 0,0-6 0 16,0-4 0-16,1-5 0 15,2-4-464-15,3 0-32 16,3-4 0-16,2 1-18576 0</inkml:trace>
  <inkml:trace contextRef="#ctx0" brushRef="#br0" timeOffset="211035.02">28182 13881 35935 0,'3'-4'3200'0,"-3"-2"-2560"0,0 2-512 0,0 4-128 0,1-2-192 0,0 2-64 0,0-4-16 0,2 1 0 0,-1 0-96 0,1-2-16 16,-1 3 0-16,-2 5 0 0,-2 4 912 0,-3 2 176 15,-1 2 48-15,-4 6 0 0,-3 3 480 0,-3 3 112 16,-3 5 0-16,-4 7 16 0,-3 3-832 0,-2 5-160 15,-3 4-48-15,-2 5 0 0,-3 4-144 0,-3 2-48 16,-1 7 0-16,-4 2 0 0,2 6-128 0,-2 4 0 16,-1 3 0-16,1 3 128 0,0-1-128 0,2 1 192 15,3 6-192-15,1-2 192 0,3 0 128 0,6-5 48 16,6-7 0-16,3-6 0 0,7 4-96 0,5-6-16 0,4 0 0 16,7-4 0-16,4-4-256 0,4-2 0 0,6-4-208 0,0-1 80 15,4-1-224-15,1-4-32 0,4-3-16 0,0 0 0 16,3-6 128-16,1-1 16 0,4-5 16 0,4-3 0 31,5-3-336-31,4-4-80 0,5-4-16 0,5-9-17680 0</inkml:trace>
  <inkml:trace contextRef="#ctx0" brushRef="#br0" timeOffset="-189851.15">28301 14844 21183 0,'4'0'1888'0,"-2"0"-1504"0,-1 0-384 0,-1 1 0 15,0 2 2064-15,0-1 352 0,3 2 64 0,-1 0 16 0,2 4 144 0,-2 2 48 16,1 2 0-16,-2 2 0 0,-1 1-1744 0,1 1-352 16,-1 0-64-16,0 3-16 0,2-3-320 0,-2 0-64 15,0 2 0-15,1 1-128 0,1 3 176 0,2 0-176 16,0 3 160-16,0 4-160 0,0 3 0 0,3 6 0 16,-2-1 0-16,-2-1 0 0,0 2 0 15,-2 2 0-15,-1-4 0 0,-2 1 0 0,-1 1 0 0,-2-3 0 16,0-1 0-16,-1-4 0 0,0-1 0 0,-3-2 0 15,0-1 0-15,0-4-18816 0</inkml:trace>
  <inkml:trace contextRef="#ctx0" brushRef="#br0" timeOffset="-189582.38">27970 15373 30399 0,'-8'0'1344'0,"3"-1"288"0,0-2-1312 0,3 3-320 0,2-2 0 0,1 1 0 15,0 1 208-15,2-4-16 0,0 2-16 0,2-5 0 16,3 1 352-16,0 3 80 0,2 0 16 0,1 3 0 16,2 3 1008-16,-1 3 208 0,3 0 32 0,1 4 16 15,3 0-1040-15,0-2-208 0,4 2-32 0,3-2-16 16,1-2-192-16,3-1-32 0,2-4-16 0,1-2 0 15,2-4-352-15,-2-1 0 0,0-2 0 0,0-2 0 16,-1 4-304-16,-3-5-16 0,0 4-16 0,-3 0-18608 16</inkml:trace>
  <inkml:trace contextRef="#ctx0" brushRef="#br0" timeOffset="-187100.83">29570 15018 42383 0,'-13'6'3776'0,"3"-2"-3024"0,5 0-608 0,3-2-144 0,1-2-176 0,-2 4-64 0,-4 1-16 0,-4 5 0 0,-5 4 256 0,-2 2 208 16,1 5-32-16,0-3-16 0,-2 2-160 0,1 5 0 16,-2 3 0-16,0-2 0 0,0 3 0 0,0-1 0 15,-1-1 0-15,0 2 0 0,3-1 0 0,-1-1 0 16,2 0 0-16,-2-1 128 0,3 2 48 0,-1-2 0 16,0 2 0-16,-1 1 0 0,1-1-176 0,0 0-144 15,1-2 144-15,-2 2-208 16,4-5-352-16,-1-1-64 0,1 1-16 0,-1-5 0 15,3-3-1008-15,0-3-208 0,0-4-32 0,4-2-8848 0,-1-6-1760 16</inkml:trace>
  <inkml:trace contextRef="#ctx0" brushRef="#br0" timeOffset="-186801.88">29001 15047 33167 0,'-20'-6'2944'0,"6"2"-2352"0,3 1-464 0,5 1-128 15,4 1 496-15,2 1 80 0,0-3 0 0,0 2 16 0,0-2-448 0,1 1-144 16,1 2 0-16,2 2 0 0,1 8 752 0,0 3 32 16,1 3 16-16,0 5 0 15,1 6 176-15,0 3 48 0,2 3 0 0,-1 0 0 16,2 0-256-16,3-1-64 0,-1 1 0 0,4-1 0 0,-1-2-128 0,3 1-16 15,1-3-16-15,2 1 0 0,2-1-416 0,2-2-128 16,4 1 0-16,-1-4 0 0,0 1 0 0,1-4 0 16,1-1 0-16,-2-1 0 15,2-2-528-15,-1 0-64 0,2-3-16 0,-1-1-12784 16,0-1-2560-16</inkml:trace>
  <inkml:trace contextRef="#ctx0" brushRef="#br0" timeOffset="-186158.54">30168 15685 33167 0,'3'10'2944'0,"-1"-3"-2352"0,2 2-464 0,-2-3-128 0,1 0 704 0,0 2 112 0,4 6 16 0,3 11 16 0,3 10 224 0,2 7 32 0,2 2 16 0,-3 1 0 15,-1-2-720-15,-1-2-144 0,-4 1-16 0,-3-1-16 16,0-3-80-16,-4 3-16 0,-2-4 0 0,-4-1 0 16,0-3-128-16,-3-1 192 0,-1-2-192 0,-1-3 192 15,0-1-192-15,-1-3 0 0,-3-2 0 0,2-4 0 16,-2 0 0-16,1-6-224 0,-2 0 80 0,-1-3-18320 16</inkml:trace>
  <inkml:trace contextRef="#ctx0" brushRef="#br0" timeOffset="-185408.39">31034 14908 5519 0,'-4'-1'496'0,"0"1"-496"0,2 0 0 0,-1 0 0 16,2 1 6624-16,1 2 1232 0,1-3 240 0,-1 2 48 0,2 2-5072 0,-1 3-1008 0,0 4-208 0,2 3-32 0,-1 5-848 0,0 3-160 0,2 3-48 0,-1 3 0 15,0 2-288-15,0 3-64 0,-1 5-16 0,0 3 0 16,-1 1-128-16,-1-1-16 0,0 4-16 0,-1-2 0 16,-1 1-240-16,0-2 0 0,-1 2 0 0,1-3 0 15,-1-2 0-15,0-2 0 0,0-5-192 0,0-1 192 16,0-6-608-16,1-3-16 16,-2-2 0-16,0-5-12672 0,2-2-2528 0</inkml:trace>
  <inkml:trace contextRef="#ctx0" brushRef="#br0" timeOffset="-185179.23">30799 15398 42383 0,'-13'0'3776'0,"5"2"-3024"16,5-2-608-16,3-2-144 0,4 2 288 0,0-3 32 15,-2 2 0-15,1-1 0 0,3-1-320 0,4 0-304 16,2-1 64-16,3 0 16 0,2-1 224 0,2 4 160 15,2 1-32-15,1-3 0 0,2 3 80 0,0 0 16 16,2 0 0-16,0-2 0 0,3 1-224 0,-1 1 128 16,2-3-128-16,-1 2 0 15,1-1-528-15,-1-1-208 0</inkml:trace>
  <inkml:trace contextRef="#ctx0" brushRef="#br0" timeOffset="-184731.19">31436 15463 23951 0,'-8'-6'2128'0,"4"1"-1696"0,2-1-432 0,2 1 0 15,4-1 1504-15,-1 4 224 0,4-5 32 0,0 0 16 32,4-5-4128-32,6-4-816 0,3 1-160 0,3-1-48 0,-4 1 2576 0,0 5 512 0,-2 2 96 0,-1 3 32 15,-1 2 3808-15,0-1 768 0,0 2 160 0,0-2 32 0,-1 4-2000 16,1-4-400-16,0 2-80 0,1-2-16 0,-1-2-1136 15,0 1-224-15,0-3-48 0,-2 0-16 0,1 0-288 0,-3-4-48 16,1 0-16-16,-2-3 0 0,0 4-208 0,-2-4-128 16,-1 2 160-16,-1 0-160 0,-1 1 0 15,-1-3 0-15,-2 1 0 0,1-2 0 0,-2 0 0 0,-1 0 0 16,1 1 0-16,-2-1 0 0,0 4 0 0,-3-3 0 16,2 1 0-16,-3 4 0 0,0 2 0 0,-1 1 0 15,-3 4 0-15,0 0 0 0,-2 3 0 0,-1 3 0 16,-3 0 0-16,0 4 0 0,-1 5-240 0,-3 3 16 15,-2 2 0-15,-2 8 0 0,-2 3 0 0,-1 3 0 16,1 4 0-16,1-1 0 0,0 0 224 0,2-1 0 16,3 2 0-16,3-3 0 0,2-1 464 0,1 1 48 0,2-4 0 15,1 3 0-15,3-1-224 0,2-1-32 0,2-1-16 16,5-2 0-16,1 1-64 0,3-2-16 0,3-3 0 16,2-2 0-16,3-4-32 0,2 0 0 0,4-1 0 0,-1-3 0 15,2-4-128-15,2 0-176 0,0-4 48 0,2-1 0 31,2-3-800-31,3-3-160 0,1-1-16 0,2-2-18848 0</inkml:trace>
  <inkml:trace contextRef="#ctx0" brushRef="#br0" timeOffset="-184254.47">31598 13861 42383 0,'-12'-6'1872'0,"6"1"400"0,3 3-1824 0,0 2-448 0,3 0 0 0,1 3 0 15,2 2-832-15,-1 4-272 0,3 3-48 0,3 4-16 0,3 10 1712 0,5 7 352 0,4 6 64 0,3 1 0 16,6 3 0-16,1 4 0 0,6 1 0 0,4 2 0 16,2 1-112-16,2 1-16 0,5-1-16 0,3 1 0 15,3 3-304-15,5 2-48 0,1 1-16 16,0-1 0-16,-2 0-288 0,-4-1-160 0,-4-8 160 0,-6 0-160 15,1 2 0-15,-5 0 128 0,-4 1-128 0,-5 0 0 16,-6-2 0-16,-5 0 0 0,-5-3 128 16,-7 3-128-16,-4-5 128 0,-6 6 0 0,-3-2-128 0,-5 1 192 15,-1 6 64-15,-5 2 0 0,-4 0 0 0,-4 3 0 16,-1-3-112-16,-4 0-16 0,-1 0 0 0,-2 0 0 16,-1 0-128-16,-3-1 0 0,-1 4 0 0,-1-8-176 15,0-6-400 1,2-2-64-16,0-9-32 0,0-6-14240 0,2-6-2864 0</inkml:trace>
  <inkml:trace contextRef="#ctx0" brushRef="#br0" timeOffset="-165447.21">7709 13345 34095 0,'-9'1'3024'0,"3"2"-2416"0,2-3-480 0,3 1-128 0,1-1 384 0,-1 3 64 16,-3-3 16-16,-2 2 0 0,-2 2-464 0,2-1-256 15,1 0 16-15,4-1 16 0,2 0-64 0,2-2-16 16,0-2 0-16,4-4 0 16,0 1-112-16,2-2-32 0,1-2 0 0,1 2 0 0,-1-4 448 0,1 1 0 15,1 0 0-15,2 0 0 0,-1-2 0 0,1-1 192 16,-2 1 0-16,2-2-16 0,-2 2 512 0,1 0 96 16,-1-5 32-16,0 1 0 0,2 0-160 0,-3-2-16 15,0 2-16-15,0-3 0 0,0-2-240 0,-1 4-64 0,1-2 0 0,1 0 0 16,1-3-320-16,3 4 0 15,0 1 0-15,0-1 0 0,0 5 0 0,2-3 0 0,0 1 0 0,2 1 0 16,-1 2 0-16,0-1 0 0,1 0 0 16,0 0 0-16,-1 2 0 0,-2 4 0 0,-1 1 0 15,-2 0 0-15,-1 3 0 0,-2 2 0 0,-2 1 0 0,-2 0 0 16,1 4 0-16,-3-2 0 0,0 4 0 0,-2 4 0 16,0 2 336-16,-1 2 160 0,-2 2 16 0,0 3 16 15,-2 2-16-15,1-1 0 0,-2-1 0 0,1 2 0 16,0 2-192-16,1-5-64 0,1 2 0 0,1-5 0 15,1-2-96-15,1 2-32 0,2-1 0 0,3 1 0 16,-1-2-128-16,3 2 0 0,1 1 0 0,0-2 0 16,3 1-512-16,1 1-96 15</inkml:trace>
  <inkml:trace contextRef="#ctx0" brushRef="#br0" timeOffset="-164016.55">26345 13814 15663 0,'-10'6'1392'0,"1"-3"-1120"0,4 0-272 0,2 1 0 0,0-2 176 0,-1 0-32 0,-3 3 0 0,-9 4 0 0,-3 1-640 0,0 0-128 0,0-1-16 0,4-2-16 16,2-2 992-16,1-1 208 0,4 0 32 0,2-2 16 16,1-2 2160-16,1 3 416 0,3-6 96 0,1 3 0 15,1-4-240-15,3 2-48 0,2-2-16 0,0-1 0 16,3 0-1744-16,-1-1-368 0,3 0-64 0,2 0-16 16,0-4-352-16,1 1-80 0,0-1-16 0,-1-1 0 0,0 1 96 15,-1 0 16-15,2-2 0 0,-2 0 0 16,0 1-96-16,1-4-16 0,-1 1 0 0,2-3 0 0,-1 0-128 0,2-2-16 15,-1 0-16-15,-1-3 0 0,1 0-160 0,-1-4 0 16,1-1 0-16,0-3 128 0,-2 2-128 0,0-3 0 16,1-1 0-16,-1-2 0 0,0 2 0 0,2 4 0 15,-2 2 0-15,1 3 0 0,-2 5 0 0,0 3 0 16,-1 4 0-16,-1 2 0 0,-2 3 0 0,-1 0 0 16,2 2 0-16,-3 2 0 0,0 2 0 0,-1 2 0 15,1-1 0-15,0 4 0 0,-1 1 0 0,0 4 0 16,1 3 0-16,0 3 0 0,0 0 0 0,0 2 0 15,1 5 0-15,0 1 128 0,0 2-128 0,0 3 0 16,2-1 0-16,-1 1 0 0,1-1 0 0,1-3 0 0,1 1 0 16,1-4 0-16,3-2 0 0,0-3 0 0,1 1 0 15,1-4 0-15,0-1 0 0,0-3 0 16,1-2 0-16,2-4 0 0,3 0-256 0,0-2-96 0,3-4-16 16,3-1-19648-16</inkml:trace>
  <inkml:trace contextRef="#ctx0" brushRef="#br1" timeOffset="-142901.02">26429 17064 18431 0,'-4'13'1632'0,"0"-7"-1312"16,1-1-320-16,-1-3 0 0,3 0 4400 0,1-2 800 0,0 3 176 0,0-3 16 0,0 0-3984 0,1 1-816 0,4 1-144 0,2-2-48 0,3 3-400 0,1 0 0 16,2 4-192-16,-1 3 192 0,2-2-256 0,-4 3 80 15,-2 4 16-15,0 4 0 0,-2 0 160 0,-4 6 0 16,-2 1 0-16,-2 9 0 0,-2 2 128 0,-2 5 64 0,-1 5 16 15,-1 4 0-15,1 6-80 0,-2 2 0 0,3 5-128 16,-2 2 192-16,3 0-192 0,1 4 0 0,-1-1 0 0,1-2 0 16,1 2 0-16,1-6 0 0,2-2 0 0,-1-11 0 15,1-5 0-15,0-4 0 0,1 0 0 0,0-7 0 32,0-2-608-32,1-6-160 0,1-3-48 0,-1-5 0 0,-1-6-912 15,-1-3-176-15</inkml:trace>
  <inkml:trace contextRef="#ctx0" brushRef="#br1" timeOffset="-142334.39">26379 16893 39615 0,'-7'-2'1760'0,"2"0"352"0,1-3-1680 0,3 2-432 0,2 0 0 0,2 2 0 0,2-3 0 0,1-4 0 16,4-5-224-16,5-3 80 0,4-4-112 0,6-1 0 0,1 2-16 0,0 0 0 15,-1 3 272-15,0 1 0 0,-1 5 0 0,0 0 0 16,-1 0 0-16,-1 4 0 0,0 1 0 0,0 4 0 16,-1 1 0-16,0 1 144 0,-1 4-144 15,1 5 128-15,-2-1-128 0,0 4 0 0,1 1 0 0,1 3 128 16,0-1-128-16,1 4 0 16,0 2 0-16,1-1 0 0,-1 3 0 0,-2 1 0 0,-2 1 0 0,-1 1 0 15,-2-1 0-15,-4 2 0 0,1 1 0 0,-6 2 0 16,-1-3 0-16,-5 2 0 0,-2 1 0 0,-2 0 0 15,-3-3 256-15,-3-2 112 0,-2 0 16 0,-2-1 16 16,-3-4 112-16,-1 1 0 0,-2-2 16 0,-1-4 0 16,2 0-176-16,-2 0-32 0,0-1-16 0,0-3 0 0,0 0 16 15,0-2 16-15,1 0 0 0,-1-1 0 0,3-3-336 16,0-2 144-16,6-2-144 0,-3 2 0 0,-2-3 128 0,-3 2-128 16,0-1 0-16,1-1 0 0,0 4 0 0,3-1 0 15,0 0 0-15,0 1 0 0,3 2-304 0,0-1-16 16,2 1 0-16,0-1 0 15,1 0-112-15,1 0-16 0,2-2-16 0,-1-1 0 16,3 0-560-16,2-3-128 0,-1 0 0 0,3-3-16128 16</inkml:trace>
  <inkml:trace contextRef="#ctx0" brushRef="#br1" timeOffset="-141817.56">27942 16690 37775 0,'-1'-2'3360'0,"-1"-2"-2688"0,0-1-544 0,1 4-128 0,1-3 208 0,1 2 16 0,-1-2 0 0,2-5 0 16,-1-1-1776-16,-1 0-368 0,1 2-64 0,-1 2 0 16,-2 3 1536-16,-3 4 304 0,-1 7 144 0,-3-2-128 0,-2 6 928 15,-3 2 192-15,-2 5 32 0,-1 2 16 0,-2 5 400 0,-3 2 80 16,0 3 16-16,-2-1 0 0,2 2-880 0,-2 1-160 15,1 3-48-15,-1 4 0 0,1-1-112 16,-2 7-16-16,0 2-16 0,2 3 0 0,2-1 32 0,0 4 16 16,2 3 0-16,3-1 0 0,3 3-160 0,0 2-16 15,5 2-16-15,2-1 0 0,-1 0-160 0,5-4 0 16,-1-2 0-16,3-4 0 0,2-3 0 0,0 2 0 16,2-3 0-16,2 2 128 0,1-3-128 0,3 1 0 15,1-4 0-15,2 0 0 0,-1-6 0 0,2 0 0 16,2 3 0-16,1 0 0 0,2 0 0 0,0-3-176 0,4 0 176 15,0 0-192 1,4-5-208-16,2 0-48 0,2-4-16 0,2-1 0 16,3-2-352-16,0-6-64 0,2 1-16 0,1-9-17328 0</inkml:trace>
  <inkml:trace contextRef="#ctx0" brushRef="#br1" timeOffset="-141032.31">28292 17406 2751 0,'-3'6'256'0,"-1"-1"-256"0,0-3 0 0,2 0 0 0,-1 0 7392 0,2-2 1440 0,1 2 272 0,-1 0 64 0,-2 4-6656 0,1 1-1328 15,1 2-272-15,-1 0-48 0,2 5-208 0,0-2-32 16,2 4-16-16,-1-1 0 0,-1 1-320 0,1 4-64 15,0 5-16-15,-1-1 0 0,2 5-48 0,-2 0-16 16,1 4 0-16,1 1 0 0,2 3-144 0,0-2 0 16,-1 1 0-16,1-2 0 0,0 0 0 0,-2 0 0 15,1-5 0-15,-2-1 0 0,0-2 0 0,-1-1-224 16,-1-5 48-16,0-2 16 16,-1-4-624-16,0-3-128 0,-3-1-32 0,0-4-16672 0</inkml:trace>
  <inkml:trace contextRef="#ctx0" brushRef="#br1" timeOffset="-140784.33">27905 17787 29487 0,'1'0'2624'0,"1"-2"-2112"0,0-2-512 0,1 1 0 0,0 0 1728 0,1 0 256 15,2-1 32-15,4-2 16 0,6-4-1536 0,8-4-304 16,4 0-64-16,6-5-128 0,0 7 576 0,1-2 16 15,-1 6 0-15,1 2 0 16,-3 2-32-16,-1 4-16 0,-2 1 0 0,-3 4 0 0,-2-1-288 0,0 2-64 16,-3 3-16-16,-1-2 0 0,-2-1-176 0,1 0 0 15,0 3 0-15,0-2 0 16,-3-3-464-16,1 1-32 0,2-4 0 0,1 2-17600 16</inkml:trace>
  <inkml:trace contextRef="#ctx0" brushRef="#br1" timeOffset="-140401.02">29291 17614 24879 0,'3'-4'2208'0,"-2"2"-1760"0,0-2-448 0,2 0 0 15,1 2 256-15,-2-2-16 0,3-1-16 0,2-2 0 32,3-6-1648-32,1-1-336 0,-1 2-64 0,-1 1-16 0,-4 5 3600 0,-1 2 720 0,-3 3 144 0,-1 2 16 15,-3 6 192-15,1-1 48 0,-2 6 0 0,0 1 0 0,1 4-1632 16,-2 4-320-16,-1 4-64 0,-1 1-16 0,0 6-432 15,-3 1-96-15,-1 3 0 0,-1 1-16 0,-3 3-304 0,0 0 128 16,-2 0-128-16,-1 0 0 0,1-1 0 0,0-4 0 16,-1 1 0-16,-1-2 0 0,-2 3 0 0,-3-1 0 15,-1-1 0-15,2-4 0 16,-1-5-336-16,2-4-80 0,0-3-16 0,1-6 0 16,2-2-1040-16,1-7-192 0,3-2-64 0,-1-7-15040 0</inkml:trace>
  <inkml:trace contextRef="#ctx0" brushRef="#br1" timeOffset="-140164.04">28731 17699 35007 0,'0'-3'1552'0,"0"-2"320"0,2 1-1488 0,0 0-384 0,0 2 0 16,2 0 0-1,1 0-320-15,4 0-144 0,6-2-32 0,2-2 0 0,6 3 160 0,2 3 16 0,2 6 16 0,-1 5 0 16,-1 6 304-16,0 2 0 0,0 6 0 0,-2 3 144 15,0 5 768-15,0 4 160 0,-1-1 16 0,0 2 16 16,-1 3-112-16,0 0-32 0,0-1 0 0,0-3 0 16,0-1-576-16,-1-1-128 0,0-7-32 0,0 1 0 15,0-4-224-15,-2-3 0 0,1 0 0 0,-2-6-12064 16,-1-3-2336-16</inkml:trace>
  <inkml:trace contextRef="#ctx0" brushRef="#br1" timeOffset="-139616.08">30056 17060 35935 0,'-5'4'3200'0,"1"2"-2560"0,3-4-512 0,1 2-128 0,0 2 0 0,0-2 0 0,0 6 0 0,-2 6-128 0,1 9 1152 0,0 6 224 0,2 1 48 0,2 5 16 0,0 1-688 0,2 4-144 16,2 1-32-16,-1 6 0 0,1 1 0 0,-1 6 0 16,1 1 0-16,0 3 0 0,-2-1-192 0,0 2-64 15,-1 2 0-15,-2 2 0 0,-1 2 0 0,-1 1 0 16,-2-5 0 0,-1-6 0-16,0-1-192 0,-2-7-192 0,0-1 48 0,0-7 0 15,0-7 144-15,2-3 0 0,0-2 0 0,0-6-128 16,1-2-608-16,-1-8-112 0,2-4-32 0,1-2-18000 15</inkml:trace>
  <inkml:trace contextRef="#ctx0" brushRef="#br1" timeOffset="-138200.08">30826 17577 17503 0,'-1'1'1552'0,"1"-1"-1232"0,1 1-320 0,-1-1 0 0,1 3 272 0,0-3 0 0,1 1 0 0,-1 4 0 0,1-1 1760 0,1 2 336 0,1 4 80 0,-2-2 16 16,1 2 352-16,-2 0 64 0,-1 5 0 0,0-1 16 16,1 4-1408-16,-2 1-272 0,0 3-64 0,-3 0-16 15,0 0-752-15,0 1-128 0,-1 1-48 0,2-1 0 16,-2-1-208-16,-1 0 0 0,-1 1 0 0,0-1 0 31,0-2-448-31,-1 1-64 0,0-2-32 0,-1 2-11744 16,3-3-2336-16</inkml:trace>
  <inkml:trace contextRef="#ctx0" brushRef="#br1" timeOffset="-137978.62">30577 17845 42383 0,'-7'9'1872'0,"2"-8"400"0,0 0-1824 0,3-1-448 0,0-1 0 0,4 0 0 15,1 1-320-15,1-4-176 0,1-1-16 0,4-1-16 16,3 0-64-16,3-2-16 0,1 2 0 0,1 2 0 0,1 0 608 0,0 2 0 16,1 0 0-16,2-1 0 0,0 6 0 0,1-3 0 15,1 0 160-15,2 0-160 0,-1 2 128 0,0-4-128 16,2 2 0-16,0 0 0 15,2-3-512-15,-1 2-144 0,2-1-48 0,1 2 0 0</inkml:trace>
  <inkml:trace contextRef="#ctx0" brushRef="#br1" timeOffset="-137565.28">31326 17927 2751 0,'0'3'256'0,"0"0"-256"0,-2-3 0 0,4 0 0 15,-1 0 7200-15,1-3 1392 0,2 2 288 0,1 1 48 16,2-2-7408-16,3-2-1520 0,4-1-240 0,-1 0-80 16,4 0 832-16,-3 2 176 0,2-1 16 0,-2-2 16 15,0 3 96-15,-2-3 16 0,0 2 0 0,1 1 0 0,-3-4-112 16,1 1-16-16,0-2 0 0,1-2 0 0,1 0-352 16,-1-5-80-16,0 1-16 0,-1 2 0 0,1-3-256 0,0-1 0 15,-1-3 0-15,0 2-144 0,0-4-48 0,-2 1 0 16,-2 2 0-16,0-2 0 0,-4 1-80 0,0 3-32 15,-3 4 0-15,-1 0 0 16,-3 2-96-16,-1 4-32 0,-4 2 0 0,-3 4 0 16,-2 0-432-16,-2 5-96 0,-4 3 0 0,-2 2-16 0,-1 5 976 0,-3 4 0 15,0 1 144-15,-1 2 0 0,-1 0 368 0,2 6 64 16,2-2 0-16,1 5 16 0,4 0 176 0,1-1 16 0,3 3 16 16,3-3 0-16,5 3-288 0,3-4-64 15,1-1-16-15,6-2 0 0,1-1-272 0,3-1-160 0,3 0 192 16,4-2-192-16,0 3 128 0,4-3-128 0,3 4 0 15,1-1 0-15,3 0 0 0,1-3 0 0,2-2 0 0,2-1 0 16,1-1 0-16,0-2-176 0,1-3 176 16,1-4-160-1,4 0-480-15,4-2-112 0,0-7-16 0,1 0-17472 0</inkml:trace>
  <inkml:trace contextRef="#ctx0" brushRef="#br1" timeOffset="-137150.95">31748 16918 35007 0,'-11'3'3120'0,"3"1"-2496"0,1 1-496 0,6-5-128 0,1 1 1088 0,-1 2 208 0,-4 0 48 0,-2 4 0 0,-2 1-1008 0,0 0-192 16,3 0-144-16,1 2 192 0,4-4 80 0,2 2 32 15,2 3 0-15,0-1 0 0,2 2 112 0,3 1 32 16,0 3 0-16,2 6 0 0,4 3 32 0,2 4 16 16,3 9 0-16,3 2 0 0,0 2-304 0,2 2-48 15,-1-2-16-15,2 1 0 0,1 1-128 0,1 1 0 16,3 6 0-16,1 2 0 0,-1-2 0 0,0-1 0 0,-1-2 0 0,-2 2 0 15,0 2 0-15,1 1 0 0,-3 0 0 16,-3-2 0-16,-4 0 0 0,-3-4 0 0,-3-3 0 0,-3 1 0 16,-2-1 0-16,-3-3 0 0,-4-3 0 0,-3-3 0 15,-2-7 0-15,-2 1 0 0,-3-4 0 0,-1-3 0 32,-4-2-512-32,-6-2 32 0,-4 1 0 0,-9-3-19040 0</inkml:trace>
  <inkml:trace contextRef="#ctx0" brushRef="#br1" timeOffset="-133713.91">25515 15932 34095 0,'-4'-4'3024'0,"2"-1"-2416"0,1 4-480 0,-1 1-128 0,2 0-256 0,0 0-80 0,-2-2-16 0,-1 1 0 15,-2-4-96-15,1 1-32 0,-3 4 0 0,2 0 0 16,-1 0-528-16,1 2-96 0,0-2-32 0,-1 4 0 0,1-1 1136 0,-1-2 448 16,0 2-32-16,-3 2 0 0,0-1 352 0,1 0 64 15,-2 2 0-15,-2 3 16 0,2-3-272 0,-3 4-64 16,1-2-16-16,-2 2 0 0,0 3 80 0,-3 0 0 16,1 2 16-16,-1 5 0 0,-1-2-224 0,-1 7-48 15,-1 1-16-15,-1 3 0 0,0 2-304 0,-2 4 0 16,-1 2 0-16,-3 4 0 0,-2 4 144 0,-1-1-144 15,-1 3 0-15,-1 4 144 0,-2 0 48 0,1 1 0 16,-1 1 0-16,2-4 0 0,1 2-192 0,2-3 192 0,3-1-192 16,1-5 192-16,3-1-48 0,4-4 0 0,4-1 0 15,1 1 0-15,6 1-144 0,1 3 128 0,2 1-128 16,1-1 128-16,1 2-288 0,3-2-64 0,2-2-16 0,-1-1 0 31,3 3-336-31,0-3-80 0,1 3-16 0,0-3 0 0,1-1 336 0,-1 2 64 0,1-4 16 0,-1-1 0 16,3-2-32-16,-2-4 0 0,2-2 0 0,-2-1 0 15,2-6 288-15,0-1-192 0,1-2 192 0,0-3-160 16,-1 0 160-16,3-3 0 0,-1 0 0 0,0-1 0 16,2-3 0-16,1 0 0 0,1-3 0 0,0 0-128 15,2-2 128-15,-1-1 0 0,-1 2 0 0,0-1 0 16,0 1 0-16,-2-2 128 0,0 0-128 0,-4 2 128 16,1 0-128-16,-2 2 0 0,-2 1 0 0,-1-1 0 0,0-1 0 15,-3 2 176-15,0 3-48 0,-1-2 0 0,0 0 192 0,-1 0 16 16,0 0 16-16,0-2 0 0,0-1-96 0,-1-2-32 15,1 1 0-15,0-2 0 0,-1 0 96 0,1 0 32 16,0 0 0-16,-2-3 0 0,2 0-112 0,0 1-32 16,0 0 0-16,0 2 0 0,0 0-16 0,0 0 0 15,0 0 0-15,0 0 0 0,0 0 0 0,0 0-16 16,-3-21 0-16,1 20 0 0,0 1-32 0,1-2 0 16,-2 2 0-16,2 0 0 0,-2-3-144 0,3 2 0 15,-1 1 0-15,1-3 0 0,0 2 0 0,1-1 0 16,1-2 0-16,0 2 0 0,1-2 0 0,-2 1 0 15,1 0 0-15,1 0 0 0,1-3 0 0,-2 2 160 0,2-2 16 16,-2 0 0-16,2 0 64 0,-2-3 16 0,2 4 0 16,0-4 0-16,0 3-112 0,0-1-16 15,0 1 0-15,1-3 0 0,1 3-128 0,-1-2 0 0,1 2 0 16,-1-2 0-16,2 1-128 0,-2 0 128 0,1-2-160 0,-1 3 160 16,-2-4 0-16,1 2 0 0,0 0 0 0,-1-3 0 15,1 1 0-15,0 3 0 0,0-2 0 0,-1-1 0 16,1 4 0-16,-1 0 0 0,-1 2 0 0,-1-1 0 15,0 1 0-15,-1 3 0 0,-1-1 0 0,0-1 0 16,0 2 0-16,-3 1 0 0,2 0 0 0,-3-2 0 16,0 2 0-16,-2 0 0 0,0-4 176 0,0 4-48 15,-3 0 112-15,-1 0 16 0,-1-3 16 0,-1 3 0 16,1 0-128-16,-3 0-16 0,1 0-128 0,-1 0 192 16,-1 0 0-16,1 0 0 0,2 0 0 0,0 3 0 15,1-3-192-15,1 4 0 0,1-2 128 0,-1 2-128 16,1-1 0-16,0 4 0 0,1-1 0 0,0 0 0 0,0 3 0 0,1 1-160 15,1-1 160-15,1 4-128 0,1 0 128 0,0-1 0 16,4 1 0-16,-1-1 0 0,4-2 0 0,-1 3 0 16,4-1 0-16,0 0 0 0,0 0 0 0,1 0 0 15,1 3 0-15,3-2-128 0,0 2 128 0,1 1 0 16,2 0-144-16,-1 0 144 0,0-1-128 0,1-1 128 16,0 1-160-16,2-3 160 0,-1 2 0 0,-2-2 0 15,-1 0 0-15,-2-2 0 0,-2 0 0 0,0 3 0 16,-2-5 0-16,-3 5 0 0,2-3 0 0,-3 2 0 15,-1-2-192-15,0 3 192 0,0 0 0 0,-3-1 0 16,1-2 0-16,-2 2 160 0,1-3-160 0,-4 1 0 16,1-3 0-16,0 0 0 0,-1-1 0 0,-1-1 128 15,0 0-128-15,-4 0 128 0,1-2 112 0,-1 0 16 0,-3-2 0 16,-1 1 0-16,-1 1-96 0,-2-3-16 16,-1 0 0-16,-1 0 0 0,-1-3 128 0,-1 3 32 0,-2-2 0 0,0 1 0 15,-1-2-304-15,1 0 128 0,-1 3-128 0,2-3 0 16,-1 3 128-16,1 0-128 0,1 0 0 0,1 3 0 15,3-2 0-15,1 1-144 0,3-2-16 0,1 0 0 32,2 3-320-32,1-3-64 0,2 1-16 0,0 1 0 0,2-2-64 15,1 0-16-15,1 0 0 0,1 0 0 0,0 0-96 16,1 0-32-16,0 0 0 0,1 0 0 0,1 0 416 0,-2 0 80 0,2-2 16 0,0 2 0 16,1-1 256-16,0 1 0 0,-2 0 0 0,2 0 144 15,2-3 48-15,-2 3 0 0,0 0 0 0,0 0 0 0,0 0-16 16,0 0 0-16,0 0 0 0,0 0 0 0,0 0 48 0,0 0 16 15,0 0 0-15,0 0 0 0,19 6-96 0,-12-9-16 16,-1 0 0-16,2 0 0 0,1-1-128 0,1 1 192 16,0-3-192-16,0 2 192 0,1 0-192 0,-1 0 0 15,0-4 0-15,0 3 0 0,-1 2 0 16,3-3 0-16,-3-1 0 0,3 4 0 0,-1-4 192 0,1 1-32 16,2 0-16-16,-1 0 0 0,2 0-144 0,1-2 0 15,1 0 0-15,3-5 128 0,0 3-128 0,1-4 128 16,0 0-128-16,-1 2 128 0,-2-2-128 0,1-1 192 15,-2 2-192-15,2-2 192 0,-2-1-192 0,-1 0 160 16,0 0-160-16,-1 3 160 0,0-3-160 0,-3 0 0 16,1 4 144-16,-1-3-144 0,-2 2 0 0,0 1 144 15,0 1-144-15,-3 0 0 0,-2 1 304 0,0 2-48 0,-1-3-16 16,-1 4 0-16,-1 1 16 0,0 0 0 0,-1-3 0 16,1 1 0-16,-1-1-256 0,0-3 0 0,0 3 0 0,-1-1 0 15,0 1 0-15,0 2 0 0,0-2 0 0,0 2 0 16,0 0 0-16,0 4 0 0,0-4 0 0,-1 3 0 15,1 0 0-15,0 0 0 0,-1 2 0 0,0 2 0 16,-1 0 0-16,0 0 0 0,-2 0 0 0,-1 2 0 16,0 2 0-16,0 0 0 0,-2 0 0 0,0 3-160 15,-2-2 160-15,3 1 0 0,0-1 0 0,-1 1 0 16,4-2 0-16,0-1-128 0,2 3 128 0,1-2-128 16,0 2 128-16,2 3 0 0,2-3 0 0,1 7 0 15,4-1 0-15,1 2 0 0,0-1 0 0,-1 2 0 16,4-1 0-16,-1 3 0 0,2 3 0 0,-1-4 0 0,1 2 0 15,-2 1 0-15,1-3 0 0,-2 0 0 0,-1-1 0 0,-2-2 0 16,0 0 0-16,-2 0-128 0,0 0 128 0,-2-1 0 16,0-3 0-16,-2 1 0 0,-1-3 0 0,1-1 0 15,-1 1 0-15,0-3 0 0,-1 0 0 0,0-1 0 16,0-3 0-16,0 0 0 0,0 0 0 0,0 0 0 16,-1-3 0-16,0 1 0 0,-1 0 128 0,0 0-128 15,2 2 128-15,0 0-128 0,0 0 192 0,-19-6-16 16,12 6-16-16,-2 0 0 0,-2 0-32 0,-1 2 0 15,-3-2 0-15,0 4 0 0,1-4-128 0,-3 2 0 16,-4 2 0-16,-5 0 0 0,0 2 0 0,0-3 0 16,-1 0 0-16,1 0 0 0,0-2 240 0,3 1 16 15,-1-2 0-15,2 3 0 0,0-3 0 0,0 1 0 16,1 2 0-16,0-3 0 0,3 2-112 0,-1-2-16 0,2 1 0 16,1 2 0-16,1 0-128 0,0 1 0 0,0 1 0 15,2-1 128-15,-1 2-128 0,2-2-224 0,2 2 48 16,0-4 16-16,4 5-160 0,1-4-16 0,1 0-16 0,2 0 0 31,1 0-448-31,3-2-96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8:04:52.8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18420 13239 15663 0,'0'-3'1392'0,"-2"2"-1120"0,2-1-272 15,0 2 0-15,2-2 944 0,-2 2 128 0,1-2 16 0,0-2 16 16,0-2-144-16,2 1-48 0,-2 1 0 0,0 1 0 15,-1 3-96-15,2 0-32 0,-2 0 0 0,1 0 0 16,0 3 608-16,0 0 112 0,1 1 32 0,-1-2 0 16,0 4-80-16,0 0-16 0,0 2 0 0,2-2 0 15,-2 4-688-15,0 0-144 0,2 1-32 0,-2 5 0 16,2 0-320-16,-2 3-80 0,0-1-16 0,-1 4 0 0,-1 1-32 16,0 3 0-16,-2 0 0 0,-1 5 0 0,2-3 0 15,-2 3 0-15,1-1 0 0,-1 3 0 0,-1 3 80 0,-1-2 16 16,2 1 0-16,-1-4 0 0,0 4-48 0,0-6-16 15,1 3 0-15,1-3 0 0,-1-2 0 0,3-5 0 16,0 3 0-16,-1-5 0 0,4-4-32 0,-2-1 0 16,0-2 0-16,0-3 0 0,1-1 64 0,-1-5 0 15,0-1 0-15,0 0 0 0,0-3-32 0,0-3 0 16,0 2 0-16,1-5 0 0,-1-4 48 0,0-1 16 16,1 3 0-16,0-6 0 0,2-4 48 0,-1-6 16 15,2-5 0-15,0-2 0 0,0-1-80 0,0 0-16 16,0 1 0-16,0-4 0 0,1 1-192 0,0-5 144 15,0 2-144-15,-2 8 128 0,0 1-128 0,1-1 0 16,1-10 0-16,1-5 0 0,-1 1 0 0,0 1 0 0,0 5 0 16,1 2 0-16,0 0 0 0,0 7 0 0,0-3 0 0,2 7 0 15,-2 2 0-15,-1 0 0 0,4 0 0 0,0-1 0 16,3 6 128-16,1 1 0 0,1 2 0 0,2 2 0 16,2 0-128-16,0 5 0 0,0 0 0 0,-2 5-176 15,0-1 176-15,0 3 0 0,2 3 0 0,-1 0 0 16,2 3 0-16,-2 1 0 0,-2-4 0 0,-2 4-128 15,3 1 128-15,-2-2 0 0,1 2 0 0,-3-2 0 16,-2 0 0-16,0 0 0 0,-3 1 0 0,1-1 176 16,-3-4-176-16,-1-1 0 0,-2 2 0 0,1-7 0 15,-3 4-608-15,0-6-160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7:14:46.63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2842 11978 13823 0,'-7'-14'1216'0,"2"8"-960"0,2 0-256 0,2 3 0 0,-1-1 352 0,2 2 32 0,0 1 0 0,0-4 0 0,-1-1 784 0,0-2 176 16,0-1 16-16,-1 0 16 0,-1 2-480 0,-1 0-80 16,0 2-32-16,-3 1 0 0,-1 1-320 0,-3 0-64 15,0-1-16-15,-4-1 0 0,-2 2 512 0,-3-1 80 16,-5 0 32-16,-4-2 0 0,-5 0 304 0,-5 0 64 16,-7-3 16-16,-5 2 0 0,-4-2-336 0,-5 2-64 15,-3 0-16-15,-6 2 0 0,-3 2-304 0,-2-1-64 16,1 2-16-16,-3 2 0 0,0 0-48 0,-3 6-16 15,-4 4 0-15,-2 2 0 0,2 3-176 0,1 1-32 16,4 0-16-16,-2 3 0 0,-3 0-304 0,2 4 0 16,1-1 0-16,7-4 0 0,9-4 144 0,2 1-144 0,2-3 0 15,4 2 144-15,7 1-144 0,3-3 0 16,6-2 0-16,6 0-176 0,2 0 176 0,1-2 0 0,3-1 0 0,5 0 0 16,3-1 0-16,4 0 0 0,2 3 0 0,3-3 0 15,4 0 0-15,2 2 0 0,3 0 0 0,0 5 0 16,2 0 0-16,3 6 0 0,0 0 0 0,1 3 0 15,2 0 0-15,1 0 0 0,0 3 0 0,-1-3 0 16,2-2 0-16,-2 1 0 0,1-1 0 16,-1-2 0-16,2 1 0 0,-1-3 0 0,1 0 0 0,0 0 128 15,0-3 64-15,-1-1 0 0,2 4 16 0,1-2 0 16,-2 2-16-16,5 5-16 0,2 1 0 0,1 3 0 16,5 4-176-16,1 8 160 0,0 8-160 0,-2 0 160 15,1 8 32-15,-3-3 0 0,0-5 0 0,-5 3 0 16,1 8-192-16,0 11 0 0,-1 12 0 0,-2 0 0 0,-1-1 0 15,-4-5 0-15,-1-5 0 0,-3 3 0 0,-4 5 0 0,0-1 0 16,-4 2 0-16,-2-7 0 0,0-2 0 0,-2 3 0 16,0 2 0-16,0 5 0 0,0-2 0 0,1 0 0 15,3-6 0-15,-1-2 0 0,2-1 0 0,0 9 0 16,2 10 0-16,3 3 0 0,0-1 0 0,0 1 0 16,2 5 0-16,0 1 0 0,2 10 0 0,-2-4 0 15,3-10 0-15,-2 7 0 0,0 4 0 0,2 1 0 16,-1-2 0-16,1-9 0 0,0-7 0 0,0 7 0 15,0 3 0-15,-1-4 0 0,-2-8 0 0,-2-1 0 16,-2 3 0-16,-3-2 0 0,-2-1 0 0,1-3 0 16,-1-9 0-16,-1-4 0 0,1-6 0 0,0-3 0 15,-1 3 0-15,3-3 0 0,2 1 0 0,0-3 0 0,3-4 0 16,0-6 0-16,3-5 272 0,-1-1 32 16,0-2 0-16,3 1 0 0,0 1-176 0,0-4-128 0,0 2 192 15,-1 1-192-15,0-6 0 0,-2 2 0 0,-1-2 0 0,1-3 0 16,-2-1 0-16,0-3 0 0,0-3 0 0,-2 1 0 15,1-1 128-15,-1-2-128 16,-2-2 0-16,0-2 0 0,1 0 0 0,-2 2 160 0,-3 1-160 0,-2 1 128 16,0 1 208-16,-1-2 48 0,1-3 0 0,2-4 0 15,-2 1-224-15,2-6-32 0,1 2-128 0,1-3 192 16,0 0 64-16,-1 1 16 0,1-3 0 0,0 1 0 16,0 1-272-16,-2-2 0 0,2 2 128 0,-1 0-128 0,1 4 160 15,-2-1-32-15,1 2 0 0,-1 4 0 0,0-1-128 16,-1 3 0-16,0 3 0 0,0-2 0 0,-1-1 0 0,0 2 0 15,0 2 0-15,1-5 0 0,3 0 0 0,1-1 0 16,-2-1 0-16,1-2 0 0,1-2 0 16,0-1 0-16,2-2 0 0,1-1 0 0,0-2 0 0,2 1 192 15,2-4-32-15,-1 2 0 0,1 0-160 0,2 0 192 16,1 3-192-16,0-2 192 0,0 2-192 0,0-2 0 16,-1-2 0-16,1 2 0 0,3 2 0 0,3 0 0 15,4 3 0-15,1 1 0 0,3 2 0 0,-1-2 0 16,3 3 0-16,0 2 0 0,-3-5 0 0,0 0 0 15,4 1 0-15,0-1 0 0,1-2 0 0,0-4 160 16,2 0-160-16,5-4 160 0,2-2 208 0,1-2 32 16,3-5 16-16,1 2 0 0,0-3-96 0,1-1-32 0,-1 0 0 15,-1 0 0-15,-3 3-288 0,-1-2 0 0,1 4 128 0,2-3-128 16,3 2-192-16,1 1-112 0,-3 0-16 0,3 0-22912 16</inkml:trace>
  <inkml:trace contextRef="#ctx0" brushRef="#br1" timeOffset="-187663.07">11986 6114 27647 0,'-5'2'2448'0,"1"1"-1952"0,2 0-496 0,2-2 0 0,0 2 480 0,-1 1 0 0,-2 2 0 0,-1 4 0 0,-2 5-288 0,0 1-48 0,0 2-16 0,1 1 0 0,2-1 704 0,1-2 144 15,2 0 32-15,0 1 0 0,4-5-336 0,-2 0-64 16,2-1-16-16,0 2 0 0,2-1 112 0,-1 3 32 15,0-3 0-15,0 4 0 0,-1 2-16 0,1 3 0 16,-1 1 0-16,0 0 0 0,0 7-320 0,-1 2-64 16,0 8-16-16,-3 7 0 0,1 2 32 0,-2 9 0 15,1 0 0-15,0 3 0 0,0 0-352 0,1-1 0 16,1 8 0-16,2 2 0 0,0 8 0 0,2-2 0 16,3 1 0-16,-3-3 0 0,1-4 0 0,-2 1 0 15,-1 3 0-15,-2 0 0 0,0 3 0 0,-4-1 0 16,0-2 0-16,-2-2 0 0,-2 3 0 0,-1 5 0 15,-2 6 0-15,-1 1 0 0,0-6 0 0,0-2 0 16,0-5 0-16,-1 2 0 0,0 2 176 0,-1-2-48 0,-1-4 0 16,2 1 0-16,-2-2 0 0,0-1 0 0,3-3 0 15,-1 1 0-15,1-1-128 0,1-2 192 0,0-5-192 0,0-5 192 16,1 0-192-16,-1 0 0 0,1-1 0 16,0 1 128-16,-1 0-128 0,-1-4 0 0,0 1 0 0,-2-6 0 15,1-2 0-15,-3-1 0 0,2-1 0 0,-2-3 0 16,3-1 0-16,-1-2 0 0,-1-1 0 0,1-1 0 15,-2-1 0-15,3-1 0 0,0 1 0 0,-1-4 0 16,2 1 0-16,1-1 0 0,2-6 0 0,1 1 0 16,1-5 256-16,1-2-16 0,-1 3-16 0,1-1 0 15,1 0-224-15,0-1 0 0,1 0 0 0,-1-1 0 16,3 2 0-16,-1-2 0 0,1 0 0 0,-1 2 0 16,2-2 0-16,0-2 0 0,1 1 0 0,-1-5 0 0,1 0 0 15,-1-2 0-15,1-1 0 0,-1-1 0 0,0 0 256 0,0-2-64 16,-1-3 0-16,0 1 0 0,0 2-48 0,0-2-16 15,0 1 0-15,0 1 0 0,0-2-128 0,-1 2 160 16,1 2-160-16,-1-2 160 0,0 2-160 0,1 0 0 16,-2 0 0-16,2 0 0 0,0 1 0 0,2-1 0 15,-1-2 0-15,1-1 0 0,1 0 0 0,2-1 0 16,0-2 0-16,0 0 0 0,1 1 352 0,0-1-16 16,3-1 0-16,-1-1 0 0,2-2-128 0,3 2-16 15,0-2-16-15,3-1 0 0,0 4-32 0,3-4 0 16,1 3 0-16,2-1 0 0,1 3-144 0,5 0 0 15,1 1 144-15,4 1-144 0,2 1 0 0,5 1 128 16,3-3-128-16,3 1 0 0,3 1 0 0,2-2 0 0,2 2 0 16,3-3 0-16,0 0 0 0,4-4 0 15,6 1 0-15,2 0 0 0,1-1 0 0,0-1 0 0,2 1 0 0,-2 1 0 16,0-2 0-16,5 1 0 0,6-5 0 0,0 2 0 16,4-3 0-16,-2 4 0 0,-8 0 0 0,5 2 0 15,9-1 0-15,2 1 0 0,2 2 0 0,-3 1 0 16,-3 2 0-16,2 4 0 0,1-2 0 0,0 1 0 15,-2 5 0-15,-1-3 0 0,2 1 0 0,1 0 0 16,2-4 0-16,0 0 0 0,0-1 0 0,-1-1 0 16,-3-1 0-16,2-1 0 0,1-1 0 0,-3-2-128 15,-1 0 128-15,-3-1 0 0,-1 2 0 0,-2-1 0 16,1-2 0-16,-3 1 0 0,-5 4 0 0,-3-3 0 16,-2 4 0-16,-1 0 0 0,2 0 0 0,-3 0 0 0,-2 0 0 15,-2 0 0-15,-3 0 0 0,-1 0 0 0,-2 0 0 16,-4 0 0-16,-2 0 0 0,1-3 0 0,-1 0 0 0,-3-2 0 15,1 1 0-15,-4-3 0 0,-2 0 0 0,-1 1 0 16,0 1 0-16,-4-1 0 0,-1 0 0 0,-1 1 0 16,-5-1 128-16,3 0-128 0,-2-1 0 0,-2 2 0 15,-2 1 0-15,-2 1-128 0,-3-3 128 0,-3 2 0 16,0 2 0-16,-5-2 0 0,1-1 0 0,-1 1 0 16,-2 1 0-16,-2-1 0 0,0 1 0 0,0-3 0 15,-3 3 0-15,2-4 0 0,-2 4 0 0,1-2 0 16,0 1 0-16,0-2 0 0,-1 2 0 0,-1-2 0 15,2 2 0-15,-2-1 0 0,1 2 0 0,2-1 0 16,-1-1 0-16,-1 0 0 0,0 2 0 0,1-3 0 0,-1 3 0 16,1-2 0-16,-2 1 0 0,1 0 128 0,2 1-128 15,0 0 0-15,-1-3 0 0,1 2 0 0,1 2 0 16,1-4 0-16,1 2 0 0,1 0 0 0,-1-2 0 0,2 1 0 16,-1 1 0-16,1-2 0 0,-1 2 0 0,1-2 0 15,0 0 0-15,-2 0 0 0,0-3 0 0,-2 2 0 16,-1-3 0-16,-2 0 0 0,1 1 0 0,-3-3 0 15,0-2 0-15,-3-1 0 0,1-3 0 0,-2-2 0 16,0-1 256-16,0-2 0 0,-1-5-16 0,0-1 0 16,0-2 0-16,-1-10 0 0,0-4 0 0,0-5 0 15,-1-7-48-15,1-4 0 0,0-2 0 0,1-6 0 16,0 2-64-16,0-4-128 0,1-6 176 0,0-8-176 16,1-5 224-16,-1 0-64 0,1 1-16 0,-1 0 0 0,1 6 0 15,-1-2 0-15,0-3 0 0,-2-1 0 0,0 10-144 0,-2-6 128 16,0-6-128-16,-1 0 128 0,0-1-128 0,0 7 0 15,2 5 0-15,-1-9 0 0,0-9 0 0,0 1 0 16,0 5 0-16,0-2 0 0,1 2 0 0,-1 6 0 16,-1 4 0-16,1 5 0 0,-1 4 0 0,-1 5 0 15,1 7-144-15,-2 1 144 0,0 0 0 0,-3 3 0 16,1 0 0-16,-1 4 0 0,0 2 0 0,2 0 0 16,0 4 0-16,2-1 0 0,-2 1 0 0,4 0-128 15,-2-1 128-15,0 5 0 0,1 1 0 0,0 1 0 16,2 2 0-16,-2 5 0 0,2-3 0 0,-1 5 0 15,1-1 0-15,-1 2 0 0,0 1 0 0,0 0-128 16,-1-4 128-16,1 6 0 0,-1 5-208 0,0 2 16 16,1 2 0-16,-2 2 0 0,0 2 192 0,-1-1-192 15,-1 1 192-15,2 4-192 0,-1-2 192 0,0 1 0 0,0 0 0 0,1-1 0 16,0 3 0-16,1-3 0 0,1 0 0 0,-1 1 0 16,1 0 0-16,0-3 0 0,0 1 0 0,1-1 0 15,-1 2 0-15,1 0 0 0,0-3 0 0,0 2 0 16,1 2 0-16,-2 0 0 0,2 2-160 0,0-2 160 15,0 1-128-15,-1 0 128 0,2-1 0 0,0 3 0 16,0 1 0-16,-1-1 0 0,1 3 0 0,-1 0 0 16,0 2 0-16,-1 1 0 0,0 0 0 0,-1 1 0 15,0 2 0-15,-2 0 0 0,0 0 0 0,0 0 0 16,-1 2 0-16,-2 1 0 0,1-2 0 0,-2 1 0 16,-1 1-128-16,0 1 128 0,-2-3 0 0,0 1 0 15,-2 1 0-15,1-2 0 0,-2 1 0 0,-1-2 0 16,-2 3 0-16,-3-3 0 0,-2 1 0 0,-2 2 0 0,-1-3 0 0,-4 0 0 15,-2 2 0-15,-2-2 0 0,-3 4 0 16,-6-2 0-16,-3 0 0 0,-4 0 0 0,-1 2 0 0,-1-1 0 16,-3 0 0-16,-5 1 0 0,1-2 0 0,-3 2 0 15,-3 1 0-15,-3-4 0 0,-3 1 0 0,-1 2 0 16,1-1 0-16,-2-2 0 0,6 1 0 0,-5 1 0 16,-4 1 0-16,-5-2 0 0,2 2 0 0,0-2 0 15,4 3 0-15,-3 0-176 0,-5-1 176 0,-3 2 0 16,0-4 0-16,1 5 0 0,7-2 0 0,-1 0 0 15,-3 1 0-15,2-3 0 0,-1 0 0 0,1-2-128 16,-1 4 128-16,2-1-128 0,3 2-96 0,-2-5-16 16,-1 2 0-16,-1-3 0 0,5 3 112 0,2 0 128 0,1-1-208 15,1-2 80-15,-1-2 128 0,4 2 0 0,1-3 0 16,3 3 0-16,3-1 0 0,-1 1 0 0,1 0 0 16,-4 1 0-16,1 2 0 0,0-1 0 0,1 2 0 15,2 0 0-15,0 2 0 0,3-2 0 0,1 2 128 0,1 0-128 16,2 0 0-16,2 0 0 0,4 1 0 0,2-1-128 15,3 0 128-15,1 0 0 0,1 2 0 0,2-2 0 16,2 2-336-16,1 0 16 0,0 0 0 0,0 1 0 16,3 1-16-16,-1-3 0 0,6 2 0 0,-1-2 0 15,5 0 336-15,-1 1-144 0,3-1 144 0,-1-1 0 16,4 0-128-16,-1 0 128 0,3 0 0 0,1 0 0 16,1-2 0-16,0 2 0 0,1 0 128 0,2 1-128 15,2-4 0-15,1 0 0 0,3 1 0 0,2-1 0 0,1 0 0 16,1-2 0-16,1 1 0 0,1 1 0 0,0-2 0 15,0 2-320-15,1-1 64 0,-1-2 0 0,2 1-128 0,-1 2 0 16,-1-1-16-16,1-2 0 16,0 4-80-16,1-3-16 0,-2 2 0 0,0 0-12688 15,0 2-2528-15</inkml:trace>
  <inkml:trace contextRef="#ctx0" brushRef="#br1" timeOffset="-186728.72">13836 5834 18431 0,'-3'-2'1632'0,"2"2"-1312"0,1 0-320 0,0 0 0 0,0 0 1264 0,0 0 176 0,0 0 32 0,-1-3 16 16,0 3-496-16,1 3-96 0,0-1-32 0,0-2 0 15,0 0-384-15,0 0-80 0,5 24-16 0,-3-15 0 16,0 4-144-16,1 2-48 0,1 3 0 0,-1 2 0 16,1 2 128-16,-1 3 0 0,0 3 16 0,0 5 0 15,2 7 384-15,-2 7 80 0,-1 8 16 0,-1 4 0 16,-1 4-368-16,-1 4-80 0,-2-4-16 0,-1 10 0 16,0 6 0-16,-1 3 0 0,-2 7 0 0,-1-4 0 15,0-8 80-15,-2 1 16 0,-1 5 0 0,1-1 0 16,0 9 48-16,1-6 16 0,1-8 0 0,2 4 0 0,1 11-80 15,1 1-16-15,6 1 0 0,-1-9 0 0,3-5-160 16,-1 1-48-16,3-5 0 0,2 3 0 0,0 3-48 0,0-3-16 16,-3-2 0-16,0-4 0 0,-1 0-144 0,-1 6 128 15,0 11-128-15,-2-3 128 0,-1-3-128 0,0-4 0 16,-3-6 0-16,0 1 0 0,-2-2 256 0,0-2-16 16,-1-1-16-16,1-6 0 0,-1 1-16 0,-1-2 0 15,4 1 0-15,-2-6 0 0,2 1-80 0,2-2 0 16,1-4-128-16,1-2 192 0,0-7-64 0,3 1-128 15,1-1 176-15,3 0-176 0,0-4 0 0,2 0 0 16,2-3 0-16,1-1 0 0,0 1 128 0,1-6-128 16,0-3 0-16,0 1 0 0,0-6 0 0,-2 2 0 15,1-4 0-15,-2-1 0 0,-1 0 128 0,-2-2-128 16,1 1 0-16,-3-1 0 0,-1-2 0 0,-1 0 0 16,-3-1 0-16,-2-1 0 15,0-5-384-15,-2-2-96 0,0-5-16 0,-4-4-18832 0</inkml:trace>
  <inkml:trace contextRef="#ctx0" brushRef="#br1" timeOffset="-185913.53">15977 5806 26719 0,'-6'0'2368'0,"0"0"-1888"0,1 0-480 0,1 3 0 0,2-1 1648 0,1 3 224 0,0-2 48 0,-2 3 16 0,-2 7-1280 0,-1 3-256 0,0 6-48 0,0 0-16 16,-1 3-336-16,1 4 0 0,1 0 0 0,2 5 0 0,-1 1 0 16,1 10 0-16,1 7 0 0,-1 6 0 0,1 5 0 0,-2 0 0 15,1 0 0-15,-2 7 0 16,1 2 176-16,0 10-48 0,2 7 0 0,-1 0 0 0,-1-4 688 16,2 3 128-16,1 4 16 0,1 1 16 0,-1 1-352 15,1-8-80-15,1-7-16 0,0 7 0 0,0 8-240 0,0 3-48 16,2 1-16-16,-3-3 0 0,-1-6 80 0,1 3 16 15,0 2 0-15,0-2 0 0,0 2-96 0,0-2-16 16,-2-9 0-16,2 6 0 0,2 11-16 0,-2-7 0 16,0-6 0-16,-3-5 0 0,1-3 64 0,-2 0 0 15,0 2 0-15,-1-2 0 0,-1-4-32 0,0 1 0 16,-1 0 0-16,-1-1 0 0,3 1 32 0,-1-6 16 16,2-6 0-16,-1-2 0 0,3-5-48 0,1-3-16 15,-1 3 0-15,2-4 0 0,3-2-16 0,-1-7-16 0,2-2 0 16,2-7 0-16,2-4-48 0,-1-5-128 0,3-5 192 0,-1-5-64 15,1-2-128-15,-1-3 0 0,3-4 0 0,-1-4 128 32,0-3-528-32,0-5-112 0,-1-3-32 0,-1-4 0 15,-3-2-672-15,-1-4-128 0</inkml:trace>
  <inkml:trace contextRef="#ctx0" brushRef="#br1" timeOffset="-185096.69">12097 7599 37775 0,'-7'2'3360'0,"2"-2"-2688"0,4 0-544 0,2 0-128 0,1 1 512 0,2-1 80 0,1 0 16 0,2 3 0 0,7-3-608 0,7 0 0 16,7-4-144-16,7 2 144 0,6-7-128 0,7 2 128 15,5-6 0-15,5 3 0 0,5-2 0 0,10-4 0 16,11 1 0-16,8-1 128 0,-7 0-128 0,6 1 0 16,6 4 0-16,5-1 0 0,0 0 288 0,0 1-32 15,-7 0 0-15,3 1 0 0,7 0-32 0,2 2-16 16,1-2 0-16,2 0 0 0,4 4 48 0,1-2 0 16,1 2 0-16,1-2 0 0,3 1-128 0,3-1 0 15,2 0-128-15,2 0 192 0,5 0-192 0,3 0 0 0,1 0 0 16,0-1 0-16,0 3 0 0,-1 3 0 0,-5 0 0 15,0 2 0-15,2-2 0 0,-7 3 0 0,-6 0 0 0,-2 0 0 16,2 0 0-16,-7 0 0 0,-4 3 0 0,-6 1 0 16,-4-1 0-16,-4 3 0 0,-4 1 0 0,-6-1 0 15,-7 3 0-15,-5-5 0 0,-3 3 0 0,-6-1 0 16,-3 0 0-16,-1-1-192 0,-5 0 192 0,-1-3-160 31,-2-2-208-31,-3 0-32 0,-2 0-16 0,-3-3 0 16,-3-1-400-16,-3 1-80 0,-2 0 0 0,-6 0-16384 0</inkml:trace>
  <inkml:trace contextRef="#ctx0" brushRef="#br1" timeOffset="-184272.79">12155 9037 29487 0,'-2'4'2624'0,"1"-1"-2112"0,2 0-512 0,0-1 0 0,2-1 368 0,-1 2-48 16,2-1 0-16,1 6 0 0,3 1-320 0,6 3 0 0,2-2 0 0,3-3 0 0,0-1 0 0,4-1 0 15,0 3 0-15,3-6 0 0,2-1 0 0,6-1 128 16,-1 0-128-16,8-1 0 0,5-4 704 0,7 2 80 16,6-1 16-16,3 0 0 0,2 2 384 0,2-2 80 15,3-1 16-15,7 1 0 0,4 1-528 0,5 0-112 16,2 2 0-16,3 1-16 0,5 0-352 0,3-3-64 15,4 6-16-15,-2-2 0 0,-9 4-16 0,9-1-16 16,8 2 0-16,2 0 0 0,-2-2-160 0,2 2 0 16,-2-2 0-16,7-1 128 0,4 2-128 0,4-3 0 0,3 0 0 15,1-2 128-15,4-4 64 0,-5-1 16 0,-13 2 0 16,10-5 0-16,9 0-32 0,-1-2-16 0,-8 0 0 16,1-1 0-16,0 0-160 0,-3 2 128 0,-6-1-128 0,-5 4 128 15,-5 1-128-15,4 1 0 0,2 1 0 0,0 3 0 16,-7 0 0-16,-7 2 0 0,-8 2 0 0,-5-3 0 15,-4 4 0-15,-3-1 0 0,-2 2 0 0,-2-4 0 16,-1 2-272-16,-3-4-48 0,-1-4 0 0,-4 2 0 16,-1-2-112-16,5-5-16 0,4 2-16 15,0-2 0-15,-4-1-16 16,-5-2 0-16,-6-4 0 0,-8 0-17120 0</inkml:trace>
  <inkml:trace contextRef="#ctx0" brushRef="#br2" timeOffset="-135279.22">8479 4988 30399 0,'-10'5'2704'0,"3"-1"-2160"0,5 0-544 0,4-2 0 16,0-2-2352-16,1 1-576 0,-2 2-112 0,0-1-32 0,3 2 2400 0,0-2 480 0</inkml:trace>
  <inkml:trace contextRef="#ctx0" brushRef="#br2" timeOffset="-134414.78">8942 4437 35935 0,'-18'-5'1600'0,"3"4"320"0,3 2-1536 16,1 1-384-16,2 1 0 0,4 0 0 15,-2 4-608-15,-4-1-192 0,-8 7-32 0,-9 6-16 0,-4 9 848 0,-4 1 160 16,2 5 32-16,3-1 16 0,2 1-208 0,0 1 0 15,2-1 0-15,-1 5 0 0,0-2 0 0,0-2 0 16,1-1 0-16,-3 0 0 0,0 0 0 0,0 3 0 16,-1-2 0-16,-4 6 0 0,-1 6 528 0,-3 5 112 15,-1 3 32-15,0 2 0 0,1 1 240 0,-1 2 48 16,2-6 16-16,2-1 0 0,4-2-496 0,-1 2-96 16,-1 4-32-16,2 0 0 0,2-3-352 0,6-3 128 15,3-8-128-15,2-1 0 0,4-7 0 0,3-4 0 16,-1 1 0-16,2-4 128 0,3-3-128 0,-2-3 0 0,1-2 0 0,2-5 0 15,-1 1 0-15,1-5 0 0,1 0 0 0,-2 2 0 16,3-8 0-16,2 1 0 0,-1-4 0 16,3 1 128-16,-1-3 112 0,4-3 16 0,-1 1 16 0,1-2 0 15,3 0-272-15,2-2 160 0,0-2-160 0,2 0 128 16,-2 2-128-16,3-4 0 0,2-1 0 0,-1 0 0 16,2-1 0-16,-2-3 0 0,0 1 0 0,-2-2 0 15,-1-1 0-15,-1 1 0 0,-3 0 0 0,-1-1 0 16,-1 1 0-16,-2-2 0 0,0 2 0 0,-2 0 0 15,-2 0 288-15,1 1-32 0,-4 1 0 0,1-2 0 16,-1 4-48-16,-2-1-16 0,0 1 0 0,1 2 0 0,-1 0-192 16,0 4 176-16,2 0-176 0,-2 3 160 0,2 3-160 15,0 3 160-15,-1 1-160 0,2 2 160 0,1 0-160 0,0 4 0 16,0 2 0-16,3 4 0 0,0-1 0 0,1 5-144 16,0 2 144-16,1-2-160 0,1 3 160 0,0 0 0 15,3 0 0-15,0 2 0 0,1 0 0 0,-2-3 0 16,1 0 0-16,-1-2 0 0,-1 2 0 0,-1 3 0 15,-1-3 0-15,-1 3 0 0,-3-3 0 0,-1 0 0 16,1 1 0-16,-4-5 0 0,1 1 0 0,0-6 0 16,1-3 0-16,0-4 0 0,2-1 0 0,1-5 0 15,0-2 0-15,1-4 0 0,1 0 0 0,1-8 0 16,1-1 0-16,1-5 0 0,-1 2 288 0,2-4-16 16,1-1 0-16,-2-1 0 0,-1-2-80 0,1-2-32 15,-2 2 0-15,1 0 0 0,-1-2 16 0,0 0 0 16,0-3 0-16,-1 6 0 0,-1 5 16 0,1 2 0 0,1 8 0 15,-1 1 0-15,0 8-64 0,-1 1-128 0,1 6 192 0,1 1-64 16,1 6-128-16,2 3 0 0,-1 5 0 0,5 1 0 16,1 0 0-16,2 1 0 0,1-4 0 0,3 2 0 15,4-3 0-15,3 0 0 0,3 1 0 0,1-3 0 16,1 0 128-16,0-1-128 0,1 1 128 0,-3 0-128 16,-1-2 0-16,-2 0 0 0,-1-1 0 0,-3 3 0 15,-4-3 0-15,0 2 0 0,-5 1 0 0,-3-1 0 16,-1-1 176-16,-3-2-48 0,-2-2-128 0,-1-1 192 15,-1-2 112-15,-2 2 16 0,0-5 0 0,0-1 0 16,2 0-320-16,1-6 0 0,4-2 0 0,1-6 0 16,7-6 0-16,5-12-304 0</inkml:trace>
  <inkml:trace contextRef="#ctx0" brushRef="#br2" timeOffset="-108995.04">12342 13745 11967 0,'2'2'1072'0,"-2"-1"-864"0,2-1-208 0,-1 3 0 0,-1-3 5728 0,1 0 1104 0,2 0 208 0,0 0 64 0,5 0-5040 0,2 2-992 15,5-1-208-15,-1 4-32 16,0 5-1504-16,-2-2-288 0,-1 3-64 0,-2 5-16 16,-1 0-1040-16,-4 4-208 0,-1 5-32 0,-2-1-16 15,-1 5 992-15,-2-1 192 0,-1 2 32 0,0 3 16 0,-2 2 848 0,-2 1 256 16,1 1 0-16,0-5 0 0,1-1-336 0,0-5 48 16,3-4 16-16,0-6 0 0</inkml:trace>
  <inkml:trace contextRef="#ctx0" brushRef="#br2" timeOffset="-108511.23">12949 13592 25791 0,'3'3'2304'0,"-2"1"-1856"0,-1-3-448 0,-1 1 0 16,-1 1 2800-16,2-2 464 0,0 2 80 0,-1 3 32 15,0 0-2480-15,-3 6-512 0,2 1-80 0,-6 0-32 16,0 6-416-16,-5-1-96 0,-2 2-16 0,-3-1 0 16,-3 3 256-16,-4 0 0 0,-2 0 0 0,-3 0 0 15,1 1 464-15,-2 2 48 0,-3-3 0 0,1-2 0 16,2 1-128-16,3-3-32 0,0-4 0 0,5 1 0 15,1-5-144-15,1 0-16 0,0-4-16 0,3-3 0 16,5 0-176-16,3-3 0 0,4-4 0 0,2-1 0 16,4-2 0-16,1-2 0 0,4-1 0 0,1-2 0 0,-1 0 0 0,1 2 0 15,3-4 0-15,0 2 0 0,2 2 0 0,-1 1 0 16,2 5 0-16,-1 2 0 0,-1 2 0 0,2 2 0 16,1 2 0-16,2 0 0 0,3 5 0 0,2 0 0 15,3 1 0-15,2 3 0 0,2 2 192 0,1-6 48 16,-6 1 16-16,5 3 0 0,5-3 208 0,3 2 48 15,1 0 16-15,1-2 0 0,1 0-256 0,-4-1-48 16,-9-6-16-16,3 4 0 0,3-5-208 0,-3 2 0 16,-1-4 0-16,-3 2 0 0,-4 0-176 0,-3 0-80 15,-1-2 0-15,-2 4-16 16,-5-1-400-16,0 2-80 0,-3 2-16 0,-2 2-11920 0,-2 1-2400 16</inkml:trace>
  <inkml:trace contextRef="#ctx0" brushRef="#br2" timeOffset="-108094.65">13404 14035 30399 0,'4'3'2704'0,"-3"-2"-2160"0,0 1-544 0,1-2 0 0,-1 0 2480 0,1 0 384 0,2-2 80 0,1 1 0 15,5-2-2368-15,3-3-576 0,5 0 0 0,0-2 0 0,2 0 0 16,-1-5-272-16,-2 3 32 0,-1-4 16 16,-2 0-256-16,-2 2-48 0,-2-2-16 0,-3 2 0 0,0-1 160 0,-5 3 48 15,0-1 0-15,-3 0 0 0,0 0 560 0,-4 0 112 16,0-1 32-16,-4 0 0 0,0 5 48 0,-3-3 16 16,0 1 0-16,0 2 0 0,-2 2-176 0,2 1-48 15,-1 2 0-15,1 4 0 0,1 1-208 0,-1 1 128 16,0 5-128-16,-1 0 0 0,0 4 224 0,1 0-48 15,-2 6-16-15,1-1 0 0,2 2-160 0,-2-1 0 16,5 3 0-16,-1-4 0 0,2 0 128 0,0 3-128 16,1-2 128-16,3 4-128 0,-1-2 0 0,3-3 0 15,1 5 0-15,0-4 0 0,3 4 0 0,3-2 0 16,4-4 0-16,3 1 0 0,3-3 208 0,1-1-32 0,5 1-16 16,1-5 0-16,3-3-160 0,2-2 0 15,2-5 0-15,1-2 0 16,0-2-320-16,-2-1-160 0,3-1-32 0,-3 1-17792 0</inkml:trace>
  <inkml:trace contextRef="#ctx0" brushRef="#br2" timeOffset="-107724.52">13861 14137 8511 0,'7'-10'192'0,"-2"4"32"0,0-3 16 0,-3 5 0 0,0 0-240 0,-1 4 0 0,1-3 0 0,2 0 0 15,2-3 0-15,3-4 0 0,1 2 0 0,-2 0 0 16,2 2 1408-16,-1 1 256 0,-2 4 32 0,2-2 16 15,2 0 1776-15,3-1 352 0,1 1 80 0,2 0 16 0,1-4-1216 16,1 1-240-16,2-2-48 0,0 0-16 0,0 2-1712 0,-1-5-352 16,0 0-64-16,-3-2-16 15,-2 1-272-15,-4 0 0 0,-1-2-176 0,-5 2 176 0,-2-1-240 0,-4 1 64 16,-3 2 16-16,-2-2 0 16,-5 2 416-16,-1-1 64 0,-4 3 32 0,-2 2 0 0,-1 0 64 0,-2 2 16 15,1 1 0-15,-1 1 0 0,0 2-176 0,1 2-16 16,0 1-16-16,2 1 0 0,2 5-224 0,1-2 0 15,2 5 128-15,1 3-128 0,1-1 0 0,-2 2 0 16,1 5 0-16,0 2 0 0,-1 2 0 0,2 1 0 16,0 1 0-16,1-1 0 0,2 0 0 0,0-2 0 15,4-1 0-15,2-1 0 0,3 3 256 0,0-3-32 16,4 1-16-16,0-1 0 0,3 0 32 0,2-1 0 16,1-2 0-16,2-3 0 0,2-4-240 0,3-2 0 0,3-2 128 0,1-3-128 31,1-4-656-31,5-2-176 0</inkml:trace>
  <inkml:trace contextRef="#ctx0" brushRef="#br2" timeOffset="-107163.84">14710 13810 20271 0,'-2'16'1792'0,"-2"-3"-1424"0,-1-1-368 0,1-2 0 0,2-4 4304 0,-1 0 800 0,1 2 144 0,-2 6 48 0,-1 9-4672 0,0 5-944 0,-1 7-176 0,2 3-32 16,1-2-1280-16,-1 4-256 0,1-5-48 0,1 4-16 15,-1 2 880-15,1-1 176 0,-3-3 48 0,-1-2 0 0,-2 1 816 0,0-5 208 16,-1-1 0-16,-1-2 0 0,-1 0 1680 0,1-3 384 16,-1-4 80-16,-1 1 16 0,-1-4-224 0,-2-1-32 15,2-1-16-15,1-2 0 0,-2-2-1344 0,3-3-272 16,1-3-48-16,0-2-16 0,3-1-208 0,2-5 0 15,1-3 0-15,1-1 0 0,2-3 0 0,1-4 0 16,1-2 0-16,2-1 0 0,1-3 0 0,-1-1 0 16,4-4 160-16,-1-2-32 0,2-3-128 0,1-2 0 15,1-1 0-15,1-5 0 0,4-4 0 0,1-3 144 16,4-5-144-16,0-1 160 0,-1-1-16 0,4-5 0 16,0 2 0-16,-1 0 0 0,2 3-144 0,-1 1 192 0,5 2-192 15,-3 4 192-15,3 7-192 0,-1 4 0 16,0 6 0-16,-1 5 0 0,-2 2 0 0,-3 5 0 0,-2 2 0 0,-3 3 0 15,-1 1-192-15,-2 3 192 0,-2 2-160 0,-4 4 160 16,1-2 0-16,-3 4 0 0,-1 2 0 0,-1-2 0 16,-1 8 0-16,-2 3 0 0,-1 3 0 0,-3 2-144 15,0 2 144-15,-3 5 0 0,0 3 0 0,-4 3 128 16,0-2 32-16,-2 0 16 0,1 0 0 0,-4-1 0 16,0 1 16-16,-2-2 0 0,1-1 0 0,-4 0 0 15,-2 1 0-15,-3-1 16 0,-2-1 0 0,-1-3 0 16,-2 0 176-16,-1-2 16 0,0-1 16 0,-1-1 0 15,1-6-32-15,-1 2 0 0,0-5 0 0,-1-3 0 16,-2-1-192-16,2-4-32 0,-1-3-16 0,3-8 0 16,2-3-528-16,2-9-96 0,2-9-32 15,2-13-20240-15</inkml:trace>
  <inkml:trace contextRef="#ctx0" brushRef="#br2" timeOffset="-90179.38">17288 7384 31327 0,'0'-5'2784'0,"0"3"-2224"0,1 0-560 0,1 1 0 0,-1 1 432 0,0-3-32 0,2-1 0 0,-1-4 0 0,2-1-400 0,-2-1 0 16,0 0-192-16,-5 0 192 0,-2 2-288 0,-2 0 64 15,-3 3 16-15,-4 4 0 16,-1-1-224-16,-2 4-32 0,-1-1-16 0,-5 4 0 0,0 2 480 0,-1-1 0 15,1 0 0-15,2 1 0 0,0 2 1024 0,-2-2 160 16,0 3 32-16,-1 1 0 0,1 2 48 0,1 0 16 0,2 1 0 0,-2 3 0 16,-1 1-704-16,0 3-144 0,1-3-32 15,1 4 0-15,1-2-400 0,1 1 0 0,3-1 0 16,1-1 0-16,2-3 0 0,2 2 0 0,1-2 0 0,2 0 0 16,3 3 0-16,0 0 0 0,2 0 0 0,0 4 0 15,1 1 0-15,-1 0 0 0,1 3 0 0,2-1 0 16,-1 0 0-16,2-3 0 0,0 1 0 0,3-2 0 15,2 0 0-15,0-1 0 0,3-2 0 0,-1-2 0 16,1-2 0-16,4-2 0 0,1-1 0 0,4-2 0 16,3 0 0-16,0-2 0 0,3 2 0 0,2-4 0 15,4 1 160-15,1-4-160 0,1 1 192 0,2-2-192 0,-1-4 144 16,-1 1-144-16,-1-2 0 0,-1-3 144 0,-2 0-144 16,-1 2 0-16,-2-2 0 0,-1 0 0 0,-3 2 0 0,0-2 0 15,-2 0 0-15,1 0 0 0,-1-3 0 16,-1 2 0-16,1-3 0 0,-2-1 0 0,0 1 0 15,1-4 0-15,-2-1 0 0,-1 2 0 0,-1-5 128 0,0 2-128 16,-2-1 192-16,0-2-64 0,-3-3-128 0,1 0-144 16,0-3 144-16,-1-3-208 0,-2-1 208 0,-2 3 0 15,-1-2 0-15,-2-1 0 0,0 5 0 0,-4-2 0 16,0-2 0-16,-3 2 0 0,0 2 0 0,-2-1 128 16,-1 5-128-16,-2 0 160 0,0 2 48 0,-2 2 16 15,-2 0 0-15,1 3 0 0,-2 1-224 0,-1 0 128 16,1 2-128-16,-2 1 0 0,0 2 0 0,-3-2 0 15,-1 3 0-15,-3 2 0 0,2-2 0 0,-2 2 0 16,2 2 0-16,1 2 0 0,0 0 0 0,0 0 0 0,4 2 0 16,0 2 0-16,3-3 0 0,0 4 0 0,2 1 0 0,0 0 0 15,-1 1 0-15,1 3 0 0,-2-1 0 0,2 0 0 16,1 1 0-16,-3 2-128 0,1 1 128 0,-2 3 0 16,1-3 0-16,2 3 0 0,-1 3 0 0,1 0 0 15,1-1 0-15,0 4 0 0,5-2 0 0,-3 5 0 16,4-3 0-16,0 3 0 0,3 1 0 0,0 2 0 15,1-3 0-15,1 1 0 0,3-1 0 0,-1-3 0 16,2 0 0-16,-1-3 0 0,1 1 0 0,4-6 0 16,-5 2 0-16,3-2 0 0,3-2 128 0,0 1-128 15,1-3 0-15,0-2 0 0,1 2 0 0,1-4 0 16,2 1 0-16,0-4 0 0,0 0-128 0,2 1 128 16,4-4 0-16,0-3 0 0,1 2 0 0,1-5 0 15,2-1-192-15,-1-2 192 0,2 0-192 0,-2-3 192 16,1 2-192-16,-3-3 192 0,-3 1-192 0,1-2 192 0,-2 2-192 0,-2-3 192 15,0 2-192-15,-3-6 192 0,-1 3-160 0,-2-3 160 16,0 1-128-16,-2-2 128 0,-2 0 0 0,0-2 0 16,-1 1 0-16,-3-4 0 0,0 2 0 0,-1 0 0 15,-1-1 0-15,0-2 0 0,-2-3 0 0,-1 1 0 16,1-1 0-16,-2 1 0 0,-1 3 0 0,-2 1 0 16,0 4 0-16,-4 1 128 0,3 3-128 0,-4 6 0 15,-2 2-128-15,-1 4 128 0,-1 4 0 0,-4 1 0 16,0 5 0-16,-4 3 0 0,0 1 0 0,-2 5 0 15,1-2 0-15,0 2-128 0,0 1 128 0,-1-2 0 16,0 4-144-16,0 1 144 0,3-1 0 0,1 5-176 16,0-1 176-16,2 4-128 0,2 0 128 0,0 5 0 15,3 0 128-15,1 1-128 0,2-1 0 0,3 1 0 0,1 3 0 16,2-6 0-16,2 0 0 0,2-2 0 0,1-4 0 16,2 1 0-16,2-4 0 0,2-2 0 0,1-2 0 0,1-2 0 15,3 1 0-15,2-5 0 0,1-2 0 0,2-2-128 16,1-2 128-16,1-1 0 0,2-3 0 0,1 0 0 15,-1-5 0-15,3 1 0 0,3-6 128 0,3 0-128 16,2-2 0-16,0-3 0 0,2-1 0 0,1 0-128 16,-1-5-96-16,1 1-16 0,-1-2 0 0,-2 0 0 15,-1-1-208 1,-3 1-32-16,-2-3-16 0,-3-1 0 0,-1 2 320 0,-3-1 176 0,-3-1-192 0,-1-3 192 16,-1 1 0-16,-5 0 0 0,0-3 0 0,-5 1 0 15,-1 1 0-15,-3 1 0 0,-2 1 0 0,-5 1 0 16,-3 4 0-16,-3-1 144 0,-1 5-144 0,-2 4 192 0,-2 6-64 0,0 4 0 15,-2 4 0-15,-3 6 0 0,-1 4 32 0,-2 6 0 16,0 3 0-16,-2 4 0 0,2 1-160 0,2 2 0 16,4-1 0-16,-1 4 0 0,3 4 0 0,1-1 0 15,2 3 0-15,2-3 0 0,2 3 0 0,2-1 0 16,0 1 0-16,3-5 0 0,1 1 0 0,2-7 0 16,2-1 0-16,2-5 0 0,1 0 0 0,1-1 0 15,2-4 0-15,1 0 0 0,1-3 0 0,4-2 0 16,-1-1 0-16,3-4 0 0,0 1 0 0,1-4 0 15,2-1 0-15,0-2 0 0,1 0 0 0,2-4 0 16,0-1 0-16,2-6 0 0,2 2 0 0,1-4 0 16,0-5 0-16,0-2 0 0,2 1 0 0,-4-6 0 0,1-1 0 15,-3-2 0-15,-2 2 0 0,-4 0 0 0,-2 1 0 0,-1-1 0 16,-4 5 0-16,-2-5 0 0,-1 1 0 0,-4 2 0 16,1 7 0-16,-3-1 0 0,-2 2 0 0,-3-1 0 15,-1 3 304-15,-2 1-32 0,1 6 0 0,-3 2 0 16,-1 4-32-16,0 0-16 0,-1 6 0 0,-3-1 0 15,-1 4-224-15,-1 2 0 0,0-2 0 0,0 3 0 16,-3-2 0-16,0 3 0 0,0 1 0 0,0 3 0 16,2 0 0-16,-1 2 0 0,3 1 0 15,3 1 0-15,-1 2 0 0,3 2 0 0,1 3 0 0,3 0 0 16,3 1 0-16,2 2 0 0,3 0 0 0,3 1 0 16,1-1 0-16,3-3 0 0,2-3 128 0,3 1-128 0,2-6 0 15,0-2 0-15,3 0 0 0,1-2-160 0,-1 0 160 16,3-4 0-16,2 0 0 0,0-3 0 0,1-2 0 15,-2-3 0-15,3 2 0 0,1-3 0 0,1-4 0 0,0-2 0 16,3 0 0-16,-1-4 0 0,-1 0 0 0,1-5 0 16,0-1 0-16,0 0 0 0,-1-6 0 0,-2 1 0 15,0-3 0-15,-5 1 0 0,-2 3 0 0,-2-5 0 16,0 2 0-16,-5-5 0 0,-1 5 0 0,-3-2 0 16,-1 0 0-16,-3-1 0 0,-2 2 0 0,-2-1 0 15,-1 5 0-15,-1 2 0 0,-4 2 128 0,-2 3-128 16,1 3 160-16,-2 4-160 0,0 2 0 0,-2 2 0 15,-1 4 0-15,1 2 0 0,3 0 128 0,-3 2 0 16,-3 3-128-16,-4 3 192 0,-1 2-192 0,-1 0 0 16,1 3 0-16,1-5 0 0,4 4 0 0,-1-2 0 15,1 2 0-15,1 1 0 0,-1 5 0 0,2 1 0 16,2 2 0-16,1 1 0 0,3 3 0 0,3-1 0 0,3 1 0 16,2-1 0-16,3-1 0 0,5-4 0 0,1-1 0 0,3-4 0 15,3 2 0-15,3-1 0 0,1-1 128 0,2-4-128 16,1 1 0-16,4-3 0 0,0-2 0 0,3-2 0 15,1-2 0-15,1-4 0 0,-1-2 0 0,1-4 0 16,-1-2 0-16,2-2 0 0,-3-6 0 0,-1 2 0 16,-1-1 0-16,2-3 0 0,1-2 0 0,-1-2 0 15,0-4 0-15,-1 1 0 0,0-2 0 0,-3-1 0 16,-1-1 0-16,-5-3 0 0,-3 2 0 0,-2-6 0 16,-4 2 0-16,-3-2 0 0,-2-1 0 0,-3-1 0 15,-4-2 0-15,-4 3 0 0,0 4 0 0,-5 3 0 16,-2 6 0-16,-3 6 0 0,-2 6 0 0,-2 1 0 0,-4 11 160 0,-3 5-160 15,-1 4 160-15,-2 6-160 0,-2 5 192 0,-1 4-48 16,4-1-16-16,-3 5 0 0,0 3-128 0,-3 2 0 16,0 3 0-16,2 0 0 0,2 1 0 0,4-2 0 15,3-3 0-15,3 1 0 0,4-6 0 0,4-1 0 16,4-2 0-16,3-1 0 0,2-6 0 0,1 1 0 16,3 1 0-16,2-1 0 0,2-4 0 0,2-1 0 15,0-5 0-15,5-1 0 0,1-3 0 0,3-3 0 16,0-3 0-16,2-3 0 0,2 0 0 0,4-5 0 15,3-2 0-15,2-3 0 0,2 0 0 0,0-3 0 16,3-3 0-16,0 3 0 0,1-5 0 0,1 1 0 16,0-5 0-16,-1 2 0 0,-1-2 0 0,-3-1 0 15,-3 2 0-15,-1-1 0 0,-4 0 0 0,-1 2 0 0,-2 2 0 16,-3-2 0-16,0 1 0 0,-5 2 0 0,1-1 0 0,-4 1 0 16,-1 2 0-16,-3-2 0 0,-2 3 0 0,-3-1 0 15,-3 4 0-15,-2 1 0 0,-3 2 0 0,-3 3 0 16,-2 1 144-16,-2 1 0 0,-2 4 0 0,0 0 0 15,0 4 16-15,0 3 0 0,0 1 0 0,1 0 0 16,2 4-160-16,1 0 0 0,1 5 0 0,0 2 0 16,0 4 0-16,1 1 0 0,2 0 0 0,0 7 0 15,1 1 0-15,1 3 0 0,1 2 0 0,0 3 0 16,4-2 0-16,0 1 0 0,2-2 0 0,3-3 0 16,0-1 0-16,2-2 0 0,1 2 0 0,4-2 0 15,3-5 0-15,1-4 0 0,1-4 0 0,2 2 0 16,0-9 0-16,2-1 0 0,2-2 0 0,1-4 0 15,0-4 0-15,-1-2 0 0,2-2 0 0,-3-4 0 0,0 0 0 16,3-5 0-16,0-1 0 0,2-6 0 0,-1 1 0 0,1-1 0 16,-1-2 0-16,0 0 0 0,-2-5 0 0,2-2 0 15,-2-3 0-15,-2-2 0 0,-3-3 0 0,0 5 0 16,-5-3 0-16,1-2 0 0,-4 1 0 0,-1-3 0 16,-3 4 0-16,-1 7 0 0,-3 8 0 0,0 1 0 15,-5 8 0-15,-3 1 0 0,-1 8 0 0,-2 4 0 16,-2 3 0-16,-4 3 0 0,-1 7 0 0,-1 3 0 15,-2 2 0-15,0 5 0 0,-1 0 0 0,3 4 0 16,1-1 0-16,2-1 0 0,3 1 0 0,2-1 0 16,3 1 0-16,4-2 0 0,1 1 0 0,3 1 0 0,3-4 0 15,0-3 0-15,3 0 0 0,-1-3 0 16,2-3 0-16,0 0 0 0,1-1 0 0,1-2 0 16,1-2 0-16,1-1 0 0,-1-4 0 0,2 1 0 0,2-1 0 15,-1-3 0-15,0 0 0 0,-1-4 0 0,4-2 0 16,-2-1 0-16,1-4 0 0,1 0 0 0,-2 3 0 0,1-5 0 15,1 1 0-15,0-4 0 0,0 0 0 0,-4-4 0 16,3 1 0-16,-4 1 0 0,1-2 0 0,-3-1 0 16,0 1 0-16,-1 2 0 0,-1 2 0 0,-2 0 128 15,-2 6-128-15,-2 1 0 0,-1 3 0 0,-3 2 0 16,1 4 0-16,-2 0 0 0,-3 4 0 0,0 0 128 16,-1 2-128-16,-1 0 0 0,-1 0 0 0,2 3 0 15,-1-2 0-15,1 2 0 0,-1-2 0 0,0 4 0 16,1-1 0-16,0 3 0 0,0-1 0 0,0 2 0 15,1-1 0-15,0 2 0 0,2 0 0 0,2 1 0 0,1-4 0 0,2 2 0 16,0-4 0-16,2 0 0 16,2-2 0-16,0-1 0 0,3-1 0 0,0-4 0 15,2 2 0-15,3-4 0 0,-1 0 0 0,2-4 0 16,1 2 0-16,2-4 0 0,0-1 0 0,2-3 0 0,1-2 0 16,0 0 0-16,2-4 0 0,-2 0 0 0,1-3 0 0,-1-3 0 15,0 2 0-15,-1-5 0 16,-2 3 0-16,-1-3 0 0,-2-1 0 0,-2-1 0 0,-2 1 0 0,-3 0 128 15,-3 1-128-15,-3-1 128 0,-2 4-128 0,-4 5 0 16,-4 3 0-16,-3 6 0 0,-2 4 0 0,-2 4 0 16,0 4 0-16,-4 4-176 0,-2 2 304 0,-2 6 48 0,-2 3 16 15,-1 3 0-15,2 3-192 0,-1-3 0 16,2 6 144-16,0-2-144 0,2 2 0 0,3 0 0 0,2 1 0 16,1-1 0-16,4-2 0 0,3 0 0 0,1-1 0 15,2-3 0-15,3 0 0 0,1-3 0 0,1-1 0 0,1-2 128 16,2-2-128-16,2 1 128 0,1-5-128 0,3 0 128 15,1-2-128-15,1-2 0 0,2-2 0 0,2-1 0 16,3-3 0-16,2-3 0 0,2-1 0 0,3-4 0 16,2-2 0-16,3 0 0 0,-1-2-176 0,1-5 176 15,1 1 0-15,-1-5 0 0,0 2-128 0,-2-4 128 16,1-1 0-16,-3 1 0 0,-4-1 0 0,-2 1 0 16,-3 4 0-16,-3 0 0 0,-3 0 0 0,-2 0 0 15,-3 3 0-15,-4-3 0 0,0-2 0 0,-5 4 0 16,0-2 0-16,-4 3 0 0,0 1 0 0,-1 2 0 15,-5 2 0-15,0 1 0 0,-3 0 0 0,-2 6 0 0,4 2 0 16,-2 2 0-16,-2 2 0 0,0 4 0 0,-1 2 0 0,2 2 0 16,0 2 0-16,1 3 0 0,0 3 0 0,2 2 0 15,1 2 0-15,0 3 0 0,2 4 0 0,1 0 0 16,3 2 0-16,1 4 0 0,4-3 0 0,2 1 0 16,2-1 0-16,3-3 0 0,3-4 0 0,2 1 0 15,2 0 0-15,3-4 0 0,1 0 0 0,4-3 0 16,-3-3 0-16,3-1 0 0,2-3 0 0,1-2 0 15,0-4 0-15,1-2 0 0,1-2 0 0,-1-2 0 16,0-2 0-16,-3-5 0 0,1 0 0 0,1-4 0 16,1 1 0-16,2-6 0 0,0-3 0 0,0 1 0 15,0-2 0-15,0-5 0 0,0 2 0 0,-1-6 0 16,1 1 144-16,-2-3-144 0,-2-4 0 0,-1 1 128 16,-3 2-128-16,-4 1 0 0,-1 1 0 0,-3 2 0 15,-3 0-192-15,-3 2 192 0,-1 5 0 0,-6 5 0 0,0 6 0 16,-5 4 0-16,1 4 0 0,-6 4 0 0,-3 4 0 0,-3 7 0 15,-3-1 0-15,-2 4 0 0,-1 7 0 0,-1-1 0 16,-1 3 0-16,0-2 0 0,0 4 0 0,1-2 0 16,1 1 0-16,4-4 0 0,4 0 0 0,4-5 0 15,3-3 0-15,2 0 0 0,5 1 0 0,-1-3 0 16,3 2 0-16,1-4 0 0,1 2 0 0,3 0 0 16,0 1 0-16,1-3 0 0,2 2 0 0,2 0 0 15,1 1 0-15,2-3 0 0,2 0 0 0,-2-2 0 16,5 0 0-16,-1-2 0 0,2-2 0 0,0 0-160 15,0-4 160-15,1 0 0 0,1-2 0 0,-2-4 0 0,1 0 0 16,0-2 0-16,-2-3 0 0,0 1 0 0,-1-3 0 16,-2-2 0-16,0 1 0 0,-2-3 0 0,-2-1 0 15,-2 0 0-15,-2-2 0 0,-2 2 0 16,-4-3 0-16,-3-2 0 0,0 1 0 0,-4 2 0 0,1-1 0 16,-1 4 0-16,2 2 0 0,-2 2 0 0,1 4 0 0,-2 3 0 15,0 2 0-15,-1 1 0 0,0 6 0 0,2 1 0 16,-2 2 0-16,1 0 0 0,-1 4 0 0,2-1 0 15,-3 0 0-15,1-1 0 0,2 3 0 0,0-4 0 16,-1 3 0-16,2-1 0 0,1 0 0 0,2-4 0 16,1 0 0-16,2 1 0 0,3-3 0 0,2 0 176 15,0-3-176-15,2 4 192 0,3-1-192 0,0 4 0 16,2 1 0-16,-1 2 0 0,1 2 0 0,1 2 0 16,0 5-192-16,1-1 192 0,1 4 0 0,0-2 0 15,0 2 0-15,-1-1 192 0,3-4-192 0,-4-1-144 0,3 2 144 16,0 1-208-16,3-3 208 0,-2-4 0 0,0 1 0 0,-1-6 0 15,1 2 0-15,-2-8 0 0,1 1 0 16,0-5 0-16,-1 0 0 0,0-3 0 0,0-1 0 0,0-6 0 16,1 1 0-16,0-4 0 0,1-3 0 0,0-3 0 15,-1 1 0-15,-1-3 0 0,-1 0 0 16,0-2 0-16,-1 1 0 0,-2 0 0 0,-1 5 0 0,-3-1 0 16,-1 5 0-16,-2 4 0 0,0 5 0 0,-2 2 0 15,1 3 0-15,-2 2 0 0,1 2 0 0,-1 3 0 16,0-2 0-16,-1 1 0 0,1 1 0 0,1 1 0 15,0 0 0-15,1-1 0 0,-1 0 0 0,2-1 0 16,1-2 0-16,-1 2 0 0,2-1 0 0,-1-3 0 0,1 0 0 16,-1 0 0-16,2 0 0 0,-1-3 0 0,0 3 0 0,-1-2 0 15,-1 2 0-15,1 0 0 0,0 0 0 0,0 0 0 16,0 0 0-16,-24 9 0 0,14-4 0 0,-2 3 0 16,-3 1 0-16,0-1 0 0,1 2 0 0,-3 0 0 15,0 2 0-15,0 1 0 0,0-2 0 0,-2 0 0 16,2 1 0-16,-1-2 0 0,2-2 0 0,4 0 0 15,1-4 0-15,3 0 0 0,3-2 0 0,4-2 0 16,2-4 0-16,6-2-19728 16</inkml:trace>
  <inkml:trace contextRef="#ctx0" brushRef="#br2" timeOffset="-85829.75">17037 7800 40543 0,'0'-2'3600'0,"1"-1"-2880"0,3 2-576 0,0 1-144 0,0 0-704 0,-1-2-192 0,5-2-16 0,2 1-16 0,2-3-2576 0,-1 3-512 0,-1-2-96 15,-4 3-32-15,-5 2 1264 0,-2 2 256 0,-4 0 64 16,-5 4 0-16,-1-2 2560 0,-4 5 480 0,-2-2 112 0,-5 2 32 15,2-1 2432-15,-5 2 480 0,-3 3 112 0,-3 3 0 0,0-3-912 0,1 2-192 16,4 1-48-16,3 0 0 0,2-1-1792 0,2 1-352 16,6-3-80-16,2 0-16 0,4-4-256 0,2 1 0 15,4-3 0-15,2-1 0 0,2 1 0 0,1-3 0 16,-1 0 0-16,2-1-144 0,-1-2-144 0,1 1-32 16,1-2 0-16,2 2 0 0,0 0 144 0,1-2 32 15,-1 3 0-15,1-3 0 0,0 3 144 0,-2-3 0 16,1 3 0-16,-1-3 0 0,-1-3 0 0,-1 1 0 15,1-2 0-15,1 0 0 0,-1-6 0 0,0 2 0 16,1-6-144-16,2-1 144 0,1 2 0 0,0-6 208 16,0 3-16-16,1-2-16 0,-1-5 208 0,0 5 64 15,-1-2 0-15,-1-1 0 0,-1 2-256 0,-2 2-32 16,-1 2-16-16,-3 3 0 0,0 2 0 0,-2 0 0 0,-1 1 0 16,-2 2 0-16,0-2 128 0,-1 3 32 15,0-1 0-15,0 1 0 0,-1 1-112 0,-1-2 0 0,-1 3-16 16,1-3 0-16,-3 1 80 0,0 0 0 0,0 1 16 0,0 0 0 15,-1 3-272-15,-1 2 0 0,0 0 0 0,-2 2 0 16,-1 2 0-16,0 2 0 0,2 0 0 0,-1 2 0 16,2-2 0-16,-1 2 0 0,1 2-128 0,1 3 128 15,2 0 0-15,2 2 0 0,1 1 0 0,2-2 0 16,3 1 0-16,2-2 0 0,1 2-128 0,1-3 128 16,1 1-208-16,-1-3 0 0,1 2 0 0,0-2 0 15,1 2-32-15,-3-2 0 0,2 0 0 0,0 0 0 0,-2 1 240 16,2-3 0-16,-1-2 0 0,2 0 0 0,-1-4 0 15,1 0 0-15,1 0 0 0,-1-4 0 0,1 0 0 16,-1 0 0-16,0-2 0 0,1-2-144 0,-1-3 144 0,2 2 128 16,0-5-128-16,-1-1 176 0,0-2 32 0,2-1 16 15,0 0 0-15,2-2 0 0,0 0-96 16,0 1-128-16,2 0 176 0,0 1-176 0,-1 1 128 0,-1 1-128 16,0 2 0-16,-1-1 0 0,1 1 0 0,-2 3 0 15,-1 2 0-15,-1 1 0 0,-1 2 0 0,-1 2 0 16,-3-1 0-16,-1 2 0 0,-1 5 0 0,-1-2 0 15,-3 4 0-15,-3 1 0 0,-1 0 0 0,-3 3 0 16,0-2 0-16,-3 5 0 0,0-1 0 0,-2-1 0 16,-1 2 0-16,1 2 0 0,0 1 0 0,0-4 0 15,3 0 0-15,3 1 0 0,3-2 0 0,2 0 0 0,2 0 0 16,4 0 0-16,3-3 0 0,2 2 0 0,2-2 0 0,4 1 0 16,2-2 0-16,3 2 0 0,2-3 0 0,2 0 0 15,4-2 0-15,-1 0 0 0,3-1 0 0,1 0 0 16,2-3 0-16,-2 2 0 0,-1-2-128 0,0 0 128 15,-1-2-128-15,-3-1 128 0,-4 2 0 0,-1-5-144 16,-5 2 144-16,-1-2 0 0,-4 0 0 0,0-3 0 16,-2 2 0-16,-2-2 0 0,0-3 160 15,-1-1-160-15,0 4 384 0,-1-5-32 0,-1 2 0 0,1-4 0 16,-1 1-176-16,-1 1-48 0,0-1 0 0,-1 3 0 16,0 4-128-16,-2 2 0 0,0 0 0 0,-2 2 0 15,0 4 0-15,-1 2 0 0,-1 0 0 0,0 2 0 16,-1 0 0-16,1 0 0 0,2 0 0 0,0 0 0 15,4-2 0-15,-1 1 0 0,3 1 0 0,0-3 0 0,1 1 0 16,2-2 0-16,1 0 0 0,0 0 0 0,4 3 0 0,-1-6 0 16,3 3 0-16,0-2 0 0,2 1 0 0,2 1 0 15,0-4 0-15,1 4 0 0,-2-1 0 0,-1 2 0 16,0 0 0-16,-1 2 0 0,-1 0 0 0,-2 3 0 16,0 1 0-16,-2-1 0 0,0 4 0 0,-1 0 0 15,0 2 0-15,-1 0 0 0,1 1 0 0,1-3 0 16,0-1 0-16,0 0 0 0,3 1 0 0,-2-4 0 15,2 0 0-15,-2 1 0 0,1-4 0 0,-1 0 0 16,1-3 0-16,0 1 0 0,1 1 0 0,1-2 0 16,1-2 0-16,-1 2 0 0,0-1 0 0,0 1 0 15,-1-3 0-15,1 0 0 0,0-4 0 0,-1 4 0 16,0-4 0-16,-2-1 0 0,-1 0 0 0,-1 0 0 16,-1-2 0-16,-2 1 0 0,1 2 0 0,-1-2 0 15,0-1 0-15,-1 2 0 0,0 0 0 0,0-2 0 0,0 4 0 16,1-3 0-1,0 3-416-15,1-4-16 0,2 2 0 0,-2-2-18368 0</inkml:trace>
  <inkml:trace contextRef="#ctx0" brushRef="#br3" timeOffset="-67995.58">20826 5535 39615 0,'-7'-8'3520'0,"0"2"-2816"0,4 4-560 0,1 2-144 0,1 0 304 0,-1 0 16 0,-2 0 16 0,-3-4 0 0,-3 4-336 0,0 1 0 0,0 8 0 16,4 1 0-16,1 6 0 0,1 5 0 15,3 7 0-15,2 7 0 0,3 10 0 0,3 3-128 16,6 9 128-16,-1 2 0 0,3 2-256 0,0 2 16 0,-2-6 16 15,5 9 0-15,0 10-144 0,-1 3-16 0,-1 2-16 0,-1 2 0 16,-2 0 144-16,-2 7 16 0,0 8 16 0,-4 1 0 16,-2-7 224-16,-1 9 0 0,-4 13 0 0,-4 0 0 15,-1-1 0-15,-3 1 0 0,-1 4 0 0,-2-2 160 16,1 1 96-16,-2-5 32 0,2-10 0 0,-3 6 0 16,1 7-160-16,-2-3-128 0,0-4 144 0,0-1-144 15,-2 2 0-15,1 1 0 0,-1-5 0 0,-1-2 0 16,-1-4 0-16,1-4 128 0,0 3-128 0,1-7 0 0,1-5 0 15,0-3 0-15,1 1 128 0,0-1-128 0,0-2 0 16,2-2 0-16,-1-9 0 0,1 0 0 0,-2 2 256 0,1 1-32 16,-2-3-16-16,0-3 0 0,0-1 16 15,0-7 0-15,0-1 0 0,1-2 0 0,0-6-224 0,-1 5 0 16,0-2 128-16,1-5-128 0,-1-1 0 16,1-2 0-16,0-5 0 0,2-4 0 0,2-1 144 0,2-4-144 15,-1-3 128-15,4-3-128 0,0-3 144 0,3-3-144 16,2-3 160-16,1-2-160 0,2-2 160 0,1-3-160 15,4 0 160-15,-1-2-160 0,2-1 208 0,2-2-48 16,2-2-16-16,3-2 0 0,3 0-144 0,2-2 128 16,1-2-128-16,4-1 128 0,3 1-128 0,2 0 128 15,2-2-128-15,4 0 128 0,3 2-128 0,3-2 0 16,3-2 0-16,3 1 0 0,4 0 0 0,4 1 0 0,4 0 0 16,9-3 0-16,11 2 0 0,6-3 0 0,6 1 0 15,6-1 0-15,7-1 0 0,7-3 0 0,4 2 0 0,2-2 0 16,-1-2 0-16,5 1 0 0,5 2-192 0,2 0 192 15,-1-1-192-15,0 0 192 0,1 5-160 0,-4-1 160 16,1 1 0-16,4 2-144 0,3 1 144 0,-1 0 0 16,-3 0 0-16,-1 2 0 0,0 2 0 0,-6 2-128 15,-4-4 128-15,-3 5 0 0,-3 2 0 0,0-1 0 16,-1-1 0-16,-1 2 0 0,-1 1 0 0,-4 1 0 16,-8-5 0-16,3 3 0 0,2 1 0 0,-3 0 0 15,-3 1 0-15,-6-2 0 0,-2 1 0 0,-3 1 0 16,-4 2 0-16,-2 0-160 0,-5-1 160 0,-5 0-160 15,-4-2 160-15,-3 2-160 0,-2-2 160 0,-3 0-160 16,0 3 160-16,-2-1 0 0,-2-2 0 0,-3-4 0 0,-4 1 0 16,-2-2 0-16,1 1 128 0,-4-4-128 0,0 4 0 0,-3-5 128 15,-2 4-128-15,-1-4 0 0,-3 1 0 0,-3-2 0 16,-2 0 0-16,-3-2 0 0,-2 0 192 0,-3-5 0 16,-1 1 16-16,-3-1 0 0,-2 0-48 0,-2-3-16 15,-1-5 0-15,-3 1 0 0,1-5-16 0,-3-1-128 16,-1-2 192-16,0-4-64 0,-1-2-128 0,0-2 192 15,-2-4-192-15,2-5 192 0,-1-2-192 0,1-4 0 16,0 1 0-16,0-7 0 0,-2-3 0 0,1-3 0 16,-2 0 0-16,-1-3-176 0,1-1 176 0,-1-4 256 15,0 0-64-15,0 0-16 0,1-1-16 0,0-1 0 16,2-3 0-16,1-3 0 0,1 4 160 0,0-1 48 0,2-3 0 16,0-4 0-16,3 1-96 0,0-1-16 0,1-1 0 15,3-1 0-15,0 0-96 0,0-4-32 0,4-1 0 16,-1 0 0-16,2 4-128 0,0-2 0 0,2 0 0 0,2 4 0 15,-1-1 0-15,1-1-144 0,0 5 144 0,-2 2-160 16,-2 3 160-16,1 3 0 0,0 1 0 0,-1 4 0 16,-1 5 0-16,1 0-128 0,-2 1 128 0,-1 4 0 15,-1 3 0-15,0-2 0 0,1 0 0 0,-1 3 0 16,-1 0-160-16,0 4 0 0,0 1 0 0,-2 1 0 16,0 2-80-16,-1 1-16 0,1 0 0 0,-2 2 0 15,-2 5-96-15,-2-3-32 0,2 2 0 0,-3 1 0 16,-2 3 32-16,0 1 0 0,-1-3 0 0,1 2 0 0,-3 3 128 15,-1-3 32-15,-1 4 0 0,0 3 0 16,-2 2 32-16,-1 1 16 0,-1 5 0 0,-1-2 0 0,-2 4 144 0,-2 2 0 16,-2 0 0-16,-1 1 0 0,-2 2 0 0,-3 0 0 15,-1 3 128-15,-1-3-128 0,-1 4 0 0,-2 0 0 16,0 3 0-16,-5-2 0 0,0 2 0 0,-4 0-192 16,-1-3 32-16,-3 2 0 0,-2-2-32 0,-1 1 0 15,-2-2 0-15,-3 0 0 0,3 0 192 0,-4 0 0 16,-1 1 0-16,-3 1 0 0,-1 0-128 0,-4-2 128 15,2 2-128-15,0-2 128 0,-3 4 0 0,-2-4 0 16,0 4 0-16,-2-4 0 0,-2 3 0 0,0-1 0 16,-2-1 0-16,-2 2 0 0,3-2 0 0,-4 2 0 15,1-3 0-15,-5 1 0 0,1 0 0 0,-5 2 0 16,0-2 0-16,-3 2 0 0,1 1 0 0,-4-4 0 16,-2 4 0-16,-2-3 0 0,-2 2 0 0,3 0 0 15,1 1 0-15,-2 0 0 0,-4 0 0 0,-4-3 0 0,-2 6 0 0,0-6 0 16,2 5 0-16,-1-3 224 0,-3 2-48 0,1-1-16 15,2-1-160-15,-5 4 0 0,-5-5 0 0,0 3 0 16,2 2 0-16,-2-1 0 0,2 1 0 0,-1 0 0 16,-3-2 0-16,3 1 0 0,5 0 0 0,0 2 0 15,-2 1 0-15,0-2 0 0,-2 3 0 0,1 0 0 16,0 0 0-16,1 0 0 0,1 0 0 0,5 3 0 16,8-3 0-16,0 0 0 0,-2 0 0 0,4 0 0 15,7-3 0-15,5 3 0 0,7-2 0 0,3 0 0 16,6 2 0-16,0-2 0 0,1 4 0 0,1-2 0 15,3 2 0-15,2 0 0 0,3 2 0 0,3 1 0 16,4-1-448-16,-2 2-32 0,-1 1 0 16,2 2 0-16,-1 1-176 0,2-2-48 15,1 2 0-15,3-2 0 0,3 0 352 0,3 1 64 0,0-2 16 0,3 2 0 0,3-3 0 0,2 0 0 16,3-2 0-16,4 2-15264 16</inkml:trace>
  <inkml:trace contextRef="#ctx0" brushRef="#br3" timeOffset="-67389.91">23172 5736 23039 0,'-10'-14'2048'0,"2"1"-1648"0,3 6-400 0,4 3 0 0,0 2 1024 0,-1-5 128 0,-5-2 32 0,-4-10 0 0,-1-3-576 0,-1-3-112 0,2 5-32 0,3 4 0 16,2 4 720-16,2-1 144 0,1 7 16 0,2 2 16 16,2 2-528-16,2 0-96 0,1 4-32 0,0 0 0 15,4 5-576-15,-2 0-128 0,3 3 0 0,1 2 0 0,0 7 0 16,1 3 0-16,0 4 0 0,1 8 0 0,-1 4 0 0,-1 9 0 16,0 5-128-16,-1 5 128 0,-3 6 0 15,-2 2 0-15,-4 11-128 0,-3 3 128 0,-2 6 0 16,-3 2 0-16,-1 1 0 0,-2-1 0 0,-2 2 0 0,0 7 0 15,-1 1 0-15,2-5 0 0,1-7 128 0,1 4-128 16,0 0 0-16,1 3 144 0,2-2 336 0,2-1 64 16,0-7 16-16,1 8 0 0,2 6-288 0,-1 0-48 15,1-4-16-15,-1 6 0 0,-2 3 32 0,-1 6 0 16,0 0 0-16,-4 5 0 0,0-12 16 0,-2 14 0 16,-4 4 0-16,-2 1 0 0,2-5-256 0,3-9 0 15,0-1 0-15,2-7 0 0,1-4 144 0,2-3-16 0,0-1 0 16,1-3 0-16,2-7 64 0,0-6 0 0,0-6 0 0,0-6 0 15,0-5-64-15,0-4-128 0,2-6 192 0,-2-3-64 16,1-5-128-16,-1-3 0 0,1-6 0 0,1-5 0 16,-1-4 0-16,0-4 0 0,0-1 0 0,2-3-176 31,1-4-368-31,-1 2-80 0,2 1-16 0,-1-1-11504 0,0 0-2304 0</inkml:trace>
  <inkml:trace contextRef="#ctx0" brushRef="#br3" timeOffset="-66847.11">25885 5813 38703 0,'-6'9'3440'0,"-1"3"-2752"0,2-2-560 0,3-3-128 16,-1 5-320-16,0 4-112 0,-5 10-16 0,-4 17 0 16,-3 14-3440-16,-2 13-688 0,2 2-144 0,-1 1-16 0,2 0 3504 0,2 0 704 0,-2 0 144 15,2 3 16-15,-3 6 896 0,0 3 176 0,2 4 48 0,-2 3 0 16,0-1 256-16,-1 3 48 0,0 4 16 0,-3 1 0 16,2-4-240-16,-2 7-64 0,0 8 0 0,-2-3 0 15,0 3-512-15,0-8-96 0,1-8-32 0,-2 11 0 16,-4 15 320-16,-3 3 64 0,1 1 16 0,-1 2 0 15,2-2 512-15,0-4 112 0,2-4 0 0,0-2 16 16,3 0 64-16,1-7 16 0,1-2 0 0,3-3 0 16,2-6-480-16,2-3-112 0,-1-5-16 0,3-5 0 0,2-12-192 15,2-3-64-15,1 4 0 0,-1-8 0 0,2 2-384 16,-1-7 0-16,1-4 0 0,0-2 0 0,-1-2 0 16,0-1 0-16,0-3 0 0,0-2 0 0,-2-3-432 15,0-1 48-15,-1-7 0 0,-1-3-12000 16,-1-2-2400-16</inkml:trace>
  <inkml:trace contextRef="#ctx0" brushRef="#br3" timeOffset="-66242.33">20847 7277 40543 0,'4'5'3600'0,"3"-1"-2880"0,2-2-576 0,1 2-144 0,1-1 0 0,5 0 0 0,12 3 0 0,21 4 0 16,21 3-608-16,19 0 0 0,10-3 0 0,5-4 0 0,6 1 352 0,7-3 64 16,8-4 0-16,-1 0 16 15,-14-2-528-15,15-4-128 0,16 3 0 0,6-2-16 16,-2 3 416-16,1-4 96 0,2 3 16 0,-1 2 0 0,0-1 320 16,0-2 0-16,1-2 0 0,1 2 0 0,3 1 416 0,-1 0 0 15,-1-3 0-15,-1 1 0 0,0 1 320 0,0 1 64 16,1 2 16-16,-2-1 0 0,-2 1-256 0,5-2-48 15,4 3-16-15,-3-4 0 0,-3 2-336 0,-3-2-160 16,0 2 160-16,-5-2-160 0,-5-1 0 0,-3 1 0 0,-4 1 0 16,-7-1 0-16,-9-1 0 0,-5 4 0 0,-7-2 0 0,-10 3 0 15,-11 3 0-15,-11-2 0 0,-9 4 0 0,-10-1-160 32,-8-1-880-32,-8 3-176 0,-8 1-48 0,-7 1 0 15,-4-1-2048-15,-6 2-400 0</inkml:trace>
  <inkml:trace contextRef="#ctx0" brushRef="#br3" timeOffset="-65605.66">20455 9268 34095 0,'-7'-4'3024'0,"0"-1"-2416"0,5 4-480 0,3-1-128 0,0 2 672 0,1-1 112 0,-2-4 32 0,2-2 0 16,4 1-816-16,7-1 0 0,6 1-224 0,12-3 48 15,9 3 880-15,11 5 160 0,8-2 32 0,13 1 16 16,8 4-448-16,10 1-80 0,12 0-32 0,7 0 0 16,6-2-352-16,2 1 0 0,2 5 0 0,3-4 128 15,6 3-128-15,-4-2 0 0,0 5 0 0,1-3 0 0,1-2-128 0,3-1 128 16,-3 0-128-16,5-3 128 0,5-3 0 0,5 2 0 15,5-1 0-15,2 1 0 0,3-6 0 0,2 2 0 16,6 2 0-16,0-1 0 0,2 1 0 0,-2 3 0 16,5-2 0-16,3 4 0 0,2 1 0 0,2 1 0 15,-3 4 0-15,0 2 0 0,0 0 0 0,5 2 0 16,0 5 0-16,-2-8 0 0,-2 1 0 0,-3 1 0 16,0-3 0-16,-5 1 0 0,-8-3 0 0,-5-3 0 15,-3 0 0-15,-9-2-18112 0</inkml:trace>
  <inkml:trace contextRef="#ctx0" brushRef="#br3" timeOffset="-58246.18">25854 7884 17503 0,'-6'0'1552'0,"2"0"-1232"0,0 0-320 0,3 2 0 0,0 1 3264 0,1-1 608 0,0 2 112 0,1 0 32 0,-1 2-2880 0,1 4-576 0,0 0-112 0,1 5-32 0,-1-3-416 0,-2 4 128 15,-1 3-128-15,-2 1 0 0,-3 5 0 0,-1 4 0 16,-3 6 128-16,-3 4-128 0,-1 6 576 0,-1 1 64 16,-1 4 32-16,1 0 0 0,1-2-480 0,1-3-192 15,3-2 128-15,1-6-128 0,3-1 0 0,2-4 0 16,1 1 0-16,2-4 0 0,2-6-368 0,0 2 48 0,1-6 16 16,0 0-10192-16,0 0-2048 15</inkml:trace>
  <inkml:trace contextRef="#ctx0" brushRef="#br3" timeOffset="-57913.96">25942 8677 37775 0,'-4'-6'1664'0,"1"2"368"0,3 0-1632 0,0 2-400 16,2 2 0-16,-1 0 0 0,0 0 160 0,2 0-160 15,0 0 192-15,2 0-192 0,-1 2 0 0,0 2 0 16,-2 2 0-16,-1 2 0 16,-1 3-992-16,2-1-160 0,-2 0-16 0,0 2-14512 0</inkml:trace>
  <inkml:trace contextRef="#ctx0" brushRef="#br3" timeOffset="-57429.73">26620 8118 35935 0,'-8'-1'1600'0,"0"1"320"0,3 0-1536 0,2 0-384 0,2 1 0 0,-1 2 0 15,1-1-864-15,-1-1-240 0,-3 4-48 0,-3 3-16 0,-2 4 928 0,-2 3 240 16,0 7 0-16,-5 2 0 0,0 7-192 0,-1 1 16 16,-3 5 0-16,-2 4 0 0,0 1 176 0,-3-2 0 15,4-1 0-15,-3 2 0 0,0 2 0 0,3-1 0 16,2-1 0-16,4-7 0 0,4-5 0 0,3-3 0 16,4-2 0-16,4-5 0 0,2-3 0 15,2-4-240-15,2-2 64 0,2-3 16 16,0-1-640-16,2-5-128 0,0 1-32 0,3-5 0 15,-1 0-224-15,3-7-48 0,-1 0-16 0,3-2 0 0,1-6 816 0,1-2 176 16,1 1 16-16,0-6 16 0,2 0 640 0,2-4 128 16,-1 1 32-16,0-1 0 0,4-5 64 0,-1-1 32 15,1 0 0-15,0-2 0 0,-3 3-384 0,0 0-80 16,-2 3-16-16,-2-1 0 0,0-2-192 0,-2 3 0 0,-1-2 0 16,-2 1 0-16,-4 5 0 0,-2 2-128 0,0 6 128 15,-3-1-160-15,-1 5 160 0,-4-1 0 0,-2 1 0 0,-1 4-128 16,-2-1 128-16,-2-1 256 0,-1 3-64 0,-3-1-16 15,-4 4 288-15,-1 1 64 0,0-1 16 0,-3 1 0 16,1 2-544-16,-5-2 0 0</inkml:trace>
  <inkml:trace contextRef="#ctx0" brushRef="#br3" timeOffset="-56600.46">26582 6454 20271 0,'-6'-7'1792'0,"1"5"-1424"0,1-1-368 0,3 2 0 0,1 1 480 0,-2 0 32 0,-2-2 0 0,-4-1 0 0,-3 0 1008 0,-2 0 208 16,-2 2 32-16,0 2 16 0,-1 4-272 0,-1 1-48 16,-2 4-16-16,-1 3 0 0,-1 5-592 0,-2 2-112 15,-2 8-32-15,-1 3 0 0,-1 3-480 0,2 5-96 16,0 2-128-16,3-1 176 0,5 0-176 0,6-1 0 16,3-6 0-16,8-4 0 0,5-4-192 0,6-6 192 15,4-3-192-15,4-4 192 0,1-2-224 16,3-6 80-16,6-1 16 0,3-7 0 0,4-2-192 0,1-4-48 0,2-3 0 15,0-1 0-15,-4 0 368 0,2-5 0 0,2 0-144 0,-2-2 144 16,0-8 0-16,-1 1 0 0,-4-3 0 0,-2-1 0 16,-4 2 0-16,-4-1 0 0,-1-1 0 0,-4 1 0 15,-3 0 0-15,-5 3 0 0,-3-1 0 0,-6 3 0 16,-3 4 0-16,-5 2 0 0,-4 2 0 0,-5 5 0 16,-4 3-560-1,-6 4-48-15,-3 4-16 0,-3 2 0 16,-1 2-880-16,-3 4-176 0</inkml:trace>
  <inkml:trace contextRef="#ctx0" brushRef="#br3" timeOffset="-56047.69">24471 6258 22111 0,'-14'-12'1968'0,"2"2"-1584"0,4 4-384 0,2 2 0 0,3 2 1456 0,1 2 208 0,-2 0 32 0,-4 0 16 15,-3 2-544-15,-6 4-96 0,-5 8-32 0,-4 8 0 16,-4 9-496-16,-2 4-96 0,-1 3-32 0,-1 3 0 16,3 3-416-16,3-2 0 0,4 2 0 0,7-6 0 15,3-1-256-15,7-2 32 0,6 1 0 0,4-6 0 31,6-1-944-31,5-3-192 0,3-1-48 0,4-7 0 0,4-2-240 0,3-3-48 0,4-6-16 16,-1-4 0-16,1-3 1104 0,3-7 224 0,2-3 32 0,0-2 16 0,-1-4 336 16,0-3 192-16,0-3-32 0,0-3 0 0,0-1 80 15,-3-2 16-15,-1-3 0 0,-2-1 0 16,-5 4-256-16,-3-5 176 0,-2-1-176 0,-6 0 160 0,-1 2-160 0,-7-2 0 16,-2 1 0-16,-6 1 0 0,-3 1 0 15,-6 5 0-15,-2 4 0 0,-8 4 0 0,-4 5 0 0,-3 1 0 16,-7 6 144-16,-5 2-144 0,-3 4 576 0,-4 1 64 15,-2 4 0-15,-2 1 0 0,1 1-640 0,1 0 0 16,-4 3 0-16,3-1-7120 16,6-6-1520-16</inkml:trace>
  <inkml:trace contextRef="#ctx0" brushRef="#br3" timeOffset="-55331.4">22361 6264 34095 0,'-19'-22'3024'0,"5"7"-2416"0,2 3-480 0,3 5-128 0,6 2 768 0,0 3 144 0,1-1 32 0,-3-4 0 0,-4 1-736 0,-4-5-208 16,-1 4 0-16,0-2 128 0,1 8-128 0,-1 1 0 15,-1 4-128-15,-1 2 128 16,0 6-448-16,-2 4 0 0,-2 3 0 0,0 4 0 0,-1 4 176 0,-1 6 16 0,-1-3 16 0,2 5 0 16,0-3 240-16,0 4 0 15,-2 4 0-15,1-1 0 0,3-2-128 0,1 0 128 0,3-2 0 0,4-3-144 16,3-6 144-16,4-1 0 0,6 0 0 0,1-6 0 16,5 0 0-16,2-3 0 0,1-6 0 0,1-1 128 15,3-3-128-15,2-5 144 0,1-1-144 0,0-4 160 16,2-4-16-16,1-3 0 0,0-2 0 0,0-3 0 15,1-2-304-15,2-5-64 0,-2-4-16 0,-1 4 0 16,-1-5-96-16,-3 2-32 0,1 0 0 0,-1-2 0 16,-1-5 368-16,-1 0 0 0,-2 1-144 0,-2 0 144 0,-1 1 0 15,-1 5 0-15,-3 2 0 0,-1 1 0 0,-2 5 432 16,-5 2 32-16,-1 3 16 0,-5-2 0 0,-3 4 208 16,-4-1 32-16,-2 0 16 0,-4 2 0 0,-3-3-912 15,1 3-176-15,3 4-32 0,-1 0-16 16,-1 0-736-16,0 2-144 0,-1 4-16 0,2 0-13568 15</inkml:trace>
  <inkml:trace contextRef="#ctx0" brushRef="#br3" timeOffset="-54762.36">21793 8288 37775 0,'-9'-23'1664'0,"4"6"368"0,2 3-1632 0,0 1-400 0,2 4 0 0,1 3 0 0,0-4 320 0,0-6-32 0,0-9 0 0,1-12 0 0,2-5 32 0,0-2 16 0,1 3 0 0,1 9 0 0,-1 4-336 16,-2 9 144-16,1 6-144 0,-3 7 0 0,0 6 0 16,-4 6 0-16,-2 7 0 0,-5 9 0 15,-4 6-448-15,-6 11-32 0,-4 4-16 0,-5 5 0 16,-3 11-752-16,-3 2-160 15,-1 0-16-15,4-2-16 0,2-6 928 0,4-5 192 0,1-1 48 0,6-6 0 0,6-5 976 0,6 1 208 16,4-2 48-16,5-1 0 0,8 0-288 0,3-3-48 16,7-3-16-16,3-6 0 0,5-3-608 0,3-5 0 15,2-6 0-15,4-4 0 0,3-5-272 0,2-5-80 16,1-4-16-16,-2-5 0 0,-2-1 208 0,0-5 160 16,1-3-208-16,-3-3 80 0,-3 1 128 0,-3-2 0 15,-3-1 0-15,-5-7 0 0,-3-1 0 0,-9-4 0 16,-7 3 0-16,-8 0 128 0,-7-3-128 0,-9 3 0 15,-6 0 0-15,-8 0 0 0,-1 6 0 0,-6-1 128 16,-2 4-128-16,-2 6 0 0,0 5 768 0,2 7 64 0,0 9 32 16,6 2 0-16,6 3-480 0,0 6-80 0,2 7-32 0,4 3 0 15,5 3-480-15,6 6-112 0,5 2 0 16,8 4-16-16</inkml:trace>
  <inkml:trace contextRef="#ctx0" brushRef="#br3" timeOffset="-54228.58">23931 8009 38703 0,'-17'0'3440'0,"2"0"-2752"0,5 6-560 0,5-2-128 0,3-1 192 0,-5 2 0 0,-4 3 0 0,-6 2 0 16,-7 6-1344-16,1 5-272 0,1 5-48 0,4 5-16 16,3 1-912-16,3 5-176 0,3 4-48 0,3 1 0 15,3-1 64-15,0-3 0 0,3-1 0 0,3-2 0 0,0 1 1920 0,5-5 400 0,-2-3 80 0,5-2 16 16,3 3 544-16,3-5 112 16,4-1 32-16,1-5 0 0,2-2-352 0,2-3-192 0,2-3 192 0,1-7-192 15,1 0 176-15,1-8-176 0,2 0 160 0,-4-7-160 16,2-3 624-16,0-4 16 0,0-1 16 15,-3-6 0-15,0 2 784 0,-4-9 160 0,2-1 16 0,-2-7 16 16,-2 0 272-16,-3-6 48 0,-3 3 16 0,-4-7 0 16,-2 0-432-16,-5-2-64 0,-4 1-32 0,-2-1 0 15,-4 2-672-15,-2 4-128 0,-2 5-16 0,-2 5-16 0,-3 9-256 16,-1 3-48-16,-1 8-16 0,-2 4 0 16,-2 5-288-16,-2 0 0 0,-2 6 0 0,-2 3 0 15,-4 5-752-15,1 5-208 0</inkml:trace>
  <inkml:trace contextRef="#ctx0" brushRef="#br3" timeOffset="-53660.36">21842 9885 35007 0,'-13'-17'1552'0,"0"2"320"0,1 3-1488 0,1 2-384 0,4 4 0 0,0 2 0 0,-1-2-304 0,-7-3-128 0,-10-3-16 0,-8 1-16 16,-4 2 48-16,-3 6 16 0,2 8 0 0,-2 5 0 0,2 6 272 16,0 7 128-16,-1 1-128 0,2 1 128 15,0 5-512-15,1 1 0 0,3 1-16 0,3 2 0 16,3-1 528-16,3 1 128 0,3 3 0 0,2-2 16 0,6 1 768 15,3-3 160-15,5 1 16 0,4-4 16 0,6-4-656 16,4-1-128-16,2-3-16 0,7-3-16 16,2 0-816-16,4-7-176 0,2 2-16 0,1-6-16 15,4-4 160-15,2-2 48 0,3-4 0 0,2-4 0 0,-1 0 384 0,-1-7 144 16,0 0 0-16,0-4-144 0,1-1 144 0,-2-4 192 16,-1-6-32-16,-1-1-16 0,-3-6 224 0,-2 1 32 15,-5-4 16-15,-6 3 0 0,-3 0 288 0,-5-3 64 16,-3-2 16-16,-5 0 0 0,-3 3-192 0,-5-1-32 15,-2 3-16-15,-4 4 0 0,0 6-32 0,-1-1 0 16,-2 2 0-16,-1 7 0 0,-1-2-176 0,0 7-32 16,-2 4-16-16,-2 2 0 15,-1 6-848-15,0 4-160 0</inkml:trace>
  <inkml:trace contextRef="#ctx0" brushRef="#br3" timeOffset="-53102.39">23816 9878 43311 0,'-10'-16'1920'0,"3"7"384"0,-1 0-1840 0,3 2-464 0,2 3 0 0,0 2 0 0,1-2-320 0,-6-5-176 0,-3 0-16 0,-4-1-16 15,-1-2-112-15,-2 8-32 0,-1 1 0 0,1 7 0 16,-2 8-1360-16,-1 3-272 0,-3 7-48 0,-2 7-16 15,-1 7-400-15,0 7-96 0,-3 8-16 0,1 5 0 16,0 7 448-16,2 2 64 0,3 0 32 0,3-4 0 0,7-10 1792 0,1-7 352 16,6-3 192-16,4-6-192 0,2-5 2240 0,3-1 448 0,3-3 96 15,3-1 16-15,3-3-1040 0,3-4-208 16,0-1-32-16,5-8-16 0,0-2-1312 0,2-5-224 0,0-2-64 0,2-6-16 16,-1-3 304-16,3-3 0 0,2-4 0 0,0-4 0 15,-1-1 0-15,4-5 0 0,2-6 176 0,2-8-176 16,-1-2 448-16,-3-1-32 0,-2 1 0 0,-6-3 0 15,-1-2 592-15,-5-1 112 0,-4 1 32 0,-5 3 0 16,-2 0 96-16,-5 6 32 0,-2-3 0 0,-3 4 0 16,-3 5-192-16,-4 2-16 0,-3 6-16 0,-4-1 0 15,-4 3-352-15,-3 2-80 0,-3 1-16 0,-1 1 0 16,1 2-448-16,-3 0-160 0,0 3 0 0,-2-2 144 16,4 4-144-16,0 3 0 0,3-2 0 0,2 3 0 15,3 4-800 1,3 0-32-16,4 3-16 0,5 3-16512 0</inkml:trace>
  <inkml:trace contextRef="#ctx0" brushRef="#br3" timeOffset="-52462.15">26372 9789 36863 0,'-19'1'3264'0,"2"1"-2608"0,3 2-528 0,6-1-128 0,-1 0-1600 0,-7 4-368 0,-14 0-64 0,-15 8-16 16,-17 3 816-16,-10 8 144 0,2 5 48 0,2 1 0 0,5 3 880 0,6 0 160 16,6 3 0-16,6-3 128 15,6-1 1600-15,4 1 320 0,3-1 64 0,4 1 0 0,2 3-704 16,3-3-160-16,5 0-32 0,3-3 0 0,5 0-1072 0,4-1-144 15,5-6-176-15,3-2 48 16,6-2-800-16,4-2-160 0,7-3-16 0,3-4-16 0,4-2 720 0,2-6 144 16,3-2 16-16,3-8 16 0,0-3 224 0,1-3 0 15,1-4 0-15,-1-6 0 0,0-3 592 0,1-4 112 16,1-4 32-16,-1-2 0 0,-4 1-160 0,-1-5-16 16,-3-1-16-16,0-7 0 0,-5-4-96 0,-4-2 0 0,-6-2-16 0,-3-4 0 15,-6 2-192-15,-4-3-48 0,-3 3 0 0,-5-4-17680 16</inkml:trace>
  <inkml:trace contextRef="#ctx0" brushRef="#br3" timeOffset="-44677">26288 7981 22111 0,'-11'-3'1968'0,"2"3"-1584"0,3 0-384 0,2 0 0 0,0 3 240 0,-2 1-48 0,-6 2 0 0,-7 1 0 0,-7 8 320 0,-1 1 48 16,0 5 16-16,1 1 0 16,4 1-1024-16,3-1-208 0,4 0-48 0,4 0 0 15,3-3-768-15,1 3-176 0,4-2-16 0,0 1-16 0,4 1 1072 0,1-2 224 16,0-1 32-16,2 0 16 0,2 0 336 0,0-1 160 16,3-1-16-16,1 1 0 0,2-4-144 0,3 1 0 15,4-3 0-15,0-2 0 0,5 0 0 0,1-4 0 16,2-4 0-16,1-2 128 0,3-2-128 0,-1-7 160 0,-2 2-160 0,-1-6 160 15,1-1-160-15,-2-2 0 0,-3-2 0 0,-3 0 128 16,-3-1-128-16,-2 1 0 0,-4-2 0 0,-2-1 0 16,-3-2 304-16,-5 4 16 0,-2-4 16 0,-4 5 0 15,-2-4 480-15,-4 2 80 0,-3 1 32 16,-2 3 0-16,-3 4-432 0,-2-1-96 0,-1 7-16 0,-3 0 0 16,1 4-224-16,-1 2-160 0,1 5 192 0,2-2-192 15,2 3 0-15,3 1 0 0,0-1 0 0,2 4 0 16,-1 0 0-16,1 2 0 0,1 3 0 0,1 1 0 15,-1 1-192-15,2 1 16 0,-1 1 0 0,2 1 0 16,3-1-240-16,1-3-48 16,2-1-16-16,2-2 0 0,3-2 160 0,1-1 16 0,1-2 16 0,2-2 0 0,1-1 288 15,1-2-128-15,0-1 128 0,3-2 0 16,0 0 0-16,1-2-128 0,1-1 128 0,1 0 0 0,2-3-128 16,1 2 128-16,-2-2-192 0,2 1 192 0,0 0 0 0,0-1 128 15,0 0 0-15,-2 0 16 0,1 0 192 0,-2-1 48 16,0 1 0-16,-2 0 0 0,-2 0 96 0,-1-2 32 15,-1 2 0-15,-1 0 0 0,-2 0-240 0,-3-3-32 16,-1 2-16-16,-3-2 0 0,-1 0 464 0,-2 2 80 16,-3-2 32-16,-2 2 0 0,0 1 272 0,-3 2 48 15,-2 2 16-15,0 2 0 0,-2 2-640 0,2 2-128 16,-3 2-32-16,0 4 0 0,2 2 160 16,-2 4 16-16,1 3 16 0,3-1 0 0,1 5-352 0,3-4-176 15,1 4 160-15,2-2-160 0,3-1 0 0,2-4 0 16,3-4 0-16,4 4 0 0,2-1 0 0,2-4 0 15,3 0 0-15,2-1 0 0,6-3-192 0,0-2 64 16,3-1 128-16,1-1-208 0,1-6 208 0,0-3-192 0,1 0 192 16,0-4-192-16,0-3 192 0,-1-3 0 0,1 0 0 15,-2-6 0-15,-1 0 0 0,-1 0 0 0,-2-3 208 0,-1 0-64 16,-1-1 688-16,-4 0 128 0,-1 1 16 0,-2 4 16 16,-4 4-64-16,-2 0-16 0,-1 6 0 0,-4 2 0 15,0 3-368-15,-3 2-80 0,-4 4-16 0,-1 0 0 16,2 6-96-16,-6-2-32 0,-1 5 0 0,-3 2 0 15,-1 0-320-15,-1 1 128 0,1 2-128 0,-1-2 0 16,-1 1 0-16,1 0 0 0,2 0 0 0,3-5-18768 16</inkml:trace>
  <inkml:trace contextRef="#ctx0" brushRef="#br3" timeOffset="-42946.32">9831 14970 24879 0,'1'-2'2208'0,"-1"-2"-1760"0,1 1-448 0,0 0 0 16,1 3 2240-16,-1-3 352 0,1 3 80 0,2-3 16 0,1 0-1856 0,2-1-384 0,-1 1-64 0,-1 0 0 0,0 3 80 0,-2 3 32 16,-3 4 0-16,-4 3 0 0,-3 8 384 0,-6 1 80 15,0 3 0-15,-9 10 16 0,-16 15-400 0,-12 10-64 16,-12 6-32-16,-9 2 0 0,-4-2-288 0,-7 2-48 16,-2 1-16-16,-1 1 0 0,1-3-128 0,-1-1 0 15,0 0 0-15,4-9 0 0,4-7 0 0,3 0 0 16,2-5 128-16,7-4-128 0,7-8-208 0,3-4-80 15,2-3-16-15,1-5-18720 0</inkml:trace>
  <inkml:trace contextRef="#ctx0" brushRef="#br3" timeOffset="-42648.02">8406 14885 50687 0,'0'-3'2240'0,"3"6"464"0,1-2-2160 0,5 5-544 0,2 0 0 0,2 1 0 16,5-1-960-16,11 7-288 0,16 12-64 0,20 6-16 0,11 7 880 0,3 4 192 15,3 2 16-15,-4 0 16 0,-3 1-32 0,-7-2 0 16,-7-5 0-16,-4 1 0 15,-4-2 0-15,-2 1 0 0,-4-2 0 0,-3 5 0 0,2 2 256 0,-3 2 0 16,2 1 0-16,-2-1 0 0,2 6 0 0,-2-7 0 16,-2 0 0-16,-2-9 0 0,1 0-160 0,-3-7 16 15,1 1 0-15,1-1-18944 16</inkml:trace>
  <inkml:trace contextRef="#ctx0" brushRef="#br3" timeOffset="-42030.78">9716 16235 43311 0,'-5'4'3840'0,"-2"2"-3072"0,3 0-608 0,0 0-160 0,0 1 128 0,-3 5-128 0,-8 8 192 0,-9 8-64 16,-9 13-128-16,-8 6 0 0,-7 1 0 0,-4 2 0 15,-6-2 0-15,-5 0 0 0,-2-2 0 0,2-4 0 16,3-1 0-16,3-10-192 0,4-2 32 0,7-8 16 16,9-5 144-16,-1-2-208 0,-3 1 80 0,-2-5-12608 15,2 0-2528-15</inkml:trace>
  <inkml:trace contextRef="#ctx0" brushRef="#br3" timeOffset="-41806.86">8767 16140 53439 0,'3'4'2368'0,"-1"-2"496"0,2 5-2288 0,3 0-576 0,2 1 0 0,4 2 0 0,10 3 256 0,11 9-64 15,26 14-16-15,20 11 0 0,10 2-432 0,7 2-64 16,0 0-32-16,-1-1 0 15,-6 5-304-15,-7-1-64 0,-5 8-16 0,-8 1 0 16,-4 4-672-16,-9 0-128 0,-8 2-16 0,-4 14-19184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38:40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11254 10858 25791 0,'-3'-3'2304'0,"1"-1"-1856"0,1 1-448 0,-1 1 0 0,2 1 2048 0,0-2 320 0,0 0 64 0,0-6 16 0,0-1-1680 0,0-2-352 16,2 2-64-16,-2 0-16 0,0 4-336 0,0 1 0 15,-3 1 0-15,1 2 0 0,-2 0 128 0,-2 4 16 16,-2 3 0-16,1-2 0 0,-3 6 544 0,0 1 96 15,-1 0 32-15,0 0 0 0,0 2-448 0,-2-2-96 16,2 5-16-16,0-3 0 0,0 2-256 0,1-2 128 16,2 3-128-16,0-4 0 0,-1 1 256 0,1 3-64 15,0-2-16-15,1-2 0 0,1 1-176 0,1-3 0 16,1 1 144-16,2-4-144 0,0 0 0 0,4-2 0 16,0-1 0-16,3-1 0 0,0-1 0 0,2-4 0 15,1 2 0-15,3-5 0 0,1 0 0 0,3-4 0 16,1 0 0-16,2-2 128 0,0-1-128 0,-1-2 0 0,-1 4 0 15,-1-4 0-15,-1 3 0 0,-3 2 0 0,-2 0 0 16,-3 0 0-16,-2 4 0 0,-3 0 144 0,-1 0-16 0,-3 3-128 16,0 1 240-16,-2 1-64 0,0 1-16 0,0-3 0 15,-1 3-160-15,1 3 192 0,0-3-192 0,-1 1 192 16,-1 4-192-16,0-4 128 0,0 4-128 0,0 1 128 16,1 0-128-16,0 2 0 0,1 0 0 0,-1 2 0 15,1 3 0-15,-1 0 0 0,1 3 0 0,0 0 0 16,1-1 0-16,2 4 0 0,-1-1 0 0,2 0 0 15,1 0 0-15,1 1 0 0,2-3 0 0,0-4 0 16,2 1 0-16,2-3 0 0,-1-1 0 0,1-2 0 16,1-4 0-16,-1 0 0 0,2-3 0 0,-2-4 0 15,3-1 0-15,-1-2 0 0,-1-2 0 0,1-3 0 0,1-2 0 16,-2-2 0-16,2 0 0 0,1-6 0 0,2-3 0 16,-1-1 0-16,1 1 0 0,-4-1 0 0,0 2 0 15,0-1 0-15,-3 3 0 0,-1 2 128 0,0 2-128 0,-3 5 128 16,0 1-128-16,-4 2 128 0,2 3-128 0,-3 4 128 15,-1 3-128-15,-1 3 128 0,-1 1-128 0,-4 5 192 16,-1 1-192-16,-2 2 192 0,-1 0-192 0,-3 4 0 16,3 1 0-16,-1-3 0 0,0 2 0 0,3-2 0 15,0 1 0-15,4-1 128 0,0 0 128 0,5 0 0 16,1 1 16-16,2-2 0 0,3 2-128 0,2-4-16 16,1 1-128-16,3-3 192 0,2 0-192 0,1 1 0 15,3-4 0-15,1 0 0 0,3-2 0 0,-1-2 0 16,-2 2 0-16,-1-4 0 0,-1 0 0 0,-1 0 0 15,1-2 0-15,-2 0 0 0,1 0 0 0,-5 0 0 0,0 0 0 16,-3 0 0-16,-2-1 0 0,0 2 0 0,-3-4 0 16,0 1 0-16,-3 1 0 0,1-2 0 0,-2 0 0 0,0 0 0 15,1 1 0-15,0 1 0 0,0-2 0 16,1 3 0-16,1-1 0 0,0 0 0 0,1 3 0 0,0-4 0 16,1 2-240-16,2-1 16 0,-2 2 0 0,1-4 0 31,0 2-1328-31,0-1-272 0,0-1-48 0,-2 1-16 0</inkml:trace>
  <inkml:trace contextRef="#ctx0" brushRef="#br0" timeOffset="1118.07">11337 10997 7359 0,'-4'0'656'0,"0"-4"-528"0,3 3-128 0,0 0 0 0,1 1 816 0,0 0 128 0,-3-4 16 0,0 2 16 16,-1-2-64-16,-1-2-16 0,0 3 0 0,1-1 0 16,1-1 192-16,-1 4 48 0,0-1 0 0,0 2 0 15,0 0 80-15,-1 2 32 0,-3-1 0 0,1 2 0 16,-1 1 400-16,0 1 80 0,0-2 0 0,0 4 16 16,3-5-240-16,-2-1-48 0,4 2-16 0,0-2 0 15,3-2-640-15,3 1-128 0,0-4-32 0,2 2 0 0,3-1-64 16,0-1-32-16,5 1 0 0,0 0 0 0,4-1-112 0,2-1-32 15,2 4 0-15,3-1 0 16,1 2-176-16,1 2-32 0,3-1-16 0,1 4 0 0,2 2-176 0,-1-4 0 16,-3 4 0-16,1-1 0 0,1 0 0 0,-5-2 0 15,0-2 0-15,-3-1 0 0,-2 2 0 0,-2-3 0 16,-1-3 0-16,-4 2 0 0,1 1 0 0,-3-2 0 16,0 2 0-16,-2 0 0 0,0-3 0 0,-3 3 0 15,0 0 0-15,0-1 0 0,0 1 0 0,1 0 0 16,-1 0 0-16,-1-3 0 0,0 2 0 0,-2-1 0 0,1 2 0 15,-1-3 0-15,-1 2 0 0,-1-1 0 0,-1 2 0 16,-1-4 0-16,0 1 0 0,-3 1 0 0,-1 1 0 16,-1-2 0-16,0-1 0 0,-2 4 0 0,1-2 0 0,-2 1 0 15,2-1 160-15,-2 1 0 0,2-1 0 0,-1 1 0 16,5-2 64-16,0 3 16 0,1-4 0 0,2 2 0 16,0-1-240-16,1 2 144 0,0-4-144 0,2 4 128 15,0-3-128-15,0 2 0 0,1-2 0 0,-2 2 0 16,2-2 0-16,-2 1 0 0,2 3 0 0,-2-3 0 15,1 0 0-15,1 0 0 0,-2 0 0 0,0 2 0 16,2-4 0-16,0 1 0 0,1 0 0 0,0-2 0 16,2 1 176-16,2-2 0 0,1 1 0 0,1-3 0 15,1 2 16-15,2-2 0 0,-1 2 0 0,2-2 0 0,1 2-192 16,-2-2 128-16,0 3-128 0,-3 0 128 0,-1-2-128 16,-2 3 0-16,0 1 0 0,-3-2 0 0,-3 0 0 15,-2-1 0-15,0 4 0 0,-2-5 0 0,-2 1 0 0,-2 0 0 16,1 1 0-16,-3-4 0 0,0 1 0 0,-2 2 0 15,0-2 0-15,0-1 0 0,0 4 0 0,1-4 0 16,1 4 0-16,-1 0 0 0,3 2 128 0,1 2 0 16,0 2 0-16,1 1 0 0,1 5-128 0,0 3 0 15,1 1 0-15,0 4 0 0,4 2 0 0,-1 3 0 16,0 3 0-16,2 1 0 0,-1-1 0 0,1-2 0 16,-1 2 0-16,1-1 0 0,-1 1 0 0,1-3 0 15,-1 0 0-15,-1 0 0 0,-1 0 0 0,1-3 0 16,-1 0 0-16,-1-3 0 0,1 0 0 0,0-1 0 15,0-3 0-15,1 1 0 0,1 2 0 0,1 0 0 0,2 2 0 16,2-2 0-16,1 4 0 0,1-1 0 0,2 3 0 16,0-2 0-16,-1 1 0 0,1-3 0 0,-1 0 0 0,0 0 0 15,-1 1 0-15,-3-2 0 0,-3 0 0 0,-1-1 0 16,-1 0 0-16,-5-2 0 0,-1 0 0 0,-3 3 0 16,-2-5 0-16,-5 2 0 0,-2 3 0 0,-3-6 0 15,-4 2 0-15,-5-3 0 0</inkml:trace>
  <inkml:trace contextRef="#ctx0" brushRef="#br0" timeOffset="4450.91">11138 11074 20271 0,'-4'-2'1792'0,"1"0"-1424"0,2 2-368 0,1-4 0 0,0 4 1440 0,1-2 224 16,-2-2 32-16,2-5 16 0,1-1-1184 0,0-2-224 15,2-2-48-15,2-4-16 0,0 3-240 0,0-1-208 16,1 0 32-16,0-3 16 16,-1 3-560-16,-1-2-112 0,0 0-32 0,-2 4 0 0,0-5 1648 0,-2 3 336 15,-1 0 64-15,-1 0 16 0,-1-3 512 0,-1 3 96 16,-2 0 32-16,-1-2 0 0,0 1-544 0,-1-1-96 16,-1 2-32-16,1-5 0 0,1 4-496 0,-2-6-96 15,1 1-32-15,-1-3 0 0,2 3-304 0,0-3-64 0,0 3-16 16,0-4 0-16,1 1-160 0,-2 1 0 0,4 4 0 0,-1-1 128 15,2 3-128-15,-2 4 0 0,1 0 0 0,1 3 0 16,-2 1 0-16,2 3 0 0,-2 0 0 16,0 2 0-16,1 4 0 0,-2-3 0 0,1 4 0 15,0 4 0-15,2 0 0 0,-2 0 0 0,0 4 0 16,1 2 0-16,-2 3 0 0,-2 3 0 0,3-2 0 0,-4 6 0 16,1 3 0-16,-1 1 0 0,-2 6 0 0,2-2 0 15,2 0 0-15,-2 0 0 0,2 0 0 0,2-4 0 16,3-1 0-16,0-6 0 0,2-1 0 0,0-4 0 15,2-5 0-15,-2-2 0 0,0-1 0 0,-1-3 0 16,0-1 0-16,-2-1 0 0,-1-5 0 0,0 0 0 0,-2-1 0 16,-2-2 0-16,1-4 0 0,-2 1 0 0,0-2 0 0,-1-1 0 15,1 2 0-15,-1-5 0 0,-1 1 0 0,0-4 0 16,2-1 0-16,-1-2 0 0,3 3 0 0,1-1 0 16,2 2 0-16,2 2 0 0,1 2 0 0,3 1 0 15,0 3 0-15,2-1 0 0,3 3 208 0,3 0 16 16,1-2 0-16,4 2 0 0,3 1 48 0,1 0 16 15,3-1 0-15,1 1 0 0,2 2-288 0,-2 0 0 16,1 1 0-16,-1 0 0 0,-1 2 0 0,-3 2 0 16,0 2-128-16,-4 0 128 0,-1 2 0 0,-3 2 0 15,-1 2 0-15,-4 0 0 0,1 4-384 0,-4 5 0 16</inkml:trace>
  <inkml:trace contextRef="#ctx0" brushRef="#br0" timeOffset="6866.87">11504 11027 23951 0,'-5'-2'2128'0,"-1"-3"-1696"0,-1 2-432 0,2-1 0 0,2 0 3968 0,0-2 704 0,-1 1 128 0,-3-2 48 0,-4-9-3680 0,-6-5-720 0,-3-3-160 0,-2-1-32 31,-3 1-576-31,0 4-112 0,-2 4-16 0,-2 3-16 16,0 4-432-16,-2 4-96 0,1 5-16 0,-1 5 0 16,-1 2-528-16,2 2-96 0,3 4-32 0,1 2 0 15,5 2 992-15,0 2 192 0,1 3 32 0,3 0 16 0,2 3 1840 0,3 0 384 0,3-3 64 0,3 0 0 16,4 1-400-16,2-4-96 0,3 2-16 0,5-2 0 15,0-2-688-15,5 2-144 0,0-1-16 0,5-1-16 16,0-3-176-16,1 2-48 0,2-3 0 0,-1-2 0 16,-2-2-256-16,-1-3 0 0,1-3 0 0,-3-3 0 15,-3-1 0-15,-1-1 0 0,-1-7 0 0,-3 2 0 16,1-6 240-16,-2 1-16 0,-1-2 0 0,-1-4 0 0,-1-1 0 16,0-1 0-16,-2-2 0 0,0-3 0 0,1-1-224 15,-1-2 0-15,-1-3 0 0,0-3 0 0,-1 3 240 0,1 5-48 16,-2 0-16-16,2 7 0 0,0 4-48 0,0 5 0 15,0 7 0-15,0 3 0 0,-1 3-128 0,0 6 0 16,1 1 0-16,0 2 0 0,0 4 0 0,0 3 0 16,1 1 0-16,0 4-176 0,1-1 176 0,-1 1 0 15,-1 5 0-15,-1-3 0 0,-1 2 0 0,1-3 0 16,0-1 128-16,0-3-128 0,1-3 0 0,1-7 0 16,3-2 0-16,1-5-128 0,2-2 128 0,2-8 0 15,3 0 0-15,0-8 0 0,2-1 496 0,2-5 16 16,1-2 16-16,1-5 0 0,-1 1-320 0,0-2-64 15,1 0-16-15,-1 1 0 0,-1 2-128 0,-4 1 0 16,-2 4 0-16,-7 4 0 0,-6 3 0 0,-7 5 0 0,-5 4 0 16,-7 2 0-16,-5 4 0 0,-9 8 0 0,-7 5 0 0,-8 2 0 15,-3 8-208-15,-4 0 80 0,0 1 128 0,-6 2-208 16,-4 3 608-16,-1 1 128 0,1-1 32 0,9-5 0 16,9-4-416-16,15-7-144 0,9-7 0 0,16-8-14784 15,15-8-3072-15</inkml:trace>
  <inkml:trace contextRef="#ctx0" brushRef="#br0" timeOffset="8165.58">19839 11283 38703 0,'-5'2'3440'0,"2"-2"-2752"0,0 0-560 0,3 0-128 0,0 0 192 0,0-2 0 15,-2 0 0-15,-3 2 0 0,0-5-1328 0,-3 0-256 0,2-1-48 0,-1 0-16 16,1 0 640-16,-2 0 128 0,-1-1 32 0,1 4 0 0,0-3 1840 15,-2-1 368-15,3 1 80 0,0 0 16 0,-1 0-624 0,3 2-128 16,0-2-32-16,2 0 0 0,-1 2-544 0,0-2-96 16,0 3-32-16,0 0 0 0,-1 0-192 0,-3 3 176 15,1 0-176-15,-3 3 160 0,-1 3-32 0,-2 0-128 0,1 4 192 0,-2 0-64 16,1 2 48-16,-2 1 0 0,0 0 0 16,0 2 0-16,0 1-176 0,3 0 0 0,0-2 144 0,3 1-144 15,0-3 128-15,4 0-128 0,2-1 128 0,2 1-128 16,2 0 0-16,2-2 0 0,4-3 0 0,-1 2 0 15,2-3 0-15,4 0 0 0,0 1 0 0,0-4 0 16,3 1 0-16,-1-2 0 0,-1 1 0 0,1-2 0 16,-2 2 0-16,1-3 0 0,-3 0 0 0,1-3 0 15,-1 2 0-15,0-2 0 0,-1 0 0 0,0-3 128 16,-2-1-128-16,0 1 144 0,-4-3-144 0,0 0 160 16,-4 0-32-16,-6-1-128 0,-1 0 192 0,-3-2-64 15,-4 2 80-15,-4-2 16 0,-3 2 0 0,-3 0 0 0,-3-3 96 16,-2 3 0-16,0-1 16 0,1 4 0 0,2 1 16 0,1 0 0 15,0 6 0-15,1 0 0 0,3 0-352 0,1 2 0 16,1 4 0-16,3 4 0 0,2 0 0 0,0 2 0 16,3 1 0-16,0 3 0 0,4-3 0 0,3 2-160 15,1 1 160-15,3-2 0 0,3 1-272 0,3-3 48 16,1-2 16-16,6 0 0 0,1-1 208 0,6-3 0 16,-1-3 0-16,6 0-144 0,2-3 144 0,2-3 0 15,1 0 0-15,-1-6 0 0,-1 2 0 0,2 1 128 16,-2-6-128-16,-2 2 128 0,-2 3-128 0,-3-4 0 15,-4 4 0-15,-4-3 0 0,-2 0 128 0,-5 1-128 16,0 0 128-16,-5 2-128 0,0-3 320 0,-2 4 0 16,-3-3 0-16,-1 2 0 0,-2-2 16 0,1 1 0 0,-2 0 0 15,0 4 0-15,-1-2-144 0,2 4-16 16,-2-1-16-16,3 2 0 0,-1 1-32 0,2 0 0 0,1 0 0 16,0 0 0-16,3 0-128 0,-2 4 0 0,1-2 0 15,0-1 0-15,0 4 0 0,1-1-176 0,-2 0 176 0,0 2-192 16,1 0 192-16,-2 3 0 0,1-2 0 0,-2-1 0 15,1 4 0-15,0-1 0 0,0-2 0 0,0 0 0 16,1-1 0-16,2-1 0 0,2-2 0 0,0-3 0 16,2 2 128-16,2-4 0 0,2-1 0 0,0-2 0 15,1-1 192-15,-1-2 32 0,-1-2 16 0,-2 2 0 16,1-2-192-16,-3 1-48 0,-1-1 0 0,-3 2 0 16,-2 0-128-16,-3 2 0 0,0 0 0 0,-4 2 0 15,3 4 0-15,-3 0 0 0,0 0 0 0,-3 4 0 0,2 2 240 16,-2 4-48-16,0-2 0 0,0 2 0 0,0 3-48 15,2-1-16-15,2 2 0 0,2-2 0 0,1 0-128 0,5-2 0 16,2-1 0-16,4-5-15696 16,6-7-3216-16</inkml:trace>
  <inkml:trace contextRef="#ctx0" brushRef="#br0" timeOffset="12284.08">11244 11101 27647 0,'-1'0'2448'0,"-1"0"-1952"0,1 0-496 0,1 0 0 0,0 1 1920 0,0 1 272 0,0 0 64 0,0 3 16 0,0 1-1504 0,0 0-320 0,1 4-48 0,2 0-16 0,-1 0 320 0,3 2 48 15,2 3 16-15,0 2 0 0,0 4-304 0,3 1-48 16,0 3-16-16,1 1 0 0,0-1-64 0,1 3-16 15,0 2 0-15,-1 5 0 0,3 2-192 0,-3 4-128 16,1-2 128-16,-1 7-128 0,2 2 0 0,-2 3 0 0,-1 2 0 16,-2-2 0-16,-1-3 0 0,-4-1 0 0,-2-4 0 15,-2 2 0-15,-2 3 0 0,-2-1 0 0,-2-5 0 0,0 4 0 16,-3 4 0-16,0-1 0 0,2-5 0 0,-1-3 0 16,3 0 0-16,1-7 0 0,1 1 0 0,3-5 0 15,0 1 0-15,2-5 0 0,0 1 0 0,0-7 0 16,1-6 0-16,-1-2 0 0,0-4 0 0,-1-5 0 15,1-3-544 1,-1-5-176-16,-1-1-48 0,0-4-17472 0</inkml:trace>
  <inkml:trace contextRef="#ctx0" brushRef="#br0" timeOffset="12903.93">11464 12562 39615 0,'-9'35'3520'0,"3"-4"-2816"0,4-8-560 0,2-5-144 0,1-1-368 0,0 14-96 0,-2 28-32 0,1 33 0 0,4 25 496 0,2 5 0 16,3-12-128-16,2-13 128 0,1-10 0 0,2-3-176 15,-3-5 176-15,0 0-160 0,-2 3 0 0,-5-6 0 16,-1-3 0-16,-2 3 0 0,-1-1 160 0,-4 4 0 15,-2 1-144-15,0-10 144 16,-1-4-1584-16,-1-9-240 0</inkml:trace>
  <inkml:trace contextRef="#ctx0" brushRef="#br0" timeOffset="14104">11282 14281 20271 0,'-1'-6'1792'0,"1"0"-1424"0,3 2-368 0,-1 2 0 0,0 2 128 0,2-4-128 0,1-2 160 0,4-4-160 0,3-1 0 0,2 1-208 16,-1 1 16-16,-2 4 0 0,1 0 1456 0,-5 5 288 16,0 0 64-16,-2 5 16 0,-2-1 1040 0,-1 2 208 15,1-2 32-15,-2 2 16 0,3 0-1200 0,-1-3-256 16,4 0-32-16,1-1-16 0,5-2-912 0,2-2-176 16,4-1-32-16,7-2-16 0,5-1-128 0,8-2-32 15,3-2 0-15,6 2 0 0,2 1-128 0,5 1 0 16,3 4 144-16,1 1-144 0,-1 1 0 0,-1 0 0 15,-1 0 0-15,3 2 0 0,3 2 0 0,-4 2-128 16,-2 1 128-16,-5 2-192 0,-3-3 192 0,-2 2-128 16,-3 0 128-16,-1-2-128 0,1 1 128 0,-2-4 0 15,0 0 0-15,0-3 0 0,-1 0 0 0,0-3 0 0,1 0 0 16,-2-4 0 0,2 4-416-16,1-3 0 0,0-1 0 0,0 1 0 15,0 0-1408-15,-2 0-288 0</inkml:trace>
  <inkml:trace contextRef="#ctx0" brushRef="#br0" timeOffset="15149.18">12938 14190 25791 0,'0'-4'2304'0,"0"2"-1856"0,1-1-448 0,1 2 0 0,-2 1 976 0,1-3 112 0,1-3 0 0,2 0 16 0,1-4-512 0,-1 0-96 15,-1 4-32-15,1-3 0 0,-2 3 416 0,-2 3 80 16,0-1 0-16,-2-1 16 0,0 1 16 0,-2 0 0 15,-1 1 0-15,0-2 0 0,0 1-464 0,0 0-80 16,-2-1-32-16,-1 2 0 0,1-5-160 0,-2 2-16 16,-1 0-16-16,0-3 0 0,-1-1-96 0,0 2 0 15,0-2-128-15,-1 0 192 0,-2 0-32 0,-1-1-16 16,-2 0 0-16,0 0 0 0,-2 0 48 0,-1-1 16 0,-1 3 0 16,0 1 0-16,5 2 32 0,-5-3 0 0,-6 1 0 15,-3 0 0-15,0-2-64 0,3 4-16 0,4 2 0 16,2 2 0-16,6-2-160 0,3 4 0 0,4-2 0 0,3 2 128 15,4 0-128-15,2 0 0 0,3 0 0 0,2 2 128 16,3 2-128-16,2-2 0 0,2 2 0 0,4 0 0 16,1 0 0-16,4 0-272 0,3 3 64 0,4-2 16 15,-4 0 192-15,5 2 0 0,5 2 0 0,1-2-144 16,1 2 144-16,-1-1 0 0,1 3 0 0,-5-2 0 16,-4 0 0-16,3 2 0 0,4 0 0 0,-2-1-128 15,1 2 128-15,-5-2-160 0,1 0 160 0,-5 0-160 16,-3-1 160-16,-2-1 0 0,-3 2 0 0,-2-4 0 15,-4 4 0-15,0-2 0 0,-1 3 0 0,-3 1 0 16,0 2 0-16,-4 1 0 0,-1 1 0 0,-5-4 0 0,-2 2 320 0,-2 1-16 16,-3 1 0-16,-4 0 0 0,-1 0 16 0,-3 0 0 15,-1 0 0-15,-3 0 0 0,-1-1 0 0,-2 1 0 16,-1 0 0-16,-1 0 0 0,-3 3 0 0,-1-1 0 16,-1 1 0-16,0 0 0 0,0 1-112 0,-2 4-16 15,0-2 0-15,3 0 0 0,2 1-192 0,3-5 0 16,5-1 0-16,4-1-160 15,5-1-496-15,5-2-112 0,7-6 0 0,14-4-16 0</inkml:trace>
  <inkml:trace contextRef="#ctx0" brushRef="#br0" timeOffset="17024.79">19538 11513 43311 0,'-7'8'3840'0,"4"-3"-3072"0,1 0-608 0,4-1-160 0,0-2 640 0,2 4 80 0,1 8 32 0,3 8 0 16,7 10-1184-16,5 8-224 15,5 8-48-15,2 0-16 0,0 6 448 0,0-1 80 0,-2 1 32 0,-4 2 0 32,-4-2-416-32,-3 3-64 0,-4 3-32 0,-6 1 0 0,-4-1-1008 0,-5-1-208 15,-4-2-32-15,-1-6-16 0,0-11 1424 0,-1 6 304 0,-2 4 48 0,-4-2 16 0,3 1 1584 0,0-4 320 16,2-4 64-16,2-7 16 0,1-2-1520 0,2-7-320 15,2-5 0-15,3-4-17552 16</inkml:trace>
  <inkml:trace contextRef="#ctx0" brushRef="#br0" timeOffset="17519.66">19662 11756 35007 0,'-11'48'3120'0,"3"-14"-2496"0,0-5-496 0,3-4-128 0,3-6 432 0,1-3 64 0,-1 9 16 0,1 13 0 0,0 27-512 0,3 18 0 15,6 6-176-15,2-5 176 0,4-7-240 0,3-10 80 16,0-7 16-16,0-4 0 0,-1 1 304 0,-2-3 64 16,-1 3 16-16,-1 0 0 0,-4-4 400 0,-2 2 64 15,-1-5 32-15,-1 5 0 0,1-3-96 0,0-2-32 16,-1 5 0-16,-1-7 0 0,1 2-272 0,-1-6-48 16,-2-7-16-16,-1-1 0 0,0-1-96 0,-1-4-32 15,-1-2 0-15,1-2 0 0,-1-1-144 0,0-1 0 16,1-5 0-16,0-2 0 15,1-4-560-15,-1-3-32 0,1-1-16 0,-2-4-17904 0</inkml:trace>
  <inkml:trace contextRef="#ctx0" brushRef="#br0" timeOffset="17933.75">19572 13737 50687 0,'-5'8'4496'0,"0"-5"-3600"0,2 0-704 0,3-3-192 0,0 0-128 0,0-3-64 15,1 6-16-15,1-1 0 16,7-2-864-16,7 1-160 0,9-2-48 0,6 1 0 16,6 0 464-16,4 0 96 0,1 0 16 0,3 4 0 0,6-2 448 0,2 2 80 15,2 4 32-15,-1 0 0 0,-1 2 144 0,-1 0 0 16,0 2 0-16,-2 0 0 0,-1-3 0 0,-1-1 0 16,2-2 0-16,0 0 0 0,2 0 0 0,1 1 0 15,1-4 0-15,0 0 0 0,3-3 0 0,0-3 0 16,0 2 0-16,0-1 0 0,2-5 0 0,2 4 0 15,-2 3 0-15,-1 0 0 0,-4 1-160 0,0 1 0 16,-6-2 0-16,-4 0 0 0,-3 0-112 0,-5 0-32 0,-4-2 0 16,-5 2 0-1,-4 0-656-15,-7-1-144 0</inkml:trace>
  <inkml:trace contextRef="#ctx0" brushRef="#br0" timeOffset="18350.12">20946 13846 41471 0,'-4'9'1840'0,"2"-6"368"0,1 0-1760 0,2-3-448 0,1 0 0 0,3 0 0 0,1 0-128 0,5-3-128 15,8 0 0-15,9-2-16 16,10 0-1376-16,6-4-272 0,6-1-48 0,1 0-16 0,1 2 1520 16,0-1 288-16,2 2 176 0,-3 0-192 0,-2 1 464 0,-1 6 96 15,3 0 16-15,-1 3 0 16,-1 0-16-16,-4 0 0 0,-1 1 0 0,-5-2 0 0,-2 2-368 16,-3-4 0-16,-1 3-160 0,-2-3 160 15,-4 3-1728-15,-2 1-224 0,0-2-48 0,-6 2-16 16,0-2-1104-16,-4 2-208 0,-3 2-64 0,-3-5 0 15,-3 2 1120-15,-2-3 224 0,-3 0 32 0,-2 0 16 16,-2-4 1232-16,-3 2 256 0,0-2 64 0,-3 2 0 0,-1 0 1264 0,-2 0 256 0,0-1 48 16,-2 2 16-16,-1 1-48 0,-2 0 0 0,1 0 0 15,-2 1 0-15,1 2-592 0,1-1-128 0,0 0-32 16,1 0 0 0,0 1-1328-16,2-2-272 0,2 1-48 0,-2-1-16 0</inkml:trace>
  <inkml:trace contextRef="#ctx0" brushRef="#br0" timeOffset="18900.87">22025 13773 38703 0,'-16'9'3440'0,"3"-6"-2752"0,-1-3-560 0,6 0-128 0,3-3 1344 0,1 0 256 0,0-3 32 0,-3-4 16 15,-3-6-2064-15,-1-9-416 0,2-3-64 0,3-4-32 16,2 1-624-16,2 2-128 0,-1 1-32 0,1 6 0 15,-2-1 1040-15,-1 7 208 0,-1 6 32 0,-4 4 16 0,-1 4 1024 0,-3 2 208 16,-2 2 32-16,-1 4 16 0,-3 4 160 0,0 0 16 16,2 3 16-16,2-5 0 0,2 2-608 0,3-2-128 0,0 1-32 0,2 0 0 15,3-3-64-15,4 0-16 16,0 1 0-16,4-4 0 0,1 4-336 0,3-4-80 0,3 2-16 16,1-1 0-16,1 0-48 0,1-1-16 15,2 2 0-15,0-1 0 0,3-2 32 0,2-2 0 0,2 4 0 0,0-1 0 16,1 0 256-16,0 1 0 0,2 2 0 0,-2 0 0 15,1 3 0-15,-2 1 0 0,-1 0 0 0,-4 2 0 16,-1 2 0-16,-3 1 128 0,-2 1-128 0,-4 2 144 16,-1-2 128-16,-3 0 32 0,-4 3 0 0,-1 0 0 15,-3-3 240-15,-3 3 48 0,-2 2 16 0,-2-3 0 16,2-3 144-16,-2 1 16 0,-2 0 16 0,-1-1 0 16,1-3-208-16,-1 2-64 0,-1-2 0 0,-2 4 0 15,-1-1-256-15,-1-2-48 0,0 2-16 0,0-1 0 0,-1-2-368 16,0 1-80-16,-2-1 0 0,1-2-16 15,0 0-576-15,2-8-112 0,2-2-32 16,-1-12-19168-16</inkml:trace>
  <inkml:trace contextRef="#ctx0" brushRef="#br0" timeOffset="21168.74">15480 13970 18431 0,'-3'-4'1632'0,"-1"0"-1312"0,1 2-320 0,2 1 0 0,0-2-656 16,0-1-208-16,-4-2-32 0,-3-4-16 0,-1-2-1264 15,-4-4-256-15,1 3-64 0,-2-1 0 0,-1 1 3072 0,2 3 624 0,-2 0 112 0,1 2 32 16,-1 0 464-16,1 3 112 0,-1 1 0 0,0 1 16 15,0-1-1056-15,0-1-224 0,2 4-32 0,-2-1-16 16,2-1 416-16,-1 2 96 0,-2-2 16 0,1 1 0 16,0 1 336-16,1-3 80 0,3 3 16 0,0 0 0 0,0 1 224 0,1-3 32 15,1 2 16-15,-1-2 0 0,3 1-576 0,0 1-112 16,0-2-32-16,1 1 0 0,1 1-640 16,0-2-128-16,2 3-32 0,0-2 0 0,1 2-320 0,-1 2 128 15,2 1-128-15,-3 0 0 0,-1 3 0 0,-2 7 0 16,-3-1 0-16,-2 8 0 0,-1-2 0 0,-3 7 0 15,-4 7 0-15,-3 7 0 0,-2 1 0 0,0 7 0 16,2 2 0-16,2-2 0 0,5-3 0 0,4 1 192 16,5-4 0-16,5-4-16 0,4-5 256 0,5-4 48 15,2 1 16-15,5-3 0 0,2-2-320 0,4-1-176 0,3-1 192 16,-2-6-192-16,-1 0 0 0,4-1 0 0,2-3 0 16,2-4 0-16,1-2 0 0,-4-4 0 0,0 0 0 0,-4-6 0 15,0-2-176-15,-2-2 176 0,-1-4-192 0,0-3 192 16,-2-2 0-16,0-4 0 0,0-4 0 0,0-3 0 15,1-2 0-15,-1-5 176 0,0-2-48 0,-1-1-128 16,0-4 176-16,-1-2-176 0,-1 0 160 0,-2-4-160 16,-1 1 0-16,-1 0 0 0,-2 2 0 0,-2 1 0 15,-2 4 0-15,-2 4 144 0,-3 2 16 0,-2 2 0 16,-2 1 32-16,-3 5 0 0,-1 5 0 0,-2 3 0 16,-3 6 64-16,-5 3 32 0,-2 6 0 0,-7 3 0 15,-3 6-288-15,-6 7 160 0,-7 8-160 0,-5 5 128 16,-8 6-368-16,0 6-80 0,4-7 0 0,4 7-16 15,1 0-16-15,9 3 0 0,5 0 0 0,9 1 0 16,6 1 352-16,8-1 0 0,6 1 0 0,4-1 0 0,7 3 0 16,4-4 0-16,6 0 0 0,2-7 0 0,2-2 0 0,4 3 0 15,6 0 0-15,3-3 0 0,2 2-176 0,4-1 176 16,-1-5-128-16,3-1 128 0,5-5 0 0,2-3 0 16,1-3 0-16,-3-8-128 0,-1 0 128 0,-3-8 0 15,0 0 128-15,-4-6-128 0,-1 0 256 0,0-10 0 16,-2 0-16-16,-2-9 0 0,-1-1-16 0,-2-5 0 15,-2-4 0-15,-4-5 0 0,0-6-96 0,-5-4-128 16,-2-4 176-16,-3-8-176 0,-2-5 192 0,-5-3-192 16,-1-2 192-16,-4-2-192 0,-2 2 160 0,-4 3-160 15,-2 8 128-15,-6 7-128 0,1 7 0 0,-4 6 0 16,-1 7 128-16,-6 5-128 0,-3 7 208 0,-3 6 16 16,-1 6 0-16,-1 5 0 0,-1 10-224 0,-3 5 0 0,-3 6 0 15,-3 10 0-15,-5 13 0 0,-1 7 0 16,4 7 0-16,5 1 0 0,6-4-416 0,7-2 32 0,8-1 0 0,4 0 0 15,6 4 384-15,3 2-128 0,7-1 128 0,3 1 0 16,4 1 0-16,4-4-128 0,3 1 128 0,1-4 0 16,2-3 0-16,1 1-160 0,1-4 160 0,0-3 0 15,1-3-160-15,1-7 160 0,1-4-128 0,0-6 128 16,1-3 0-16,0-9-160 0,0-6 160 0,0-5 0 16,2-5 0-16,-2-6 0 0,-2-3 0 0,0-10 0 15,0-4 0-15,-2-7 0 0,-2-3 0 0,-5-4 0 16,-4 2 0-16,-4-3 0 0,-3 4 0 0,-4 0 0 15,-2 2-176-15,-5 2 176 0,-1 1-160 0,-3 5 160 16,-3 3 0-16,-5 2 0 0,-3 4-128 0,-9 6-13264 16,-7 0-2656-16</inkml:trace>
  <inkml:trace contextRef="#ctx0" brushRef="#br0" timeOffset="22802.29">22838 13611 13823 0,'-4'-15'1216'0,"0"3"-960"0,1-1-256 0,2 4 0 0,-1 2 2688 0,2 1 512 0,-2-1 80 0,2-6 32 0,-1-6-1488 0,-1-12-288 15,4-1-64-15,0 1-16 0,2 2-272 0,1 3-48 16,-2 2-16-16,0 4 0 0,-1 2-288 0,-2 5-48 16,0-2-16-16,-2 5 0 0,-4 3-208 0,-3 2-48 15,-1 3-16-15,-3 2 0 0,-4 4-288 0,-5 2-48 16,-3 4-16-16,-2 3 0 0,-1-1 80 0,-1 0 16 15,1 4 0-15,-2 1 0 0,1 1-64 0,-2 2-16 16,0 5 0-16,0-1 0 0,2 6 160 0,2 1 16 16,5 4 16-16,2 0 0 0,3 5-176 0,3 0-48 0,3 0 0 0,1 4 0 15,4-2 0-15,0-2 0 0,1-2 0 0,1-4 0 16,2-2-128-16,2 3-144 0,1-3 144 0,4 0-208 16,4 2 208-16,2-5 0 0,5-1 0 0,5-2 0 15,2-7 0-15,6 0 0 0,0-4 0 0,6-5 0 16,2-3 128-16,1-2-128 0,3-5 144 0,1 0-144 15,0-5 0-15,-1-2 0 0,0 0 0 0,0-5 0 16,0-2 0-16,-2-4 0 0,2-4 0 0,-1-3 0 16,-1-4 0-16,-1-3 0 0,0-1 0 0,-3-3 0 15,-2 1 208-15,-4-2-48 0,-2 1-16 0,-3-1 0 16,-7 5 112-16,-3-2 32 0,-4 1 0 0,-7 3 0 16,-1 1 64-16,-7 1 16 0,-3 2 0 0,-4 1 0 0,-2 5-144 15,-2 2-32-15,-1 2 0 0,-7-1 0 0,-4 1-192 0,-5 4 0 16,-6 1 128-16,-2 0-128 0,-1 5 0 0,-2-1 0 15,-1 5 0-15,0-2 0 0,0 2 0 0,4-1 0 16,3 2 0-16,3-3 0 0,3-1-224 0,4-2 64 16,1-4 16-16,-3-9-20720 15</inkml:trace>
  <inkml:trace contextRef="#ctx0" brushRef="#br0" timeOffset="24022.96">15548 13799 23951 0,'-23'-10'2128'0,"3"0"-1696"0,9 4-432 0,5 0 0 0,2 0 1248 0,-6-2 160 0,-10-8 48 0,-9-9 0 0,-7-7-208 0,1 1-32 0,7 3-16 0,3 6 0 16,5 6-320-16,2 4-64 0,-1 8-16 16,-1 4 0-16,-1 4 16 0,-5 8 0 0,-1 5 0 0,-4 6 0 15,-2 3-160-15,-3 7-16 0,-2 4-16 0,-1 1 0 16,2-1-240-16,1 5-32 0,1 0-16 0,5-1 0 15,8-1-336-15,2 2 0 0,5 5 0 0,6 3-128 16,9 1 384-16,7-3 64 0,6 3 32 0,7-2 0 16,6-2-160-16,6-2-48 0,8-1 0 0,3-2 0 15,3-2-144-15,4-5 0 0,6-9 0 0,0-4 0 16,1-4 0-16,-3-5 0 0,-1-6 0 0,-2-1 0 16,-3-6 0-16,-6-3 0 0,-4-4 0 0,-2-5 0 15,-2-6 128-15,-6-2-128 0,-3-2 0 0,-5-7 128 0,-4-2 16 16,-3-5 0-16,-3 5 0 0,-4-9 0 0,1-9 208 0,-6-4 32 15,-2-7 16-15,-6 0 0 0,0 0 0 0,-4 0 0 16,-5 0 0-16,-4-1 0 0,-2 4-160 0,-4 4-48 16,-1 9 0-16,-3 5 0 0,-1 8-192 0,-2 7 0 15,-2 5 128-15,-1 5-128 0,-4 6 0 0,-2 2 0 16,-1 8 0-16,-3 7 0 0,2 2 0 0,2 6 0 16,2 3 0-16,3 5 0 0,4-2 0 0,4 4 0 15,6 2 0-15,3-3 0 0,5-2 0 0,4 1 0 16,2-1 0-16,5 3 0 0,2-4 0 0,2 2 0 15,3-5 0-15,0 1-14416 16,5-3-2928-16</inkml:trace>
  <inkml:trace contextRef="#ctx0" brushRef="#br0" timeOffset="24371.56">23042 13982 39615 0,'-10'-16'3520'0,"1"0"-2816"0,1 0-560 0,3 1-144 0,4 5 624 0,1 3 80 0,0-2 32 0,-3-13 0 0</inkml:trace>
  <inkml:trace contextRef="#ctx0" brushRef="#br0" timeOffset="24715.56">23006 13691 29487 0,'3'-115'1296'0,"-3"97"288"0,0 14-1264 0,0 4-320 0,-2-2 0 0,1-4 0 0,-3-7 2240 0,-1-7 400 16,-3-8 80-16,-1-4 16 0,-1-2-1632 0,-1 2-320 16,1 1-64-16,0 2-16 0,0 1-576 0,-1 2-128 15,1 2 0-15,-1 1 0 0,1 5 0 0,-1 2 0 0,0 3 0 16,0 2 144-16,-1 5 192 0,-3 0 48 16,-1 4 0-16,-3 2 0 0,-3 0 0 0,-5 6 0 0,-3 2 0 15,-3 6 0-15,-2 4-384 0,-5 7 144 0,-2 4-144 16,-1 7 0-16,0 4 0 0,1 5 0 0,5 4 0 0,2 3 0 15,5 1 320-15,6 1-32 0,4 2-16 0,3 1 0 16,4 1-32-16,5-1-16 0,4-1 0 0,4-5 0 16,6-1-224-16,5-3 0 0,5-2 0 0,6-3 0 15,7-1 0-15,7-4 0 0,7-5 0 0,5-6 0 16,5-4 0-16,6-6 0 0,5-1 160 0,3-9-32 16,-2-4-128-16,3-6 0 0,0-4 0 0,0-4 0 15,-4-3 288-15,-2-5-16 0,-5-5 0 0,-5-5 0 0,-5-4 192 16,-6-3 48-16,-6-1 0 0,-8-3 0 0,-5 0-32 0,-6-7 0 15,-5-3 0-15,-11 1 0 0,-6-3-32 16,-9-1 0-16,-7 0 0 0,-9-2 0 0,-6 2-128 0,-9 3-48 16,-2 4 0-16,-6 5 0 0,-7 4-272 0,-2 3 128 15,-1 8-128-15,-3 7 0 0,3 5 0 0,0 6 0 16,6 2 0-16,1 1-16064 16,3 2-3200-16</inkml:trace>
  <inkml:trace contextRef="#ctx0" brushRef="#br0" timeOffset="27116.17">14985 13842 35935 0,'-4'0'3200'0,"0"-2"-2560"0,3 1-512 0,1 1-128 0,0-3-640 0,0-1-128 0,-1-1-48 0,-1-2 0 16,2-3-368-16,3-2-80 0,-1-3-16 0,2 1 0 15,2-2-208-15,-1 0-48 0,0 1-16 0,0 2 0 16,0-2 800-16,0-1 176 0,-1 0 16 16,-2 0 16-16,1-2 224 0,-1 1 64 0,-2-4 0 0,0 1 0 0,0-2 864 15,-2-6 176-15,-1-6 48 0,-2-2 0 0,0-7 896 0,-1-2 176 16,0-5 32-16,0-7 16 0,2-1-560 0,-1-5-112 15,3-10-32-15,0-3 0 0,1-5-576 0,2-2-112 16,2 1-32-16,1 6 0 0,3 6-528 0,2-1 0 16,3 6-192-16,3 8 48 15,1 10-560-15,1 9-96 0,2 10-32 0,-4 3 0 16,-1 5-768-16,-2 3-176 0,-3 6-16 0,-1-2-16 16,-2 5 944-16,0 4 192 0,-1 0 32 0,-1 2 16 0,-2 4 288 0,0 2 48 15,-1 0 16-15,-1 4 0 0,0-1 480 0,0 2 112 0,-1 1 0 16,-1 3 16-16,1 2 1120 0,0 2 208 0,0 1 64 0,1 5 0 15,0 3-784-15,0 5-160 0,0 3-16 0,1 9-16 16,0 8-592-16,3 10-160 0,1 8 0 0,0 10 0 16,3 6 0-16,0 2 0 0,0-5 0 0,0 3-192 31,1 0-288-31,-5-6-64 0,-1-13-16 0,-3-15 0 0,-4-19 128 0,-1-6 32 0,-1-5 0 0,0-3 0 16,0-4 1824-16,0-4 368 0,1-4 80 0,-2-4 16 15,2-2-624-15,1-6-128 0,-1-4-32 0,-2-4 0 16,2-3-720-16,-1-5-160 0,0-6-32 0,-1-9 0 15,-1-3-192-15,0-7 0 0,-1-2 0 0,0-3 0 16,2 5 0-16,-2-10-128 0,-1-6 128 0,-1 0-160 0,0-2 32 16,-1-3 0-16,-2 0 0 0,3 5 0 15,1 10 128-15,-1-7 0 0,0 0 0 0,1 3 0 0,1 4 0 16,2 5 0-16,1 5 128 0,-1 3-128 0,1 3 0 16,1 0 0-16,0 5 0 0,0 0 0 0,3 3 0 0,-2 2 0 15,3 1 0-15,0 0 0 0,1 1 0 0,0 3 0 16,0 2 0-16,0 2 0 0,1 2 0 0,-1 3 0 15,1 3 0-15,-1 4 0 16,2 1-672-16,-1 8-208 0,1-1-32 0,-2 8-16 16,1 6-752-16,-2 9-160 0,0 5-16 0,-3 13-16 15,1 10 656-15,-4 11 144 0,-3 13 32 0,1 7 0 16,-4-2-256-16,2 4-48 0,1 2-16 0,2-6 0 16,4-8-2032-16,1-11-384 0,5-10-96 0,0-12-16 15,3-7 2480-15,1-4 512 0,2 1 80 0,-1-2 32 0</inkml:trace>
  <inkml:trace contextRef="#ctx0" brushRef="#br0" timeOffset="28633.52">22655 13536 38703 0,'-8'-10'3440'0,"3"0"-2752"0,3 1-560 0,2 3-128 0,1-4-160 0,0-2-64 0,-1-13-16 0,0-13 0 16,2-17-416-16,3-14-96 0,5-3-16 0,1-1 0 15,4 0 592-15,-1 0 176 0,4 0 0 0,0-2 0 0,-2 2 0 0,2 0 0 16,-2 0 0-16,0 4 0 0,-1 2-144 0,-2 5 144 15,0 8 0-15,-4 6-144 0,-1 4 144 0,-3 6 0 16,-3 1 0-16,-4 11-128 0,1 4 128 0,-4 1 0 16,-3 7 0-16,-3 2 0 0,1 4-224 0,-1 6 32 15,-1 2 16-15,-2 2 0 0,2 3 176 0,-2 4 0 16,2 6 0-16,1 1 128 0,1 6-128 0,1 4 0 16,3 5 0-16,1 4-128 0,0-1 0 0,4 2 0 15,1-1 0-15,1 2 0 0,3-1 128 0,-1 1 0 16,1-3 0-16,1 7 0 0,1 5 0 0,0 1 0 0,1 1 0 15,-2-1 0-15,-2 0-288 0,2 0-32 0,-2-2 0 16,-2-3 0 0,-1-3-1200-16,-1-4-240 0,-2-3-48 0,0-6-16 15,-4-1 256-15,1-7 48 0,-1-4 16 0,-1-5 0 0,0-2 1792 0,0-2 352 0,1-1 80 0,-2-7 16 16,3-1 720-16,-1-2 144 0,2-2 16 0,-2-4 16 16,1 0-736-16,0-6-128 0,1-2-48 0,-2-5 0 15,-1-1 48-15,1-1 0 0,-3-5 0 0,1-3 0 16,-1-2-64-16,3-1 0 0,-2-3 0 0,3-4 0 15,0 1-160-15,1-3-32 0,0-4-16 0,4-3 0 16,1-3-224-16,0 0-32 0,2 0-16 0,2-4 0 16,2 2-224-16,2 2 0 0,3 0 0 0,0 7 0 15,1 1-128-15,2 9-80 0,1 3-16 0,-3 2 0 16,0 6-720 0,0 5-144-16,-3 1-16 0,-1 6-16 0,-3 5-176 0,-3 6-48 0,-2 2 0 15,-2 5 0-15,-3 4-128 0,-1 5-16 0,-3 2-16 0,-1 8 0 0,2 5 1216 16,-2 7 288-16,1 3 0 0,0 13 0 0,2 14 0 0,1 11-192 15,1 7 64-15,2 5 128 16,2 3-512-16,1-5 32 0,1-1 0 0,2-6 0 16,-1-2-96-16,2-3-32 0,0-2 0 0,-1-9 0 0,0-4 608 0,-2 1 0 15,-2 0 0-15,-3 1 0 0,-2-1 128 0,-1-4 64 16,-2 1 0-16,-1-6 0 0,0-5 448 0,-2-3 112 16,1-3 16-16,1-9 0 0,2-6-448 0,0-2-96 15,0-7-16-15,1-7 0 0,2-6-208 0,0-6 0 16,1-4 0-16,2-10-10816 0</inkml:trace>
  <inkml:trace contextRef="#ctx0" brushRef="#br0" timeOffset="30332.73">12037 14145 35935 0,'-28'1'3200'0,"6"2"-2560"0,10-3-512 0,7 2-128 16,2 0 336-16,-5 0 48 0,-12 4 16 0,-10 4 0 0,-2 0 320 0,9 2 64 0,13 1 16 0,15-1 0 15,14 1-592-15,16-4-208 0,17 1 144 0,17-1-144 16,17-3 0-16,14-2 0 0,12-7 0 0,13 0 0 16,15 3 176-16,7-4-48 0,4-5-128 15,2 1 192-15,5 0-192 0,3-2 0 0,2 4 0 0,-3-4 0 16,-7 4 0-16,-3-3 0 0,-2 1 0 0,-7 0 0 16,-5 2 0-16,-10 0 0 0,-7-4 0 0,-10 4 0 15,-6 3 0-15,-12 0 0 0,-9 3 0 0,-12 0 0 16,-12 2 480-16,-11 2 0 0,-8 2 0 0,-12 2 0 0,-7 0-176 15,-13-4-48-15,-6 1 0 0,-12-5 0 0,-10 1-256 0,-16-1 0 16,-14 0-128-16,-14-1 128 16,-6 1-432-16,-26-3 16 0,-25 3 0 0,-16-2 0 0,-9 4 128 0,-10 1 32 15,-8 1 0-15,2-1 0 0,4 6 256 0,-2-3 0 16,0 2 0-16,3 0 0 0,1 2 0 0,3 2 144 16,6 2 16-16,3 1 0 0,6 3-32 0,11-5 0 15,16-3 0-15,13-3 0 0,13 2-128 16,21-5 0-16,14-2 0 0,17-6 0 0,14-1-256 0,12-1 32 15,12-1 0-15,12-3 0 0,11-1 224 0,13-3-176 16,12-2 176-16,12 1-160 0,7 2 160 0,14 0 0 16,13 3-144-16,6-2 144 0,3 6 0 0,2-3 0 15,1 5 160-15,3-2-160 0,0 0 192 0,1 0-64 16,-8 2 0-16,4 0-128 0,1-4 240 0,-6 2-64 0,-9-2-16 16,-1 2 0-16,-4 1 384 0,-10 1 80 0,-10 4 16 15,-14 0 0-15,-10 0 0 0,-13 3 16 0,-8 1 0 16,-12 2 0-16,-9 0-208 0,-15 1-64 0,-10 4 0 0,-16 1 0 15,-15 2-192-15,-15 2-32 0,-12 4-16 0,-21 1 0 16,-16-2-16-16,-15-2-128 0,-9 4 192 16,-10-5-64-16,-9 0-128 0,2-1-192 0,9-2 32 0,2-2 16 15,5 1-912 1,14-7-176-16,16-7-48 0,25-15 0 0</inkml:trace>
  <inkml:trace contextRef="#ctx0" brushRef="#br0" timeOffset="30999.3">21930 13668 43311 0,'-3'-9'3840'0,"-4"3"-3072"0,1 2-608 0,0 2-160 0,0 1-256 0,-4-2-96 0,-6-3-16 0,-11-4 0 16,-12-2 368-16,-8 2 0 0,-3 0 128 0,-5 4-128 15,0 0 128-15,-5 3-128 0,-3 3 0 0,-6 0 128 0,-3 0 48 0,-3 3 0 16,-4 0 0-16,-8 1 0 0,-3 1 48 0,-12 2 16 16,-10 2 0-16,-9 1 0 0,-5 2-240 0,-7 1 128 15,-4 0-128-15,2 0 0 0,5 5 0 0,7-4 128 16,6 2-128-16,12-1 0 0,14-3 0 0,13-2 0 16,12-1 0-16,16-4 0 0,14 0 0 0,16-2 0 15,14-3 0-15,15 0 0 0,10 0 0 0,21-6 0 16,18 2 0-16,21-4 0 0,19 1-128 0,17 1-32 15,12-1 0-15,14 1 0 0,14 0-160 0,3 2-16 16,4 1-16-16,-4 0 0 0,-2 3 96 0,-8 0 0 16,-5 3 16-16,-15 0 0 0,-13-2 240 0,-16 2 0 15,-11-3-160-15,-18 2 160 0,-14-1 0 0,-16 2 288 0,-14 3-48 16,-14-2-16-16,-8 2 656 0,-10 2 128 0,-7 2 16 16,-8 0 16-16,-7-1-144 0,-13 1-48 0,-11-4 0 0,-11 1 0 15,-6 2-480-15,-14-3-112 0,-12-2 0 0,-14-7-22208 16</inkml:trace>
  <inkml:trace contextRef="#ctx0" brushRef="#br0" timeOffset="34588.99">15101 13782 21183 0,'2'-19'1888'0,"-1"3"-1504"0,-1 4-384 0,-1 6 0 16,0-3-944-16,-1-5-256 0,-1-10-48 0,-2-15-16 0,-2-14-400 16,-3-10-96-16,-3-1-16 0,0 1 0 0,-2 6 4512 0,1 0 896 0,1 0 176 0,2 3 32 15,1-2-656-15,2 3-144 0,5-2-32 0,-1 2 0 16,3 1-1488-16,1 3-304 0,0 0-64 0,0 5-16 16,-2-1-592-16,0 2-112 0,0 1-32 0,-3-5 0 15,-2 0-80-15,0-1-32 0,-2 1 0 0,1 0 0 0,-2 0-48 0,-3 2-16 16,2 3 0-16,-1 3 0 0,1 3 32 0,1 4 0 15,1 5 0-15,3 4 0 0,2 5-256 0,2 4 0 16,2 6 128-16,2 0-128 0,2 6 0 0,2 2-160 16,3 2 32-16,3 8 0 0,8 6-208 0,2 9-48 15,5 6 0-15,2 8 0 0,2 7 128 0,-3 5 32 16,1-1 0-16,-3 5 0 0,-3 2 224 0,-3 0-144 16,-3-7 144-16,-2 5-128 0,-1 4 128 0,-4 2 0 15,-2 2 0-15,-3 0 0 0,-1-4 0 0,-3 2 0 16,-1-2 0-16,-1 4 0 0,0-2 224 0,-1 2-32 15,1-3 0-15,2-6 0 0,1-9 64 0,1-8 16 0,5-4 0 16,-1-9 0-16,3-5 32 0,0-7 0 0,0-6 0 16,0-4 0-16,0-4-32 0,0-4 0 15,-1-4 0-15,1-2 0 0,-1-7-144 0,-2-5-128 0,-2-2 192 0,-1-9-192 16,-3-3 192-16,-2-7-64 0,-6-8 0 0,-4-3-128 16,-2 2 144-16,-4-9-144 0,-3-4 0 0,-2-6 144 15,0 0-144-15,-3-5 0 0,1-2 0 0,1-2 0 16,-1 6 0-16,3-6 0 0,3-2 0 0,2-3 0 15,3 8 0-15,2-5-176 0,4 1 48 0,1 4 0 16,2 3-48-16,3 8 0 0,3 9 0 0,1 9 0 16,0 9 48-16,0 9 0 0,1 7 0 15,-2 7 0-15,2 4-288 16,-1 5-48-16,1 9-16 0,0 9 0 0,1 7-208 0,-4 10-32 0,0 11-16 0,-2 14-17184 16</inkml:trace>
  <inkml:trace contextRef="#ctx0" brushRef="#br0" timeOffset="36050.01">12417 12530 35935 0,'0'-2'3200'0,"2"1"-2560"16,1 1-512-16,2-3-128 0,2 3-400 0,0 0-112 0,7-4 0 0,7 2-16 0,11-2 528 0,10-1 0 15,11 2 0-15,6-1 0 0,4 4 0 0,2-4 0 0,0 4 176 0,1 0-176 16,-2 0 0-16,3 1 0 16,5 2 0-16,-2 3 0 0,-2 0 256 0,-1 0-64 0,2 4-16 15,2-2 0-15,1 0 400 0,3-1 64 0,4-1 32 16,5-6 0-16,5-4-224 0,11-5-32 0,10-1-16 0,5-2 0 15,-6 0-80-15,11-4-32 0,12 0 0 0,2-3 0 16,-4-3-160-16,-2 6-128 0,3 0 144 0,-6 1-144 16,-4 1 0-16,-7-1 0 0,-6 5-208 0,-9 1 64 15,-7 2-112-15,-10-1 0 0,-10 4-16 0,-8-2 0 16,-7 3 272-16,-8 2 0 0,-5 1-128 0,-7-2 128 16,-8 0 0-16,-5 1 0 0,-8 0 0 0,-5 1 0 15,-6-3 0-15,-4 2 0 0,-4-1 128 0,-5-2-128 16,-4-2-304-16,-7-3-96 0,-6-1-32 15,-9-2 0-15,-4 0-656 0,-8-2-144 0,-7 2-32 0,-12-4 0 16,-8 3 208-16,-9-2 32 0,-8 4 16 0,-6 3 0 16,-7 4 432-16,-10-1 64 0,-10 4 32 0,-5 2 0 0,-1 5 320 0,-3 3 160 15,-4-2-160-15,-4 8 160 0,-2 4 0 0,-4 4 0 16,-3 1 0-16,4 1 0 0,2 0 0 0,2 1 0 16,3 3 0-16,7-5 0 15,6 2-544-15,4-1-112 16,4-5-32-16,11-5 0 0,8-2 448 0,12-4 96 0,12 1 16 0,6-3 0 0,8-1 784 0,11-1 176 15,7-1 16-15,7-1 16 0,8 0-592 0,7 0-112 16,9 0-32-16,9 1 0 16,8 2-1408-16,10-2-272 0,12 1-64 0,12-1-16 15,4-3-176-15,13-2-48 0,16 1 0 0,18 0 0 0,12 1 1168 0,16-1 240 0,12 1 32 16,3 3 16-16,-4-3 400 0,-4 2 0 0,5-1 0 0,1 2 128 16,3 4-128-16,0-3 144 0,1 2-144 15,-7-1 160-15,-7-1-32 0,0-2 0 0,3 0 0 0,-6-3 0 16,-8 0 736-16,-6-5 144 0,-4-1 16 0,-5-2 16 15,-5-2 496-15,-8-2 80 0,-11 0 32 0,-8 2 0 16,-6-1-752-16,-7 0-128 0,-9 2-48 0,-11 0-8432 16,-8 2-1696-16</inkml:trace>
  <inkml:trace contextRef="#ctx0" brushRef="#br0" timeOffset="74133.87">18099 16571 44223 0,'-3'5'3936'0,"0"-5"-3152"0,1 0-624 0,2 0-160 0,0-2-192 0,-1-2-80 0,-1 1-16 0,-1-6 0 15,-1-4-960-15,-2-3-192 0,-3-3-32 0,-2-6-16 0,-3-4 1040 0,-3 1 192 16,-2-3 64-16,-4-1 0 0,-7-6 896 0,-4-6 176 15,-3 0 32-15,-4-4 16 0,0 1-496 0,-1 0-112 16,1 0 0-16,-2 1-16 0,0-1 32 0,-2-4 16 0,0-2 0 16,0 0 0-16,0-2 0 0,2 1 0 0,1 3 0 0,-3 2 0 15,1 1 32-15,-1-2 16 0,0 4 0 0,-2-1 0 16,1 0-80-16,-1-1 0 0,-1 1-16 0,-2 6 0 16,2 3 0-16,-4-2 0 0,-4 5 0 0,2 0 0 15,-3 0-304-15,1 7-176 0,4 6 32 0,-3-3 0 16,-2 5 144-16,0-1 0 0,0 4 0 0,4 1 0 15,5-2 0-15,5 1 0 0,3 0-128 0,4-1 128 16,1 0 288-16,5-1 144 0,0 0 16 0,4-2 16 16,4-2-144-16,1 4-48 0,2-2 0 0,3 3 0 15,1 0-416-15,3 2-96 0,1 0-16 0,2 4 0 16,2 5 0-16,-1 1 0 0,3 6 0 0,-1 0 0 16,0 0 256-16,0 6-192 0,1 0 192 0,1 4-192 15,2 0 192-15,0 2 0 0,4 2 0 0,1-2 0 0,2-1 0 16,3 1 0-16,0-1 0 0,3-1 0 0,2-3 192 0,-1 2 0 15,-1-2-16-15,3 2 0 0,1-1-32 0,1 2 0 16,-1-2 0-16,-3 3 0 0,0-1-144 0,0 2 0 16,-3 0 0-16,0 6 0 0,1 6 0 0,-3 1 0 15,-3 4-160-15,-1-1 160 0,-2 1 0 0,-2 0 0 16,-4 8 0-16,-3 0 0 0,-2 3 0 0,-3 0 0 16,-1-2 0-16,-1-4 0 0,0-1 0 0,1-5 240 15,1-6-32-15,1-2 0 0,2 1 48 0,1-7 0 16,3-2 0-16,2-3 0 0,1-2 0 0,1-2 0 0,1-4 0 15,1 2 0-15,0-6-128 0,1 0 0 0,1-4-128 16,0-2 192-16,1-7-192 0,0-3 0 16,1-1 0-16,0-5 0 0,1-3 192 0,0-3-48 0,2 1-16 0,-1 0 0 15,2-3-128-15,-2-1 0 0,1 0 0 16,-1 0 0-16,2 0 0 0,-2 0 0 0,0 0 0 16,-1 2 0-16,0 1 0 0,-1 3 0 0,1 2 0 0,0 4 0 15,-2-1 0-15,1 1 0 0,0 2 0 0,0 2 0 16,-1-1 0-16,1 3 0 0,0 0 0 0,-2 0-176 15,2 4 176-15,-2-1 0 0,2 3 0 0,-3-1 0 16,2 4 0-16,-1-2 0 0,-2 5 0 0,0 1 0 16,-1 0 0-16,-1 3 0 0,-3 3 0 0,-2 0 0 15,1 4 128-15,0-1-128 0,0 0 128 0,2 0-128 0,2-5 144 16,2 2-144-16,1-1 192 0,5-2-192 0,3-2 416 16,6-2-32-16,4-5 0 0,6 0 0 0,4-4-384 15,9-3 0-15,10-6 0 0,8-5 0 16,-2 1-880-1,14-3-256-15,14-7-48 0,12-7-21552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41:00.81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26726 1868 8287 0,'3'-1'736'0,"-3"1"-592"0,2-2-144 15,-1 2 0-15,0-3 2880 0,0 3 560 0,0-1 96 0,2 1 32 0,2-4-1584 0,0-1-304 0,2 2-64 0,1-4-16 0,-1 1-544 0,1 2-112 0,-2 1-32 0,-1-2 0 0,0 1-448 0,-2 0-80 16,1 4-32-16,-3 0 0 0,0 4 192 0,1 2 32 15,-4 3 16-15,1 5 0 0,-1 2 400 0,-3 5 80 16,1 2 16-16,-1 2 0 0,1 0-224 0,-2 7-32 16,-1 12-16-16,-3 9 0 0,1 2-368 0,1 4-80 15,-1 2-16-15,2-2 0 0,0-4-112 0,2-5-32 16,2 3 0-16,0-6 0 0,1-5-208 0,1-1 0 16,1 0 0-16,0 4 0 0,-2-5 0 0,1 1 0 15,0-5 0-15,-2-1 0 0,2-4 0 0,-1-5 0 0,0-4 0 16,1-4-160-1,0-2-400-15,0-3-80 0,-1-4 0 0,2-2-17472 16</inkml:trace>
  <inkml:trace contextRef="#ctx0" brushRef="#br0" timeOffset="533.95">26539 1684 26719 0,'-6'-12'2368'0,"3"4"-1888"0,2 2-480 0,1 1 0 0,1 1 0 0,0 2 128 0,2-2-128 0,1 1 0 0,2-6 576 0,2-1 64 0,4-4 0 0,2 0 16 0,4-5 224 0,0 3 32 15,2 0 16-15,0 4 0 0,1-2-688 0,0 5-240 16,0-1 144-16,0 2-144 0,2 0 560 0,0 0 16 16,1 0 16-16,1 0 0 0,0 1-288 0,1-1-64 15,1 3-16-15,-1-1 0 0,1 3-224 0,0 1 128 16,-1 4-128-16,-1 1 0 0,-1 3 0 0,-2 4 0 15,-1 2 0-15,-1 5 0 0,-2 4 192 0,0 2-16 0,-1 3 0 16,-2 4 0-16,1 1 288 0,-1 2 64 0,-1 1 16 0,0 1 0 16,-2-3-336-16,1-1-64 0,-2 1-16 0,-2-4 0 15,-2 1-128-15,-1-4 0 0,-2-3 0 0,-2-2 0 16,-2-1 160-16,-2 0-160 0,-3 0 192 0,-2-3-192 16,-2 0 448-16,-3-1-32 0,-1-2 0 0,-2 0 0 15,-1-1-176-15,-4-3-48 0,-3 2 0 0,-4 0 0 16,1-1-192-16,-1-3 144 0,-1 2-144 0,0-6 128 15,-2 2-128-15,1-3 0 0,-2 0 0 0,0-2 0 16,1-2 0-16,0 0 0 0,1 0 0 0,0-2 0 16,0-1 0-16,1 2 0 0,6 0 0 0,0 2-18496 15</inkml:trace>
  <inkml:trace contextRef="#ctx0" brushRef="#br0" timeOffset="1252.58">28290 1184 23039 0,'-3'0'2048'0,"1"0"-1648"0,1 0-400 0,-2 0 0 0,2 0 656 0,-3 3 48 0,-1-2 16 0,-5 3 0 0,-3 5 624 0,-6 0 128 16,-4 6 32-16,-3 8 0 0,0-1-160 0,-1 6-48 15,-1 3 0-15,0 5 0 0,-2 2-144 0,1 6-16 16,-1 0-16-16,-3 9 0 0,-5 12-416 0,1 10-64 0,-2 4-32 0,0 0 0 16,2 1-192-16,3-8-32 0,3 0-16 15,0 5 0-15,1 4-112 0,3 1-32 0,2 1 0 0,3-1 0 16,3-3-224-16,3 0 0 0,2 1 0 0,2-2 0 16,4-5 0-16,3-10 128 0,2-2-128 0,6-2 0 15,4-1 0-15,6-2 0 0,4-2 0 0,4-4 0 16,6-6 0-16,5-2 0 0,7-5 0 0,5-7-160 15,6-3-672-15,3-7-128 16</inkml:trace>
  <inkml:trace contextRef="#ctx0" brushRef="#br0" timeOffset="2238.08">29040 1978 1839 0,'4'-13'160'0,"-1"4"-160"0,0-1 0 0,0 4 0 0,-1 0 576 0,-2 3 96 0,1 0 16 0,1-3 0 16,-1-4 1424-16,1-3 272 0,0 0 64 0,-2 0 16 16,1 2 864-16,-4 6 160 0,0-1 32 0,-2 4 16 15,0-1-720-15,-3 3-128 0,2 5-48 0,-1-1 0 16,-1 2-1088-16,0 0-208 0,-2 6-64 0,0 2 0 15,0 2-912-15,-1 5-192 0,0 5-48 0,-3 5 0 0,-2 4 0 0,-4 3-128 16,-3 10 192-16,-4 5-64 0,-4 4 128 0,-3 0 32 16,-2 0 0-16,1-4 0 0,0-5-32 0,2-4-16 15,0-2 0-15,-2 1 0 0,-1 2-96 0,-1 0-16 16,3-1 0-16,2-4 0 0,2-1-128 0,3-8 0 16,4-2 0-16,2-1-176 0,3-9 176 0,2-3 0 15,4-1-144-15,0-5 144 16,2-4-576-16,1-6-64 0,2-3 0 15,0-4-17760-15</inkml:trace>
  <inkml:trace contextRef="#ctx0" brushRef="#br0" timeOffset="2501">28255 1849 17503 0,'-4'-7'1552'0,"3"0"-1232"0,2 6-320 0,2 1 0 15,1 0 512-15,-1 0 32 0,2-2 16 0,3 0 0 16,3 2 2016-16,4 4 416 0,2 7 80 0,4 2 0 16,1 6-848-16,2 3-176 0,2 7-48 0,1-1 0 15,0 4-896-15,3 5-176 0,2 2-32 0,3 4-16 16,0 5-560-16,1-1-96 0,1 4-32 0,-2 0 0 16,1-1-192-16,-4-3 0 0,0-2 0 0,-3-1 0 15,-3-7 0-15,0 3 0 0,0 3 0 0,0-2 0 16,1 1 0-16,-3-1 0 0,1-6-128 0,-4-3 128 15,-1-1-464-15,-1-5-48 16</inkml:trace>
  <inkml:trace contextRef="#ctx0" brushRef="#br0" timeOffset="4801.02">29941 1406 11055 0,'2'-3'976'0,"1"0"-784"0,-1 0-192 0,1 2 0 0,-1 1 1472 0,0-3 240 0,3 0 48 0,3-2 16 15,3 0 1008-15,1-4 208 0,1 3 32 0,-2 2 16 16,-1 2-784-16,0 1-144 0,-3 2-48 0,2 1 0 16,-2 2-880-16,1 5-176 0,0 1-48 0,2 2 0 15,2 4-544-15,1 4-112 0,3 5-32 0,1 3 0 16,0 3-272-16,3 4 0 0,4 9 128 0,2 4-128 16,5 12 0-16,-2 0 0 0,2 3 0 0,0-3 0 15,-2-3 0-15,-1-3 0 0,0 5 0 0,2-1 0 16,-1 8 0-16,-2-2 0 0,-4 6 128 0,-4-5-128 15,-7-13 0-15,-6 4 0 0,-3 7 0 0,-8 3 0 16,-4 5 0-16,-6 2 0 0,-4-1 0 0,-6-3 0 0,-1 0 0 16,-1-2 0-16,-2-3 0 0,-2-1 0 0,0-1 0 0,1-4 0 15,-3-2 0-15,2-5-144 0,-1-7-176 0</inkml:trace>
  <inkml:trace contextRef="#ctx0" brushRef="#br0" timeOffset="21066.49">10475 9041 6447 0,'-4'-4'576'0,"2"0"-576"0,-1 2 0 0,2 2 0 0,0 0 768 0,-1 0 32 0,2 0 16 15,-2 0 0-15,0-3-528 0,-2 2-96 16,0 1-32-16,-2 0 0 0,1 0-160 0,-1 0 0 0,1 0 0 0,-1 0 128 16,-1 1 256-16,3 2 64 0,-1-2 0 0,0 1 0 15,0 2 256-15,1 1 64 0,-1 1 16 0,0 2 0 16,0 2 624-16,1 1 112 0,-1 1 16 0,2 2 16 15,-1-1-1008-15,0 2-208 0,3-1-32 0,0-2-16 16,1 0-288-16,1-2 0 0,0 1 0 0,2-3 0 16,1 1 0-16,-1-2 0 0,0 2 0 0,-1-3 0 15,2-3 656-15,0 1 80 0,-1 1 16 0,2-4 0 16,1 2 112-16,1-6 32 0,1 2 0 0,1-4 0 16,1-1 0-16,1-1 0 0,1-3 0 0,2-1 0 15,-2-1-720-15,1 0-176 0,-1 0 0 0,-1-1 0 16,-2 3 0-16,-2 1 0 0,-1 0 0 0,-1-1 0 0,0 1 0 15,-1-1 0-15,-3 1 0 0,2 0 0 0,-3-1 384 16,0 1 32-16,0 2 16 0,0 1 0 0,0-3 176 16,0 3 32-16,0 1 16 0,-2 0 0 0,2 4-96 0,-1-2-32 15,1 1 0-15,0 2 0 0,-1 2-336 0,0 1-64 16,-2 3 0-16,0 0-128 0,-2 4 0 0,-2 0-304 16,0 2 48-16,0-2 0 0,0 4 16 0,0-2 16 15,0 1 0-15,-1-1 0 0,1 0 224 0,-2 1 0 16,3-1 0-16,-1-1 0 0,0 2 0 0,1-2 0 15,1-4 0-15,3-1 0 0,-1-2 0 0,2-2 0 16,1 1 0-16,2-6 0 0,1 3 0 0,-1-6 0 16,3 0 0-16,0-1 0 0,2-2 128 0,-1-1-128 0,2-2 192 15,0-1-192-15,-1 3 176 0,-1-2-176 0,2 2 160 16,-2 0-160-16,0 2 224 0,-1-2-48 0,0 1-16 16,-1 2 0-16,-2 1-16 0,1-3 0 0,-1 3 0 15,-2-1 0-15,0 4-16 0,-1-3-128 0,0 2 192 0,-2 0-64 16,0 2 160-16,-1-2 32 0,-1 2 0 0,-1-2 0 15,0 4-160-15,1-3-32 0,0 1 0 0,-2 2 0 16,1 0 0-16,0 2 0 0,0 2 0 0,-2 1 0 16,2 1 16-16,0 2 0 0,0 1 0 0,0 1 0 15,2 2-16-15,-1 0-128 0,3 1 192 0,0 0-64 16,1 0-128-16,1 0 0 0,1 2 0 0,1-3 0 16,1-1 0-16,0 0 0 0,0-1 0 0,0-4 0 15,1 1 0-15,-1-4 0 0,1 0 0 0,0-3-176 0,0 0 176 16,0-3 0-16,0 0 0 0,1-6 0 0,0 1 144 15,0 0 16-15,-1-1 0 0,-1-1 0 0,1 0 32 0,-1-2 0 16,-1-2 0-16,1 0 0 0,-1 0-192 0,-1-2 128 16,-1 1-128-16,2 1 128 0,-2 2-128 0,0 0 160 15,0-1-160-15,-2 3 160 0,1 2-160 0,0 2 0 16,-2 2 144-16,0 0-144 0,0 4 192 0,-2 0-16 16,-1 4-16-16,0-2 0 0,0 5-160 0,-1-3 128 15,1 5-128-15,-1-3 128 0,1 3-128 0,-2 1 0 16,1 0 0-16,-2-2 0 0,3 2 0 0,-1 3 0 15,0-3 128-15,1-1-128 0,1 0 0 0,2 1 0 16,0 0 0-16,3-1 0 0,1-3 0 0,2 1 0 16,3 2 0-16,0-3 0 0,3 0 0 0,-1-2 0 15,2 0 0-15,0-4 0 0,1 0 0 0,1-4 0 0,0 0 0 16,0-2 0-16,1-3-160 0,-1-1-112 0,-2 1-32 16,0-3 0-16,-2 1 304 0,0 0 0 0,-2-1 0 0,-1 1 0 15,-1-2 0-15,-2 3 0 0,-1 2 0 0,-1-2 0 16,-1 0 304-16,-3 1-48 0,1 3 0 0,-2 0 0 15,-3 3-96-15,0 2-32 0,-3 2 0 0,-1 1 0 16,1 1 0-16,-1 4 0 0,-3-1 0 0,-2 5 0 16,-3 4-128-16,-1 1 0 0,4-1 0 0,-1 1 0 15,2 2 0-15,-1 0 0 0,1 3 0 0,1-2 0 16,0 2 0-16,3-1 0 0,1 2-192 0,2-3 192 16,2 0-128-16,0-3 128 0,5-3 0 0,0-2 0 15,2-3 0-15,1-4 0 0,0 0 0 0,1-4 0 16,2 0 0-16,0 0 0 0,1-4 0 0,1 0 0 15,0-4 0-15,0 0 0 0,2-2 0 0,-1-3 0 0,1 1 0 16,-1-4 0-16,2 0 0 0,-1-3 0 0,0 3-176 16,-2-2 176-16,0 4-128 0,0-3 128 0,-1 1 0 0,-1 0 0 15,-2 2 0-15,1-1 128 0,-2 2-128 0,-1 0 0 16,1 3 0-16,-2-1 0 0,0 4 0 0,0-3 128 16,-2 5-128-16,1 1 128 0,-2 1 48 0,0 3 16 15,1 1 0-15,-2 1 0 0,-1 5-192 0,1 0 128 16,0 4-128-16,0-1 128 0,0 2-128 0,0 4 0 15,1 0 0-15,0-1 0 0,2 3 0 0,-1-4 128 16,3 3-128-16,-1-4 128 0,1 2-128 0,1-3 0 16,-1 1 0-16,2-1-176 0,0-5 176 0,-1 0 0 0,2-1 0 15,-1-2 0-15,2-2 0 0,-2-2 0 16,3 0 0-16,0-4 0 0,2-1 0 0,0-1 0 0,0-1 0 16,2-2 0-16,0 2 0 0,-1-6 0 0,4 3 0 15,-3-4 0-15,1 4 0 0,-1 0 0 0,-3 1 0 16,3-1 0-16,-2 0 0 0,2-2 0 0,-2 0 0 0,-1 2 0 15,-1 4 0-15,-1-1 0 0,-1 4 0 0,-3-2 0 16,1 1 0-16,-2 2 0 0,-2 0 0 0,1 0 0 16,-2 1 0-16,-1 1 0 0,-1-2 0 0,0 4 128 15,-2-1-128-15,1 1 144 0,-2 2-144 0,2 0 160 16,-1 1-160-16,1 1 0 0,-1-1 144 0,4 6-144 16,-1-1 0-16,2 0 0 0,1 5 0 0,2-2 128 15,0 2-128-15,2 1 0 0,1 0 0 0,2 0 0 16,1-1 0-16,1-1 0 0,2-2 0 0,-1-2 0 0,0-1 0 15,0-3 0-15,1 0 0 0,0-5 0 0,-2 2 0 0,1-6 0 16,-2 2 0-16,-1-2 0 0,-2-3 0 0,0-2 0 16,-2 0 0-16,0-2 0 0,-1-2 0 0,-1 2 0 15,-1-2 0-15,-2-3 0 0,2 5 0 0,-3-5 0 16,-2-1 0-16,-1 0 128 0,-1 0-128 0,-1 0 0 16,0 1 0-16,-2 1 0 0,0 2 0 0,-2 2 0 15,2 1 0-15,-2 6 0 0,0-1 0 0,0 4 0 16,0 4 0-16,-2 2 0 0,0 1 0 0,0 6 144 15,-2 2-144-15,2 1 160 0,0 0-160 0,0 2 0 16,3 1 0-16,-1-2 0 0,3 4 0 0,1-5 0 16,4 3 0-16,0-3 0 0,3-3 0 0,2 0 0 15,2-5 0-15,3 0 0 0,2-2 0 0,1-1 0 16,2-4 0-16,2 2 0 0,2-6 0 0,0 2 0 0,2-4 0 16,0-1 0-16,1 1 0 0,0-4 0 0,1 1 0 15,-1 0 0-15,-1 0-176 0,0 0-16 0,-1-1 0 0,-1 0 0 16,1-1 192-16,-2 1 0 0,2-3 0 0,-2 2 0 15,-1-4 0-15,-1 3 0 0,-1 1 0 0,-2 0 0 16,0 2 0-16,-1 0 0 0,-4-2 0 0,1 2 0 16,-3 1 0-16,-2-2 0 0,0 2 0 0,-2 1 0 15,-1 0 128-15,-1 2 0 0,1-1 0 0,-2 4 0 16,-4-3-128-16,-4 4 192 0,-1-2-64 0,-2 4 0 16,1-2-128-16,1 4 0 0,0 0 0 0,0 2 128 15,2 3-128-15,2 1 0 0,1-1 0 0,1 4 0 16,1-1 0-16,3 1 0 0,2 0 0 0,1 2 128 15,1-1-128-15,4-2 0 0,-1 0 0 0,1 1 128 0,2-1-128 16,0-2 0-16,2 0-128 0,-1-4 128 0,0 1 0 16,1-2 0-16,-1 2 0 0,0-6 0 0,0 1 0 15,0-2 0-15,0 0 0 0,0-2 128 0,0 1-128 0,0-4 0 16,-1-2-176-16,1 0 176 0,0-2 0 0,2-1 0 16,0-2 0-16,0-1 0 0,1-4 0 0,-1 5 0 15,1-3 0-15,-3 2 160 0,0 0-160 0,-2 1-176 16,0 0 48-16,-3 2 0 0,-3 1 128 0,0 3-192 15,-1 2 192-15,-1 0-192 0,-3 2 192 0,-3 1 0 16,0 2 0-16,-2 1 0 0,-2 1 0 0,-1 3 0 16,0 1 0-16,0 2 0 0,1 1 0 0,1 0 0 15,4 0 128-15,2 0-128 0,4 1-128 0,5-4-112 16,7 2-16-16,13-8-19680 0</inkml:trace>
  <inkml:trace contextRef="#ctx0" brushRef="#br0" timeOffset="26667.02">15613 10005 13823 0,'-2'-4'1216'0,"2"1"-960"0,0-2-256 0,0 4 0 0,2 1 0 0,-2-5 0 0,0 0-144 0,-2-4 144 0,1-3 448 0,-1-1 192 16,-1 1 48-16,-2 1 0 0,0-2 688 0,0 3 144 15,-1-1 16-15,0 1 16 0,1 1 112 0,-1-1 0 16,0 1 16-16,1-1 0 0,1 4-112 0,0-3-32 16,2 6 0-16,-1-5 0 0,1 6-192 0,1-2-64 0,0 2 0 15,-2 2 0-15,2 0-720 0,-3 0-160 0,0 3-16 0,1 2-16 16,-2 3-368-16,0 0-192 0,-1 2 32 0,1 0 0 31,-2 5-752-31,1-4-160 0,1 4-16 0,0 1-16 16,0 0 368-16,0 5 80 0,1-1 16 0,-1 2 0 0,0-1 640 0,1 1 0 0,0-4 0 0,1 3 0 15,0-3 0-15,1 0 128 0,2-1 0 0,0-4 0 16,2 0 208-16,2-3 48 0,2 0 16 0,0-4 0 0,2 0 160 16,0-2 16-16,2-2 16 0,0-2 0 0,1 0-272 15,1-4-64-15,1-2-16 0,-1-2 0 0,1 0-240 16,-2 0 128-16,0-2-128 0,-1-3 0 0,0 1 144 15,-2 0-144-15,1 0 128 0,-2 0-128 0,1-3 0 16,-2 2 0-16,-1-3 0 0,-3 1 0 0,1 1 0 0,-3 2 0 16,-3-1 0-16,-2 1 0 0,-1 2 0 15,-4 0 0-15,-1 2 128 0,-4-1-128 0,-1 1 256 16,-1 2 0-16,0 3 16 0,-1-2 0 0,0 3 112 0,1 2 32 16,-2 2 0-16,2 3 0 0,2-2-160 0,0 0-16 15,5 2-16-15,0 1 0 0,3 3-96 0,-1-1 0 16,2 2-128-16,2 2 192 0,1 2-192 0,0 1-128 15,1 1 128-15,1 0-208 0,1 3 208 0,-2-2 0 16,2 4 0-16,0-3 0 0,2 2 0 0,-1-4-144 16,3 3 144-16,-2-7 0 0,3 1-368 0,1-6 16 15,3-1 0-15,1-3 0 0,1-2 160 0,2-2 16 0,2-5 16 16,1-1 0-16,2-1 160 0,1-3-160 0,5-2 160 0,-1-3-160 16,3-2 160-16,-1-1 0 0,0 3 0 0,-3-3-128 15,0 1 0-15,-2 2 0 0,-3 2 0 0,-3-2 0 16,-2 4-16-16,-4-1 0 0,-3 1 0 0,-3 2 0 15,-1 0 144-15,-3-1 0 0,0 4 0 0,-5 0 128 16,0 1 256-16,-3 0 64 0,-1 2 16 0,-1-2 0 16,-2 0-64-16,0 2-16 0,0 2 0 0,-3-2 0 15,3 2-256-15,0 2-128 0,2 0 128 0,0 2-128 16,4 2 0-16,-1-2 0 0,2 2 0 0,2 2 0 16,2 0 0-16,1 2 0 0,2 0 0 0,2 2 0 15,1 3 0-15,1-3 0 0,0 2 0 0,1 0 0 16,2 1 0-16,-1-3 0 0,-1-1 0 0,1-2 0 15,1-1-256-15,2-2 80 0,0 1 16 0,1-4 0 0,-2 1 160 0,1-4 0 16,1 1-144-16,0-2 144 0,0-1-176 0,-2 2 48 16,3-4 0-16,-2-1 0 0,-2 0-48 0,0-2 0 15,-2 1 0-15,-1-2 0 0,-1 2 176 0,-2-4 0 16,0 2 0-16,-1-2-128 0,-2-3 128 0,-1 1 256 16,-1 2-64-16,-1 0-16 0,-2-2 48 0,1 5 16 15,-1 3 0-15,-1 3 0 0,1 0-240 0,-3 3 128 16,-2 3-128-16,-3 3 0 0,0 1 160 0,-1 3-160 15,1 1 160-15,1 0-160 0,0 2 0 0,-4 1 0 16,1 3 0-16,0-1 0 0,1 0 0 0,0-1 0 16,-1-2 0-16,3 2 0 0,0-3 0 0,2-2 0 15,1-2 0-15,1 0 0 0,1-2 0 0,3-2 0 0,0 0 0 16,2 1 0-16,0-4 0 0,3 2 128 16,0-3-128-16,1 0 0 0,1 0 0 0,0 0 0 15,2 0 0-15,0 2 0 0,1-2 0 0,1 4 0 0,-5-4 0 16,0 0 0-16,0 0-208 0,24 2 16 0,-17-2 0 0,0 0 0 31,1-2-256-31,-1-2-64 0,-1-1 0 0,2-1 0 0,-2 1 384 0,0-4 128 0,0-1 0 0,1 2-144 16,-2-2 144-16,-1 0 0 0,0 1 0 0,-1 2 128 15,-2-2 80-15,0 1 32 0,0 0 0 0,-2 2 0 16,1 2 80-16,-2-2 0 0,-1 4 16 0,-1-1 0 16,2 2-192-16,-2 1-144 0,1 0 192 0,-2 1-192 15,1 2 192-15,-1-1-192 0,1 2 192 0,-2 0-192 16,1 2 0-16,-2 0 0 0,2 0 0 0,-1 3 0 0,-1-2 0 15,1 2 0-15,0 1 0 0,-1 0 0 0,0-2 0 0,1 2 0 16,0-1 0-16,0-3 0 0,0 1 0 0,1 0 0 16,1-4 0-16,2 0 0 0,0-1 0 0,1-1 0 15,2 2 0-15,2-6 0 0,1 3-272 0,0-1-64 16,4-1-16-16,-1 2 0 16,1-3-656-16,0 3-128 15,5-1-16-15,-1 2-16 0,0 2 208 0,2-1 32 0,-2-1 16 0,0 4 0 16,-1-3 144-16,-1 0 16 0,-1 2 16 0,0-2 0 15,-3-2 160-15,1 0 48 0,-3 0 0 0,0-2 0 0,1 2 528 0,-2-4 0 16,-2 0 0-16,0-2 0 0,0 0 720 0,-1-3 256 16,0-1 48-16,-2 1 16 0,1 0-608 0,-3-3-128 15,-1 2-32-15,0-3 0 0,-1 3 0 0,0 2 0 0,1 2 0 16,-3 1 0-16,1 2 352 0,-2-1 64 0,1 4 16 16,-1 2 0-16,1 0-128 0,1 2-32 0,1 2 0 0,0 0 0 15,-1 0-544-15,3 3 0 0,-3-2 0 0,4 2 0 16,-1-3 0-16,1 4 128 0,1-4-128 0,1 1 0 15,1-1 288-15,0-3-48 0,1 0-16 0,0 1 0 16,2-4-224-16,0-3 144 0,1 2-144 0,1-4 128 16,1 1-128-16,2-2 0 0,-1-4 0 0,0 2 0 15,2-2 0-15,0 0 0 0,1 0 0 0,0 1 0 16,-1 3-144-16,0-1-16 0,-1 2 0 0,-1 1 0 16,-2 4-96-16,-3 2-32 0,1 0 0 0,-3 3 0 15,0 2 288-15,-3 2-192 0,0 1 192 0,-2-1-160 16,0 1-32-16,-3 2-16 0,1-3 0 0,0-1 0 15,-1 0 48-15,-1-1 16 0,2-4 0 0,1 0 0 0,0 1 144 16,1-4 0-16,2 0 128 0,2-3-128 0,0 2 128 0,2-4-128 16,1 0 128-16,2 0-128 15,1-1-1056-15,3 2-288 0</inkml:trace>
  <inkml:trace contextRef="#ctx0" brushRef="#br0" timeOffset="27885.24">16170 10134 30399 0,'-5'-5'2704'0,"0"1"-2160"0,3 0-544 0,1 2 0 0,0 1 1248 0,-2-2 144 0,-1-1 16 0,-2-4 16 0,-1-5-928 0,-1 0-192 0,0 0-48 0,2 1 0 0,-1 2 64 0,2 2 16 16,0 0 0-16,2 6 0 0,-2-1-336 0,0 6 0 16,-1-1 0-16,-2 6-192 0,1 1-160 0,-3 6-32 15,-1 1-16-15,-3 5 0 0,1 2 80 0,-2-1 0 16,-1 0 16-16,0 2 0 0,1-2 304 0,-1 1 0 16,0-3 0-16,2 2 0 0,2-3 0 0,2 0 176 15,5-6-48-15,1 2-128 0,3 1 128 0,3-2-128 0,3 1 0 16,1-3 0-16,3 2 0 0,1-6 0 0,2 2 0 15,2-4 0 1,1-2-544-16,0-4-16 0,2 0 0 0,-1-4 0 0,1 1 144 0,-1-4 32 0,0 1 0 0,1-2 0 16,-3 0 160-16,0-1 32 0,0-3 16 0,-3 0 0 15,-1-1 176-15,-3 2 0 0,0-4 0 16,-2 2 128-16,0 0 800 0,-1-3 160 0,0 1 48 0,-3-1 0 16,1 0-208-16,-2 0-32 0,0-2-16 0,-1 2 0 15,-1 0-448-15,-2 3-96 0,0 1-16 0,-1-1 0 16,-1 7-320-16,0 0 144 0,-1 5-144 0,-2 2 0 15,0 5 0-15,-1 0 0 0,-1 7 0 0,-1 0 0 16,0 5-160-16,-2 2 160 0,2 2-160 0,0-4 160 0,4 2 0 16,-1-1 0-16,3-5-128 0,1 0 128 0,1-2 0 0,2-2 0 15,1-1 0-15,1-2 0 0,0 0 256 0,2-4-48 16,1 2-16-16,2-1 0 0,-1-4-192 0,4 0 0 16,-1-2 0-16,2-2 0 0,1 0 0 0,0-2-128 15,1 0-16-15,1-4 0 16,-1 0-304-1,2-1-64-15,-1 1-16 0,-1-4 0 0,0 2 144 0,-3 1 16 0,0 0 16 0,-1 0 0 0,-2 1 352 0,-1 0 0 16,1 1 0-16,-1 2 128 0,0 1 256 0,-3-1 32 16,0 4 16-16,-2 0 0 0,-1-1-48 0,-3 2-16 15,0-1 0-15,-3 3 0 0,0 2-192 0,-3 1-48 16,-4-1 0-16,-1 3 0 0,-3-2 16 0,-2 4 0 16,-2-1 0-16,-3 1 0 0,1 2-144 0,0-1 160 15,2 0-160-15,2-2 160 0,1 0-160 0,4 0 0 16,3 1 0-16,5-4 0 0,2 3 0 0,2-2 128 0,4 1-128 15,1 1 0-15,2-2 0 0,3 2 0 0,2-2 0 16,2-2 0-16,3 0 0 0,1-2 0 0,4-2 0 0,0 0 0 16,3-4-176-16,0 0 48 0,3-2 0 0,1-1 0 15,1-4 128-15,0 1 0 0,1-3 0 0,-3 1 0 16,0 2 0-16,-2-1 0 0,-2 0 0 0,-1 0 0 16,-2 1 0-16,-4 2 0 0,-1-1 0 0,-3 1 0 15,0 3 0-15,-4-4 0 0,-1 3 0 0,-3 2 0 16,-1-3 0-16,-2 6 144 0,-2-1-144 0,-2 1 160 15,-1 6-16-15,-1-2 0 0,-1 4 0 0,-1 1 0 16,-1 4 16-16,-1 0 0 0,-1-1 0 0,1 1 0 0,1-1-160 16,-1 1 192-16,0 3-192 0,3-5 192 0,0 0-192 15,0 0 0-15,2-1 0 0,1-1 128 0,1 0-128 16,0-2 0-16,1-1 0 0,-1 4 0 0,1-1 0 16,1-3 0-16,-2 2 0 0,1 0 0 0,-1 2-256 15,0-1 32-15,0 2 0 0,1-1 0 16,1 0-272-16,0-2-48 0,2 1-16 0,1 0 0 15,3-2-672-15,-1 2-144 0,2-2-32 0,2 2-14720 16</inkml:trace>
  <inkml:trace contextRef="#ctx0" brushRef="#br0" timeOffset="31634.33">19314 11509 23039 0,'-6'-5'2048'0,"2"4"-1648"0,3-2-400 0,-1 2 0 0,2 1 192 0,-1-1-32 0,-1-1-16 0,-3-1 0 15,-2-3-144-15,0-1 0 0,3-1 0 0,-1 0 0 16,2 2 320-16,0-3 96 0,1 2 16 0,-1 1 0 31,1-3 752-31,-2 6 160 0,2-4 16 16,-3 5 16-16,0 1-64 0,-3 1-16 0,1 5 0 0,-4 3 0 0,0 1-464 0,-3 4-80 0,-1 6-32 0,0-3 0 0,3 3-336 0,-2 0-64 15,0 6 0-15,0-3-16 16,3 1 144-16,2-4 16 0,2-1 16 0,3-2 0 0,3-4-128 0,2-2-32 16,4-4 0-16,2-2 0 0,2-4-320 0,2-2 144 15,3-2-144-15,1-4 0 0,3-4 0 0,1 0 0 16,2-3 0-16,-1 1 0 0,-1-2 0 0,1 0 0 16,0-1 0-16,-2-1 0 0,1 0 0 0,-3-1 0 15,0 1 0-15,-4 0 0 0,-2 4 0 0,-3-2 0 16,-2 1 0-16,-4 1 0 0,-4 2 0 0,0-1 0 15,-5 1 0-15,-1 2 0 0,-2 0 0 0,-1 4 0 16,0 0 0-16,-2 2 0 0,-1 2 0 0,2 2 0 16,-1 2 0-16,3 2 0 0,0 2 0 0,0 0 0 0,3 2 0 15,2 0 0-15,1 1 0 0,3 1 0 0,0 0 0 16,4 0 0-16,-1 0 0 0,3 1 0 0,2-4 0 16,0 2 0-16,0-2 0 0,2-2 0 15,-1 1 0-15,2-2 0 0,2 2 0 0,-1-5 0 0,2 2 0 16,0-3 0-16,1 0 0 0,2 0 0 0,-1-4 0 0,2 0 0 15,2 0 0-15,0-3 0 0,1 1 0 0,-1-1 0 16,1-2 0-16,0 2 0 0,-3-4 0 0,-3 1 0 16,0 2 0-16,-6-3 0 0,-2 4 0 0,-4-3-144 15,-2 1 144-15,-4 2 0 0,-4 1 0 0,-2-1 0 16,-2 5 0-16,-3-2 0 0,-6 4 0 0,-1 0 0 16,-2 4 0-16,-1 2 0 0,-1 1 0 0,1 2 0 0,1 1 0 15,2 1 0-15,3 0 0 0,3 0 176 16,1 3-176-16,3-5 0 0,2 2 0 0,3 0 0 0,0 1 0 15,3-2 0-15,3 4 0 0,0 1 0 0,4-2 0 0,1 2 0 16,1-3 0-16,2-2 0 0,3 0 0 0,1-4 0 16,2-2 0-16,3-1 0 0,2-1 0 0,-1-4 0 15,1-2 0-15,0-2 0 0,1-3 0 0,1-1 0 16,-4-2 0-16,-2 2 0 0,0-6 0 0,-2 1 0 16,-1-1 0-16,-4 0 0 0,0 0 0 0,-3 0 0 15,-2 1 0-15,-2 1 0 0,-1 2 0 0,-1 2 0 16,-4 4 0-16,-1 0 0 0,-1 3 0 0,-3 6 0 15,-3 4 0-15,-2 4 0 0,-2 5 0 0,-2 4 0 16,0 0 0-16,-1 3 0 0,2 0 0 0,1-1 0 16,2-4 0-16,1 2 0 0,1-1 0 0,3-3 0 0,1 2 0 15,1-2 0-15,4-3 0 0,1-3 0 0,2 0 0 16,2-4 0-16,5-3 0 0,1 0 0 0,2-3 0 0,3-4 0 16,2 2 0-16,3-7 0 0,0 2 0 15,2-3 0-15,1-3 0 0,-1 1 0 0,3-3 0 0,-2-2 0 16,2 2 0-16,-3-1 0 0,-2 2 0 0,1 2 0 15,-1 0 0-15,-2-1 0 0,-5 3 0 0,-3 2 0 16,-2 4 0-16,-6 0 0 0,-2 4 0 0,-5 0 0 16,-1 4 0-16,-4 2 0 0,-2 2 0 0,-2 3 0 15,1-1 0-15,-1 2 0 0,0 0 0 0,-1 2 0 16,1 0 0-16,1-2 128 0,0-1-128 0,4-1 128 16,2-3 320-16,5-2 64 0,2-1 16 0,4-1 0 15,3-3-336-15,3-3-192 0,3-1 192 0,0-1-192 16,0 2 0-16,3-3 0 0,5-4 0 0,5-3 0 15,2-3 0-15,3 0 0 0,0 0 0 0,2-3-12928 16,-1-3-2624-16</inkml:trace>
  <inkml:trace contextRef="#ctx0" brushRef="#br0" timeOffset="35458.36">10830 8911 39615 0,'-4'2'3520'0,"0"2"-2816"0,3-4-560 0,2 2-144 0,-1-2 224 0,0 0 16 0,-1 4 0 0,-1 2 0 31,-2 0-976-31,0 4-192 0,0 0-32 0,0-1-16 15,0 1-688-15,1 0-128 0,1-2-16 0,-1 2-16 0,3 0 1120 16,2-4 208-16,-1 1 48 0,1-4 16 0,2 1 1600 0,0-2 320 0,-1 1 64 0,2-2 16 16,2-1-464-16,0 0-80 0,-1-1-32 0,2-3 0 15,0 2-256-15,0-2-48 0,0-2-16 0,1 0 0 16,-2-1-544-16,0-1-128 0,0 0 0 0,-2 0 0 16,1-5 0-16,-2 3 0 0,-2-4 0 0,0 2 0 0,-2 0 0 0,0 0-176 15,-3-1 48-15,-1-3 0 0,1 0-112 0,-2 1-16 16,0 3 0-16,0-2 0 0,0 5 112 0,0-4 16 15,0 7 0-15,0 2 0 0,0 2 128 0,-1 4 0 16,0 2 0-16,-2 2 0 0,1 4 240 0,-1 2-32 16,1 1 0-16,0 0 0 0,-1 2-208 0,1-2 144 15,1-1-144-15,-1-2 128 0,2 0-128 0,1 0 0 16,0-2 0-16,0 0 0 0,3 0 0 0,0-1 0 16,-1-1 0-16,2 1 0 0,2-1 0 0,-1 1 160 15,1-1-160-15,1-3 160 0,1 2-160 0,0-1 0 16,0 2 0-16,0-5 0 0,1 4 0 0,0-3 0 15,-1 3 0-15,0-4 0 0,1 1 0 0,0 1 208 16,-1-3-48-16,1 0-16 0,1 0-16 0,0-3 0 16,2 0 0-16,-1-4 0 0,1 2-128 0,-2-2 0 0,0-2 0 15,-1 2 0-15,-3-5 0 0,0 2 0 0,-2-3 0 16,-2-1 0-16,0 2 0 0,-2-2 0 0,-1-3 0 0,0-1 0 16,2 2 128-16,-2 0 0 0,2 3 0 0,1 4 0 15,1 2 0-15,-2 4 0 0,1 3 0 0,-1 0 0 16,1 1-128-16,-2 3 160 0,1 1-160 0,0-2 160 15,0 3-160-15,1 3 0 0,-1-2 0 0,2 2 0 16,-1 1 0-16,-1 2 0 0,-1 1 0 0,-1-3 0 16,2 2 160-16,-2 0 160 0,-3 4 16 0,1 1 16 15,0-5-96-15,0 2 0 0,0 0-16 0,1 0 0 16,1-2 16-16,1-3 0 0,3 1 0 0,3-4 0 0,2-2-256 16,3-2 0-16,8-7 128 0,8-5-13488 15,10-6-2688-15</inkml:trace>
  <inkml:trace contextRef="#ctx0" brushRef="#br0" timeOffset="39600.15">15624 10407 30399 0,'-1'-4'2704'0,"1"1"-2160"0,0 0-544 0,1 2 0 0,0 1 1024 0,0-3 80 0,1 0 32 0,0-3 0 15,2-4-352-15,2 1-64 0,0-1-16 0,-1 1 0 16,0 3-512-16,0 5-192 0,0-4 0 0,-3 4 144 16,1 1-144-16,-3 1 0 0,0 4-160 0,-3-1 160 15,0 3 0-15,-4 4 0 0,0 2-128 0,-3-2 128 16,0 4 0-16,-2-2 0 0,0 2 0 0,-2 4 0 15,-2-2 0-15,2-2 0 0,2-2 0 0,0 2 0 16,-2 1 0-16,2-1 0 0,3 1 160 0,3-6-160 16,2 2 576-16,3-4 48 0,3 1 0 0,3-2 0 0,3-1-144 15,1-1-32-15,5 1 0 0,-2 0 0 0,2-1-304 0,1 0-144 16,0 2 128-16,-2-4-128 0,2 1 0 0,-1 1 0 16,-1-1 0-16,0-2 0 0,-2 2 0 0,-1-4 0 15,0-3 0-15,-3 1 0 0,2-2 0 0,-3 0 0 16,0-2 0-16,-1 0 0 0,-1-3 0 0,1 2 0 15,-2-3 0-15,0-1 0 0,-1 0 0 0,1-2 128 16,-2 1-128-16,0-4 128 0,-1 0-128 0,0 0 160 16,-1-3-160-16,-1 1 160 0,-1 2-160 0,-1 0 0 15,-1 3 0-15,1 1 0 0,-1 3 0 0,0 3 128 16,0 2-128-16,0 3 128 0,0-1 32 0,-1 2 0 16,1 0 0-16,0 0 0 0,0 2-160 0,0-1 0 15,-1 2 0-15,-1 1 0 0,1 2 0 0,0 0 0 0,0 3 0 16,0-2 0-16,2 2 0 0,-1 0 0 0,1 4 0 15,3-3 0-15,0 2 0 0,1-2 0 0,1 0 0 0,2 0 0 16,0 1 0-16,0-4 0 0,0 3 0 0,0-1 0 16,-1 0 0-16,1-2 0 0,-1 2 0 0,0-3 0 15,-2 1 0-15,0-1 0 0,0 1 0 0,0-1 0 16,-2-3 0-16,1 0 0 0,0-1 0 0,1 0 0 16,-1-2 208-16,1-2-32 0,1 2-16 0,-1-5 0 15,2 2-160-15,1-3 0 0,-1-2 0 0,1 0 128 16,1-2-128-16,-1 0 0 0,0-1 0 0,-1 1 0 15,-1 0 176-15,1 0-48 0,-1-2-128 0,-1-1 192 16,1 1-192-16,-1 2 0 0,0 0-192 0,0 1 192 0,0 6 0 16,-1-1-128-16,0 4 128 0,-2-3 0 0,2 3 0 0,-2 3 0 15,1 1 0-15,0-1 0 0,-2 0 0 0,0 3 0 16,-1 0 0-16,1 0 0 0,-1 2 0 0,1-2 144 16,0 0-144-16,-1 0 192 0,0 1-192 0,1 0 0 15,1 2 0-15,-1-3 0 0,1 1 128 0,2 2-128 16,0-3 192-16,0 0-64 0,1-2-128 0,0 2 0 15,1-3 0-15,1 0 128 0,1 0-128 0,1-2 0 16,2 2 0-16,0-6 0 0,1 2 0 0,1-2 0 16,2 0 0-16,-2-2 0 0,1 0 0 0,1-1 0 15,0-1 0-15,-2-1 0 0,1-1 0 0,0 2 0 16,-2-3 0-16,1 0 0 0,-4 1 0 0,0-1 0 16,-1 0 0-16,-3 2 0 0,-2-2 0 0,0 4 0 15,-2-1 0-15,1-1 0 0,-2 4 0 0,-2-2 0 16,2 2 0-16,-1 1 0 0,-1 0 0 0,1 3 0 0,-2 0 128 15,1 3-128-15,-1-2 144 0,0 5 0 0,0-2 0 0,1 4 0 16,-1 1-144-16,1 1 0 0,0 2 0 0,-1 2 0 16,2-2 0-16,1 1 0 0,1-1 0 0,1-1 0 15,0 1 0-15,2 0 0 0,0-3 0 0,1-1 0 16,0-2 0-16,1 3 0 0,0-2 0 0,0-1 0 16,2 0 0-16,-2-1 0 0,2 0 0 0,-1-2 0 15,2-1 0-15,0-2 0 0,0 0 0 0,1-2 0 16,2-1 0-16,-2 0 0 0,1-1 0 0,0-2 0 15,0 0 128-15,2-3-128 0,-1 2 192 0,-1-3-64 16,3-3-128-16,-3 1 0 0,1 2 0 0,1-2 0 16,-3-1 0-16,1 1 0 0,-2 0 128 0,1 0-128 15,-2 0 0-15,0 3 0 0,-2 2 0 0,-1 1 0 0,-1 0 0 16,0 3 0-16,-2 1 0 0,1 0 0 16,-1 2 224-16,-1 0-32 0,1 4-16 0,-2-1 0 0,-1 0-176 15,1 3 0-15,-2 1 0 0,1-1 0 0,-1 4 0 0,1-2 0 16,-1 0 0-16,1 4 0 0,0 1 0 0,-1-1 0 15,-2 4 0-15,0 3 0 16,2-3 0-16,0 0 0 0,0-3 0 0,1 2 0 0,1-2 128 0,0-4-128 16,3 0 192-16,1-2-64 0,-1 0-128 0,4-4 0 15,-1 0 0-15,2-3 0 0,1 0 0 0,0-4 0 16,2-1 0-16,0-1 0 0,3-1 0 0,-2 0 0 16,4-2 0-16,-1-3 0 0,-1 2 0 0,0 1 0 15,-1-1 0-15,0 0 0 0,-2 1 0 0,-1-1 0 0,-1 4 0 16,-2-4 0-16,1 4 0 0,-3-3 0 0,0 3 0 15,-2 0 0-15,0 0 0 0,-2 1 0 0,0-1 0 16,-1-3 0-16,1 3 288 0,-1-2 80 0,-2 2 16 16,1-2 0-16,0 1-112 0,0 0-16 0,0 4 0 0,-1-3 0 15,1 3 16-15,-1 0 0 0,1 1 0 0,0 0 0 16,1 2-144-16,-2 0-128 0,2 2 192 0,2 3-192 16,-1-2 0-16,0 1 0 0,2 1 0 0,1 0 0 31,1 0-240-31,0-1-144 0,1-2-48 0,1-2-21392 0</inkml:trace>
  <inkml:trace contextRef="#ctx0" brushRef="#br0" timeOffset="80233.23">29674 3067 32255 0,'-4'-2'2864'0,"3"-1"-2288"0,1 0-576 0,1 3 0 0,1-2 592 0,0 0 16 0,-1-2 0 0,0-3 0 0,1-3-176 0,2 1-48 16,0-5 0-16,0 2 0 0,-1-1-240 0,0 1-144 15,-1 2 160-15,1-2-160 0,-2 5 192 0,0-1-64 16,0 4-128-16,1 4 192 0,-2-2 640 0,-2 4 128 15,1 2 32-15,-3 2 0 0,1 3-464 0,-2 0-80 16,-3 6-32-16,1 1 0 0,-2 2-288 0,-1 3-128 16,-2 5 0-16,-4 7 128 15,-1 5-128-15,-2 3 0 0,1-2 0 0,-1 1 0 0,3-1 0 0,2-5 0 16,6 1 0-16,0-5 0 0,3-3 0 0,3-5 0 16,3-3 0-16,3-2 128 0,1-2-128 0,2-5 0 15,2-2 0-15,0-1 0 0,2-7 0 0,0 0 0 16,2-7-160-16,2-1 160 0,3-2 0 0,-1-5 0 15,3 1 0-15,-3-4 0 0,1-2 0 0,1 1 0 0,0-3 0 16,-2-3 0-16,-1 0 0 0,-1-4 192 0,-3 1-64 16,-3-1-128-16,-2 4 224 0,-2-1-64 0,-4-1-16 0,-2 4 0 15,-3 1-144-15,-2 1 0 0,-2 2 0 16,-2 5 0-16,1 2 0 0,-3-2 240 0,-3 3-16 0,-2 1 0 16,-1 3-224-16,1 1 176 0,0 0-176 0,2-1 160 15,2 2-288-15,2 2-64 0,3-1-16 0,3 0-18944 16</inkml:trace>
  <inkml:trace contextRef="#ctx0" brushRef="#br1" timeOffset="89617.23">30979 4595 32255 0,'-11'-2'2864'0,"5"-2"-2288"0,1 4-576 0,3 0 0 0,2 0 0 0,1-3 0 0,0 3 0 0,2-2 0 0,-1 1-128 0,2-4 128 0,-1 3-208 0,2-1 80 15,0 0 128-15,0 1 0 0,-1 2 0 0,0 5 0 16,-1-2 0-16,0 7 192 0,-1 5-32 0,0 1-16 0,0 7 960 16,-2 1 192-16,1 8 48 0,-1 7 0 15,-1-1-320-15,0 5-48 0,-3 3-16 0,0 1 0 0,1 3-656 16,-2-2-144-16,0-1-32 0,-1-3 0 0,1 1-128 0,-2-2 0 16,0 3 0-16,0 0 0 0,-1-4 0 0,1-5 0 15,-1-1 0-15,0-2 0 0,0-2 0 0,0-1 0 16,-1-2-176-16,2-5 176 15,-1-1-1840-15,3-5-272 0</inkml:trace>
  <inkml:trace contextRef="#ctx0" brushRef="#br1" timeOffset="90067.33">30744 4288 37775 0,'-14'-12'1664'0,"6"6"368"0,3 2-1632 0,3 2-400 0,2-1 0 0,1 3 0 16,1-1 416-16,0 1 0 0,1-3 0 0,4 0 0 15,1 0 80-15,2-3 16 0,4 2 0 0,-1-2 0 16,5 0-224-16,-1 0-32 0,3-2-16 0,1 2 0 15,3 0-240-15,4 0 144 0,1 0-144 0,2 1 128 16,-2 1-128-16,2 3 0 0,1 1 0 0,1 3 0 16,1 4 0-16,-2 3 0 0,0 3 0 0,-1 4 0 15,-4 6 0-15,-4 3 0 0,-3 2 0 0,-2 1 0 0,-4-1 0 16,-3 0 0-16,-1 1 0 0,-1 2 0 0,-3-3 0 0,0-2 0 16,1 3 0-16,-4-1 0 0,2 1 0 0,-1-3 0 15,-3 1 0-15,-1-4 0 0,0 2 0 0,-4-3 0 16,1-1 0-16,-3-1 0 0,-2 0 0 0,-2-3 0 15,-1-1 0-15,-4 0 0 0,-1-3 0 0,-4-3 0 16,1-1 0-16,-4 0 0 0,0 1 0 0,-6-4 0 16,0-2 0-16,-2 2 0 0,-1-3 0 0,0 0 0 15,-2 0 0-15,1-3 128 16,4 0-512-16,2-3-96 0,2 0-32 0,4 0-11712 16,5-1-2368-16</inkml:trace>
  <inkml:trace contextRef="#ctx0" brushRef="#br1" timeOffset="90650.74">31912 4078 3679 0,'3'-5'320'0,"1"0"-320"0,-1 2 0 0,-2 0 0 0,0 2 1376 0,0-2 208 0,2 0 32 0,0-4 16 0,1-1 928 0,0 0 192 16,-3 0 48-16,-2 2 0 0,-3 2-96 0,-1 1-16 16,-2 2 0-16,-1 2 0 0,0 2-688 0,-1-1-144 15,-1 2-16-15,-1 0-16 0,1 2-736 0,0 3-160 16,-1-2-32-16,0 3 0 0,1 1-512 0,-2 3-96 15,-2 0-32-15,1 6 0 0,-4 2-256 0,0 3 0 16,-1 4 0-16,-2 3 0 0,-2 5 368 0,-3 5-48 0,-5 5 0 16,-1 4 0-16,-2 6-80 0,-1 2-32 15,2 4 0-15,1 1 0 0,3 2 16 0,2 1 0 0,4-1 0 16,1 0 0-16,5-3-224 0,2 1 0 0,7-1 128 0,0-6-128 16,2 0 0-16,4-4 0 0,0 2 0 0,0-5 0 15,1-3 0-15,0-2 0 0,1-1 0 0,1-3 0 16,1 0 0-16,-1-3 0 0,2 1 0 0,-1 1 0 15,0 1-416-15,-1-4 32 0,-1 2 0 0,0-7 0 32,2-4-624-32,-1-3-112 0,2-5-32 0,2-5 0 0,1-2-832 0,3-4-160 0</inkml:trace>
  <inkml:trace contextRef="#ctx0" brushRef="#br1" timeOffset="92004.89">32060 4731 1839 0,'1'-5'160'0,"-1"1"-160"0</inkml:trace>
  <inkml:trace contextRef="#ctx0" brushRef="#br1" timeOffset="92867.35">32008 4779 4351 0,'-1'0'384'0,"1"0"-384"0,0 0 0 0,0 0 0 16,0 0 688-16,0 0 48 0,1-2 16 0,-1 1 0 0,0 1 80 15,0-3 32-15,0 2 0 0,0 1 16 0,0 0-880 16,0 0 0-16,0 0 0 0,0 0-192 0,0 0 384 0,0 0 64 16,6-19 0-16,-4 17 32 0,-2-2 1024 0,1 4 208 15,-1-4 32-15,0 4 16 0,0-2 336 0,0-2 64 16,0 4 16-16,0-2 0 0,0-1-112 0,0 2-16 16,0-1-16-16,-1 2 0 0,1-3-560 0,-2 3-96 15,1 0-32-15,0 0 0 0,0 3-688 0,-1-3-144 16,1 2-16-16,0-1 0 0,1-1 48 0,0 0 16 15,0 0 0-15,-12 21 0 0,5-15 176 0,1 7 32 16,-2-2 16-16,-4 6 16 0,0 3-144 0,-2 2-16 16,-3 3-16-16,0 4 0 0,-3 5-176 0,-2 1-16 0,-2 7-16 15,1-1 0-15,-2-1-224 0,2-1 128 0,-1 2-128 16,-1-3 0-16,2-1 0 0,-1-1 0 0,2 1 0 16,1-7 0-16,1-2 0 0,2-1 0 0,0-3 0 15,1-2 0-15,2-1 0 0,2-5-128 0,0-1 128 0,5-1-208 31,0-5-1568-31,3-2-304 0</inkml:trace>
  <inkml:trace contextRef="#ctx0" brushRef="#br1" timeOffset="93272.43">31727 4668 11967 0,'-6'-6'528'0,"3"2"112"0,0 2-512 0,2-2-128 0,1 4 0 0,0 0 0 0,0 0 0 0,-1-3 0 0,1 3 0 0,-2-3 0 0,0 0 848 0,1 1 144 0,-2 1 32 0,2-2 0 0,1 1 256 0,0 2 64 15,0-2 16-15,1 4 0 0,2-1 384 0,-1 3 80 16,2-1 16-16,-2 1 0 0,3 5 192 0,-1-3 32 16,1 6 16-16,0 1 0 0,0 3-688 0,0 6-144 15,0 4-32-15,0 2 0 0,1 3-576 0,1 1-128 16,1 3-32-16,2 0 0 0,-1 0-320 0,1 0-160 0,0 2 160 16,1-1-160-16,0 4 0 0,-1-2 128 0,0 0-128 0,-1 1 0 15,-2 1 0-15,1 1 0 0,-2 0 0 0,-2-3 0 16,-1 1 0-16,-1-2 0 0,-2-3 0 0,-2-1 0 15,1-3-144-15,1-1-32 0,0-6 0 0,1-2 0 32,1-2-1632-32,1-3-336 0,2-4-64 0,1-4-13536 0</inkml:trace>
  <inkml:trace contextRef="#ctx0" brushRef="#br1" timeOffset="98249.61">32035 5553 22111 0,'2'-2'1968'0,"-1"2"-1584"0,-1 0-384 0,0 0 0 0,0 0 1216 0,1 0 176 16,0 0 16-16,1 0 16 0,0 0 448 0,0-1 96 15,2-2 16-15,2 1 0 0,1-2-848 0,1 0-176 16,2 2-16-16,1-2-16 0,2-2-416 0,0 2-64 0,2 2-32 0,2-2 0 16,2 2-240-16,-1-2-48 0,3 4-128 0,0-3 192 15,0 1-192-15,1 1 0 0,-3 1 0 0,0 0 0 16,-2 0-192-16,-1 0 32 0,-1-3 0 0,-3 3 0 31,0-1-1936-31,-4-1-384 0</inkml:trace>
  <inkml:trace contextRef="#ctx0" brushRef="#br1" timeOffset="99412.04">32364 5265 11055 0,'3'-5'976'0,"-1"2"-784"0,-1 3-192 0,-1 0 0 0,0 0 784 0,-1-3 112 0,1 2 32 0,1-3 0 0,2 2 416 0,-2-2 96 0,0-1 16 0,-1 4 0 0,0-2-416 0,0 1-80 15,-1 1 0-15,0 1-16 0,0 1-64 0,-2 1-16 16,1 1 0-16,-3 1 0 0,5-4-160 0,0 0-48 16,-11 19 0-16,4-10 0 0,1 3 64 0,-1 2 16 15,-1 4 0-15,0 1 0 0,-2 3 144 0,0 3 16 16,-1 1 16-16,0 2 0 0,-2 1 192 0,1 2 48 16,-2 1 0-16,-2-1 0 0,2 2-544 0,-1 1-96 0,0-2-32 15,1 2 0-15,1-3-352 0,1-1-128 0,3-2 0 16,-1 0 144-16,2-6-144 0,2 0 0 0,2-2 0 0,2-1 0 15,2-6-160-15,0 2 160 0,4-3-208 0,1-2 80 32,1-1-640-32,1 1-128 0,4-4-32 15,3 0 0-15,2 0-1632 0,1-2-336 0</inkml:trace>
  <inkml:trace contextRef="#ctx0" brushRef="#br1" timeOffset="100263.43">32917 4267 16575 0,'-2'3'1472'0,"-1"-3"-1168"0,3 1-304 0,0-1 0 0,1 0 192 0,1 1-32 0,-2 1 0 16,1 0 0-16,-1 2 256 0,1-2 48 0,1 4 16 0,1-2 0 0,-1 2 160 0,0 2 48 0,0 0 0 0,-2 5 0 15,0-1 832-15,-1 0 160 0,-2 6 48 0,0 3 0 16,-2 1-512-16,-1 3-80 0,-1 3-32 0,1 4 0 16,-1 0-128-16,1 6-16 0,-2 1-16 0,2 4 0 15,0 6-368-15,0 1-64 0,1 6 0 0,-1 1-16 16,1 0 32-16,-2 0 16 0,2 1 0 0,-1 1 0 16,1-2-176-16,0 2-48 0,0-2 0 0,0 0 0 15,1-5-320-15,0-2 128 0,-1-3-128 0,1-5 0 16,0-4 0-16,-1-1 0 0,1-2 0 0,-1-3 0 15,0 0-144-15,1-1-48 0,0-6-16 0,1-3 0 16,0 0-848 0,1-6-160-16</inkml:trace>
  <inkml:trace contextRef="#ctx0" brushRef="#br1" timeOffset="101250.28">33353 4675 3679 0,'-2'3'320'0,"1"-1"-320"0,2-2 0 0,-1 0 0 0,1 2 496 0,-1-2 16 16,1 2 16-16,1 1 0 0,-1-2 400 0,0 1 80 15,2 2 16-15,-1-2 0 0,2 0 304 0,-2 0 64 16,0-2 16-16,0 3 0 0,-1-2 320 0,-1 1 80 15,0 1 16-15,-1 0 0 0,0 4 48 0,-2-4 16 16,1 6 0-16,-2-2 0 0,0 2-128 0,-2 3-32 16,0 5 0-16,-1-1 0 0,-2 6-688 0,-1 0-144 15,-1 0-16-15,-3 3-16 0,2 1-464 0,-3 5-80 16,-1 0-32-16,0 5 0 0,-3 1 64 16,1 5 16-16,-2 2 0 0,-2 6 0 0,0 1-48 0,-2-1 0 15,-2 1 0-15,-1-3 0 0,1-4-320 0,4-4 144 0,3-1-144 16,2-7 0-16,2-4 0 0,1 1-352 0,3-7 48 15,0-1 16 1,3-1-1664-16,0-4-336 0,2-4-64 0</inkml:trace>
  <inkml:trace contextRef="#ctx0" brushRef="#br1" timeOffset="101584.51">33086 4776 32255 0,'-1'-4'2864'0,"1"1"-2288"0,3 1-576 0,-2 4 0 16,0-2-256-16,0 3-144 0,2-3-48 0,-1 1 0 0,1 3 1968 0,0 1 384 16,1 2 80-16,0 4 0 0,-2 3-896 0,0 4-192 15,-1 1-48-15,-1 4 0 0,0 5-464 0,-3 4-80 16,1 0-32-16,-2 5 0 0,0 4-272 15,1 3 0-15,-2-3 0 0,0 4 0 0,1-1 128 16,0-2-128-16,2 2 0 0,2-6 0 0,2-1 128 16,2-1-128-16,2-3 192 0,2-1-192 0,0-3 0 15,4-1 0-15,-1-2-192 0,1-1 48 0,2 0-160 16,-1-3-16-16,1-2-16 0,-1-2 0 16,0-2-1520-16,-2 0-288 0,-1-1-64 0</inkml:trace>
  <inkml:trace contextRef="#ctx0" brushRef="#br1" timeOffset="102067.27">33400 5503 18431 0,'-4'-3'1632'0,"0"2"-1312"15,1 1-320-15,2 0 0 0,1 0 1856 0,0 0 288 0,0-2 64 0,0 2 16 0,0 0-880 0,-1 0-192 0,0 0-16 0,1 0-16 0,0 0-368 0,0 0-80 16,0 0-16-16,0 0 0 0,0 0-96 0,0 0-32 16,0 0 0-16,-16 18 0 0,11-8 224 0,-3-3 32 15,0 4 16-15,-2 3 0 0,-1 1-176 0,-2 1-48 16,1 3 0-16,-1-2 0 0,1 1-224 0,1 3-48 15,-1 2-16-15,0 3 0 0,1-2-160 0,0 5-128 16,1-3 192-16,0 2-192 0,3-3 160 0,1 0-160 0,0 1 128 0,1-2-128 16,2-1 0-16,2-1 0 0,1 0 0 15,1-6 0-15,2 0 0 0,0-1-256 0,4-1 64 16,-1-2 16 0,1-2-1760-16,2-1-368 0,1-3-64 0</inkml:trace>
  <inkml:trace contextRef="#ctx0" brushRef="#br1" timeOffset="102340.19">33146 5803 35007 0,'-9'-2'1552'16,"4"0"320"-16,0 2-1488 0,3 0-384 0,2 2 0 0,1-2 0 0,0 0 400 0,-1 2 16 16,1-2 0-16,1 0 0 0,0 3 432 0,2-3 96 15,0 0 16-15,2 0 0 0,0 0-768 0,1 0-192 16,1 0 0-16,-1-3 0 0,1 1 0 0,0 0-144 16,1 0 0-16,0 0 0 15,-1 0-1616-15,1 0-320 0</inkml:trace>
  <inkml:trace contextRef="#ctx0" brushRef="#br1" timeOffset="102640.45">33293 5933 13823 0,'0'0'1216'0,"1"2"-960"0,0-2-256 0,2 0 0 16,-2 0 240-16,2 0 0 0,-1 0 0 0,3 0 0 0,1 2 2016 15,2-2 416-15,0 0 80 0,1-2 0 0,0 0-912 16,-1 2-192-16,1-4-48 0,0 2 0 0,0-2-1008 0,1-2-208 15,1 2-32-15,-1 2-16 16,1-2-1456-16,-1-1-288 0</inkml:trace>
  <inkml:trace contextRef="#ctx0" brushRef="#br1" timeOffset="103022.26">33656 5765 26719 0,'-3'6'2368'0,"0"1"-1888"0,3 0-480 0,0-4 0 16,0 0 192-16,0 3-64 0,-2 4-128 0,-2 8 192 0,-2 5 512 15,0 3 80-15,-2 5 32 0,0-1 0 0,0 3-624 16,-2-1-192-16,2 1 128 0,-2 1-128 0,2-4 0 0,0-1 0 15,-1-3 0-15,2-3 0 16,0 0-352-16,3-7-32 0,1 1 0 0</inkml:trace>
  <inkml:trace contextRef="#ctx0" brushRef="#br1" timeOffset="103502.97">33456 4109 22111 0,'4'0'1968'0,"1"-2"-1584"0,-2 2-384 0,1 0 0 0,-1 0 720 0,0 0 64 0,5 2 16 0,2-2 0 0,6 6 768 0,5 3 160 0,2 1 16 0,2 6 16 0,1 0-544 0,4 2-96 16,2 5-32-16,2 5 0 0,2 7-512 0,0 1-96 15,-1 1-32-15,-4 0 0 0,-2-1-256 0,-22-30-192 16</inkml:trace>
  <inkml:trace contextRef="#ctx0" brushRef="#br1" timeOffset="104851.54">33518 6508 17503 0,'6'-2'1552'0,"-3"0"-1232"0,-1 0-320 0,1-2 0 0,0 4 0 0,2-5 128 0,6-2-128 0,7-6 0 0,6-5 832 0,5-4 64 0,-1 2 16 0,2-5 0 15,-2 0-48-15,0-1-16 0,-2-6 0 0,-3 1 0 16,-3-1-16-16,1-5-16 0,1-1 0 0,0-3 0 16,-15 25-272-16,-7 16-48 0,0 0-16 0,0 0-480 15</inkml:trace>
  <inkml:trace contextRef="#ctx0" brushRef="#br1" timeOffset="125526.24">10321 9356 5519 0,'-6'-3'496'0,"1"3"-496"0,0-2 0 0,2 1 0 0,0 1 2400 0,2 0 384 0,0 0 80 0,-2 0 16 0,0-3-2128 0,-4 3-432 0,2-3-64 0,1 0-32 16,0 2-464-16,1-2-80 0,1 0-32 0,-1-2 0 16,2 1 352-16,1 0 128 0,-1-2 0 0,0 0 0 15,-1 2 1168-15,1 2 240 0,-1-2 32 0,-1 2 16 16,1 4 1152-16,-1-2 224 0,-2 1 48 0,2 2 16 16,-1-1-944-16,-1 2-192 0,1 0-32 0,-1 2-16 15,2-4-1280-15,0 2-256 0,1-2-48 0,-1 2-16 16,2-1-240-16,1 0 0 0,-1 1 0 0,1-1 0 15,1-3 0-15,0 1 0 0,2-1 0 0,-1 2 0 16,1-2 0-16,-2 0 0 0,3-2 128 0,-2 2-128 16,1 2 256-16,0-4 16 0,0 2 0 0,-1 0 0 15,1 0-64-15,-2 2-16 0,0-2 0 0,0 0 0 16,1 3-192-16,-2-3 144 0,1 0-144 0,-1 0 128 0,0 0-128 16,1 0 192-16,0 1-192 0,1-1 192 15,-1 2-64-15,0-2 0 0,1-2 0 0,1 2 0 0,-1-1 0 0,2 1 0 16,0-3 0-16,0 3 0 0,-2-2 16 0,2 1 0 15,-2-2 0-15,-1 2 0 0,1 0-144 0,-1-1 0 16,-1 2 144-16,0 0-144 0,0 0 176 0,-1 0-48 16,1 0 0-16,-2 0 0 0,2 2 16 0,-2-1 0 15,1 0 0-15,-2 2 0 0,2-3-16 0,0 1-128 16,1-1 192-16,0 0-64 0,0 0-128 0,0 0 192 16,0 0-192-16,0 0 192 0,-15 17-192 0,14-17 0 15,-1 4 0-15,2-4 0 0,-1 1 0 0,1 0 0 16,0-1 128-16,0 2-128 0,0 0 160 0,0-2 0 0,0 1 0 0,0 2 0 15,0-3-160-15,0 0 0 0,0 0 0 0,0 0 128 16,0 0-128-16,0 0 192 0,1 21-192 16,-1-16 192-16,0 0-192 0,-1 1 0 15,1 0 0-15,-1-1 128 0,1 0-128 0,-1 1 0 0,1 0 0 0,0-2 0 16,0 2 0-16,0-3 0 0,1 2 0 0,0 0 0 16,2-2 0-16,-1 3 0 0,1 1 0 0,0-4 0 15,1 6 0-15,0-3 0 0,0 4 128 0,-1 0-128 16,1 0 288-16,1 0-32 0,-1 1 0 0,-1-1 0 15,1 0-256-15,0-2 0 0,-1 0 0 0,2 0 0 16,0 0 0-16,0 0 0 0,0-1 144 0,0-4-144 16,1 3 0-16,-1-2 0 0,3 1 0 0,-1 1 0 0,2 1 192 15,-1 0-16-15,1-1 0 0,2 3 0 0,-1-2-176 16,1 6 0-16,0-5 0 0,3 2 128 0,0 0-128 16,-1 0 0-16,3 0 0 0,2 1 0 0,1-4 0 0,1 2 160 15,1 1-160-15,0-1 160 0,3-3 96 0,-1 1 0 16,1-1 16-16,-1-2 0 0,-1 2-272 0,-2-1 0 15,-1 3-176-15,-2-5 176 0,2 6 0 0,-3-3 0 16,-1 4 0-16,-2-1 0 0,-2 1 0 0,-1 2 0 16,-1 0 0-16,-2-2 0 0,-1 0 0 0,-1 0 0 15,0 0 0-15,0-1 0 0,0-1 0 0,3-3 0 16,-1 0 0-16,0-1 0 0,3-2 0 0,1-2 0 16,2 0 0-16,-1-2 0 0,2 2 0 0,-1-4 0 15,0 4 0-15,0-2 0 0,0 2 0 0,-2 0 0 16,0 0 128-16,-1 2-128 0,-3 2 0 0,-1-2 0 15,1 2-176-15,-4 0 176 0,0 1 0 0,-1 0 0 0,-2 0 0 16,0-2 0-16,-1 1 0 0,-1 1 0 0,0-4 0 16,1 2 128-16,0-3-128 0,0-3 0 0,-1 2 0 0,1-2-176 15,1 0 176-15,-2-3 0 0,0 1 0 0,2 0 0 16,-2-2 0-16,0 1 0 0,-3-2 0 0,0 0 0 16,-3 0 0-16,1-1 0 0,-2 1 0 0,-1-1 0 15,-1 2 0-15,0-1 0 0,0 0 0 0,-2 2 0 16,0 0 0-16,-1-3 0 0,1 3 0 0,-3-1 0 15,1 2 0-15,-1 1 0 0,-2-2 0 0,0 2 0 16,-1 2 128-16,0-2 0 0,0 4 0 0,-1-3 0 16,3 2-128-16,0-1 0 0,0-2 0 0,3 2 0 15,0-2 0-15,0-2 0 0,2 0 0 0,-2-1 0 16,2-1 0-16,-1 0 0 0,-1-2 0 0,-1-1 0 16,0 0 0-16,-1-1 0 0,3-3 0 0,-2 1 0 15,1 2 0-15,1-3 0 0,-2-1 0 0,1 0 0 0,0 2 128 16,1-1-128-16,-1 6 128 0,2-1-128 0,-2 4 0 0,1-1 0 15,-2 1 0-15,0 2 0 0,1 0 0 0,1 0 0 16,0 0 0-16,4 2 0 0,0-2 0 0,4 0 0 16,1 2 0-16,2-2 0 0,2 2 0 0,1-2 0 15,1 1 0-15,1 3 0 0,1-2 0 0,1 1 0 16,0-2 0-16,1 3 0 0,0 0 0 0,1 3 0 16,2-2 0-16,0 1 0 0,1 2 0 0,-1 1 0 15,1 1 0-15,0 2 0 0,1 0 0 0,-1 2 0 16,3 3 0-16,-1-1 0 0,2 1 0 0,-1 4-128 15,2 1 0-15,0 1 0 0,0-1 128 0,0 4 0 0,1 2 0 16,-2-2 0-16,3 0 0 0,-3 0 0 0,1-6 0 16,0-2 0-16,1-2 0 0,1-1 0 0,1 0 0 15,-1-3 0-15,0 1 0 0,-1-3 0 0,3-1 0 16,-2 0 0-16,2-1 0 0,-3 0 128 0,0 1-128 0,-2-2 176 16,-1 3-176-16,-2 1 0 0,-1 0-160 0,-1 2 160 15,0-2 0-15,-3 4 0 0,-3-3 0 0,1 0 0 16,-3 2 0-16,-1-4 0 0,0 1 0 0,-1-5 0 15,0 2 0-15,0-3 0 0,-2 1 0 0,2-4 0 16,0 2 176-16,-1-1-32 0,1-3 0 0,0-1 0 16,0 1 128-16,1 4 32 0,0 0 0 0,-6-22 0 15,2 12-304-15,-1 2 160 0,0-5-160 0,-2 3 128 16,-2-3-128-16,-1 0 0 0,-2 1 0 0,-3 0 0 16,-3-2 0-16,-1-1 128 0,-5 2-128 0,-1-2 0 0,-2 0 128 0,-1-1-128 15,-3 2 128-15,-1-2-128 0,-2 1 0 0,1 2 0 16,3 0 0-16,1 1 0 0,1 2 0 0,0-2 0 15,2-4 0-15,1 1 0 0,2-1 0 0,3 0 0 16,1 2 0-16,2-1 0 0,1-3 0 0,1 2 0 16,0 0 0-16,3 1 0 0,0 4 0 0,1-2 0 15,2 3 0-15,-1 2 0 0,0 4 0 0,0-2 0 16,3 2 0-16,-2 3 0 0,0 0 0 0,1 1 0 16,0 0 0-16,1 2 0 0,1 2 0 0,1-4 0 15,2 3 0-15,3 0 0 0,2 3 0 0,3 2 0 16,2 1 0-16,4 6 0 0,4-2 0 0,4 3 0 15,3 2 0-15,4 0 0 0,6 3 0 0,3-3 0 16,2 2 0-16,3 1 0 0,0-4 0 0,0 2 0 0,-2-3 0 16,-1 2 0-16,-2-1-128 0,-3 1 128 0,-3-2 0 0,-3 0 0 15,-1 3 0-15,-3-4 0 0,-3 1 0 0,-3 0 0 16,-1 0 0-16,-2 0 0 0,0 2 0 0,-2-1 0 16,0-1 0-16,-2-2 0 0,1 3 0 0,0-5 0 15,1-1 0-15,1 0 0 0,3-3 0 0,0-2 0 16,2 0 0-16,0-6 0 0,2 0 0 0,-2-4 0 15,0 1-224-15,1-6-32 0,-3-1 0 0,-1-2 0 32,0-4-848-32,-3-3-176 0,-1-1-48 0,-4-3-20240 0</inkml:trace>
  <inkml:trace contextRef="#ctx0" brushRef="#br1" timeOffset="127617.21">10806 8913 8287 0,'-3'0'736'0,"-2"1"-592"0,2-1-144 0,1 3 0 0,-1-3 192 0,-1 0 0 0,-2 4 0 0,-5-1 0 0,-2 2 160 0,-5 1 32 0,2-2 16 0,1 2 0 15,2 1 768-15,0-4 160 0,3 3 16 0,2-2 16 16,0 1 448-16,1-1 96 0,2-2 16 0,-1 3 0 16,2 0-752-16,0-1-144 0,2-2-16 0,-1 2-16 15,2-1-80-15,0 0-16 0,-1-2 0 0,0 2 0 16,1 1 320-16,-1-2 48 0,-1 1 16 0,-1-2 0 0,2 1-256 15,-2 1-32-15,0 1-16 0,-2-2 0 0,1 2-224 0,0-3-48 16,0 1-16-16,1 1 0 0,0 1-448 0,-1-2-96 16,2-1-16-16,2 2 0 0,-1-1 64 0,0-2 16 15,2 1 0-15,2-1 0 0,-1 0 16 0,0 0 0 16,3 0 0-16,-2-1 0 0,2 1 32 0,-4 0 0 16,0 0 0-16,0 0 0 0,0 0-80 0,15-15-16 15,-13 13 0-15,0 1 0 0,-2-2-16 0,0 2 0 16,-2-1 0-16,1 2 0 0,0-3-144 0,0 2 160 15,-1 1-160-15,0 0 160 0,1-3-160 0,1 3 0 16,0 0 0-16,0 0 0 0,0 0 0 0,0 0 0 16,0 0 0-16,0 0 0 0,13-16 0 0,-5 13 0 15,0-4 0-15,1 1 0 0,1 0 0 0,0 0 0 0,1 0 0 0,-1 2 0 16,1-1 0-16,-1 1 0 0,1 1 0 0,-1-1 0 16,0 1 0-16,0 1 0 0,0 1 0 0,-2-2 0 15,1-1 0-15,-2 4 0 0,1-2 0 0,-2 0 0 16,0 0 0-16,-1 0 0 0,-1 2 0 0,-1-3 0 15,0 2 0-15,-1 1 0 0,0 0 128 0,-1 0-128 16,-1 0 304-16,0 0-32 0,0 1 0 0,0 2 0 16,0-3-112-16,0 2-32 0,1 2 0 0,-1-2 0 15,3 5-128-15,-2-1 0 0,0 1 0 0,2-1 0 16,-2 1 0-16,0-1 0 0,1 0 0 0,0-2-176 16,0-1 176-16,1 0 0 0,-1-1 0 0,2-2 0 15,-2 2 0-15,1-2 176 0,0-2-48 0,1 2 0 0,0-2 128 0,0-2 0 16,-2 2 16-16,2-2 0 0,-2-1 0 15,1 0 0-15,-1 3 0 0,-1-5 0 0,2 1-16 0,-1 0 0 16,2-1 0-16,1 0 0 0,0-1-256 16,1-2 0-16,2 0 0 0,-1-2 0 0,3-1 0 0,0-2 0 15,1 2 128-15,0-3-128 0,0 0 160 0,-1 0-32 16,1-3 0-16,-1 1 0 0,0-2-128 0,-1-1 192 16,-3 2-192-16,0-1 192 0,-1-1-192 0,-1 2 192 15,-2 0-192-15,1 0 192 0,-2 0 16 0,0-1 16 16,0 3 0-16,1-1 0 0,-2-3-224 0,1 1 144 15,0-2-144-15,-1 0 128 0,0-3-128 0,1 3 0 16,-1 0 0-16,0-3 0 0,-1 3 0 0,0-1 0 16,1 1 0-16,-1 0 0 0,-1 3 0 0,1 3 0 15,0 1 0-15,0 4 0 0,-1 5 0 0,0 1 0 0,1 4 0 16,-2 1 0-16,1 4 0 0,-1 2 0 0,2 3 0 0,-1 0 0 16,-1 8 0-16,1-1 0 0,-1-2 0 0,1 3 0 15,-1-4 0-15,1 2 0 0,-2 5-144 0,-1-2 144 16,0-2 0-16,-1 3 0 0,-2 3 0 0,1 0 0 15,-2 3 0-15,1 4 0 0,0 0 0 0,1 2-160 16,1-2 160-16,0-1 144 0,1 3-16 0,0-1-128 16,0 1 0-16,0-5 0 0,0-2 0 0,0-1 0 15,0-1 0-15,0-4 0 0,-1 1 0 0,0-6 0 16,1 0 0-16,1-4-144 0,0-2 144 0,2-3 0 16,1-2 0-16,-1 1 0 0,1-2 0 0,1-2 0 15,0-2 0-15,1-1 0 0,1-2 0 0,-1 0 0 16,0-3 128-16,2 2-128 0,-2-5 128 0,0 2-128 15,1-3 0-15,-2-1 0 0,0 0 0 0,0-1 0 0,-1-1 0 16,0 2 0-16,0-4 0 0,-3 2 0 0,2 0 0 0,-1-3 0 16,1 3 0-16,-1-2 0 0,2 3 0 0,0-1 0 15,-1 0 0-15,1-3 0 0,1 2 0 0,1-1 0 16,-1 1 0-16,3 1 0 0,-1 1 0 0,1 3 0 16,1-1 0-16,1 3 0 0,-1 3 0 0,3-2 0 15,-1 3 0-15,0 3-128 0,-1 0 128 0,0-1 0 16,-1 4 0-16,-2 0 0 0,1 0 0 0,-2 0 0 15,0 2 0-15,-2 0 0 0,1 2 0 0,-3-2 0 16,3 4 0-16,-2-2 0 0,-1 2 0 0,1 3 0 16,-2 1 128-16,0 2-128 0,1 1 0 0,-1-1 0 15,0 5 0-15,1 2 0 0,-1 3 0 0,0 0 0 16,1-1 0-16,-1 3 0 0,0 1 0 0,0 3 0 0,1-2 0 16,-2 1 0-16,1 2 0 0,-1-3 0 0,1-4 0 15,1 0 0-15,0-1 0 0,2-5 0 0,0 0 0 16,2-2 0-16,-1-2 0 0,2-3 0 0,1 1 0 0,-1-6 0 15,2-2 0-15,0 0 0 0,-2-2 0 0,2-2 0 16,1-2 0-16,0-2 0 0,1-4 0 0,0-2 0 16,0-1 176-16,1-5-48 0,-1-1 0 0,-1 0 0 15,-2-4 208-15,1-1 48 0,-1-1 0 0,-2-1 0 16,0-6-384-16,-1 0 128 0,1 1-128 0,-1-8 0 16,-1 2 0-16,0-1 0 0,1 0 0 0,0 3 128 15,1 2-128-15,2 3 0 0,0 5 0 0,1 0 0 16,1 6 0-16,-1 3 0 0,1 1 0 0,-2 5 0 0,0 4 0 15,-1 4 144-15,-1 0-144 0,1 4 160 0,-1 2-160 16,-2 2 0-16,1 2 0 0,-3 3 0 0,1 0 0 16,-1 4-224-16,0 1 80 0,-4 0 16 0,1 6 128 15,-1 3 0-15,-2 3 0 0,0 1 0 0,0-1 0 0,-1 3 0 16,0 4 0-16,-1 1-128 0,2 1 128 0,0-3 0 16,2-1 0-16,2-5 0 0,1-6 0 0,3-3 0 15,1-2 0-15,1-2 0 16,4-5-1264-16,1-4-160 0,4-3-48 0,3-6 0 0</inkml:trace>
  <inkml:trace contextRef="#ctx0" brushRef="#br1" timeOffset="131751.7">15637 10491 8287 0,'-3'-2'736'0,"0"0"-592"0,2 2-144 0,1 0 0 0,0 0 1552 0,-1 0 288 0,0-2 48 0,-2 2 16 0,1-4-656 0,0 2-128 16,1-1-32-16,1 0 0 0,3 3-192 0,-2-4-32 15,0 4-16-15,2-3 0 0,-2 3 432 0,0-2 96 16,0 1 16-16,0 1 0 0,-1 0 640 0,-1-3 128 15,-1 3 16-15,-1-1 16 0,1 1-880 0,-2 0-176 0,0 0-48 16,2-3 0-16,-2 3-816 0,2-2-272 0,1 1 160 0,-1-5-160 16,2 3 224-16,3-1-32 0,-1-2-16 0,3 3 0 15,0 0 64-15,1-1 16 0,2-1 0 0,-1 2 0 16,2 0-96-16,-1 2-16 0,2-1 0 0,-2 2 0 16,-2 0-144-16,0 0 128 0,-1 0-128 0,0 2 128 15,0-1-128-15,-3 2 128 0,1-1-128 0,-1 2 128 16,0-2-128-16,-1 2 192 0,0-1-192 0,-1-2 192 15,0 1-192-15,0-2 0 0,1 1 0 0,1-1 128 16,-2 0 32-16,1 0 0 0,0-1 0 0,0 1 0 16,2-2 48-16,-3 2 16 0,0 0 0 0,0 0 0 15,0 0-96-15,0 0 0 0,20-10-128 0,-17 10 192 16,2 0-192-16,0 0 0 0,0 0 0 0,0 0 0 16,-1 2 0-16,-1-2 0 0,0 2 0 0,-1 0 0 0,0 1 0 15,-1-3 0-15,0 1 0 0,-1 1 0 0,1-1 0 0,-1 2 0 16,0-1 0-16,0 0 0 0,-1 0 0 0,1 1 0 15,0 0 0-15,0-3 0 0,0 3 0 0,1-2 0 16,-1-1 0-16,0 2 0 0,2-2 0 0,-2 0 0 16,0 0 0-16,0 0 0 0,0 3 0 0,-2-3 0 15,1 0 0-15,0 0 0 0,1 0 0 0,0 0 0 16,0 0 0-16,0 0 0 0,0 0 0 0,0 0 0 16,0 0 0-16,-19 11 0 0,16-8 0 0,0-1 0 15,-1 2 0-15,2-2 0 0,-2 2 0 0,2-2 0 16,-1 0 0-16,0 0 0 0,0-1 0 0,-1 2 0 15,1-3 0-15,0 2 0 0,2-2 0 0,0 0 0 0,0 0 0 16,-1 0 0-16,1 0 0 0,0-2 224 0,1 2-64 16,-1-4-16-16,1 2 16 0,0-2 0 0,0 4 0 0,0 0 0 15,0 0-160-15,0 0 0 0,0 0 0 16,0 0 0-16,-12-19 128 0,11 19-128 0,-1-2 128 16,-2 1-128-16,0 1 192 0,1 1-32 0,-1-1-16 0,0 2 0 15,0 1-144-15,1-3 192 0,-1 4-192 0,-1-4 192 16,1 0-64-16,1 0 0 0,-2 0 0 0,0 0 0 15,0 0 96-15,0-3 16 0,-1 2 0 0,-2-2 0 16,1 0 80-16,-3-1 0 0,-1-2 16 0,-2 1 0 16,1-1-32-16,-3 2-16 0,-1-3 0 0,-1 0 0 15,-2 2-288-15,0 2 160 0,-4 0-160 0,0 2 128 16,-2 2-128-16,-2 2 128 0,-2 0-128 0,1 2 128 0,-3 2-128 16,1-3 0-16,1 1 0 0,0 2 0 0,0-4 0 15,0 0 0-15,2-3 0 0,-1 0 0 0,5-3 128 0,0 0 64 16,-1-2 0-16,2 1 0 0,1-2 0 0,1 0 16 15,2-1 0-15,0 1 0 0,1-1-64 0,1 1-16 16,1 2 0-16,2-2 0 0,-1 3-128 0,2 3 0 16,0 0 0-16,1 0 0 0,1 3 0 0,2-2 0 15,2 4 0-15,-1-1 0 0,4-1 0 0,0 4 0 16,2-1-160-16,1 0 160 0,0 0 0 0,2 0 0 16,2 0 0-16,1-2 0 0,0 2 0 0,1-2 0 15,2 1-128-15,0-4 128 0,0 2 0 0,-1-3 0 16,3 0-128-16,-1 0 128 0,-1 0 0 0,0-3 0 15,0 2 0-15,0-2 0 0,-2 3 0 0,-1-3 0 16,0 3 0-16,-1-3 0 0,-2 1 0 0,1 1 0 0,-2-2 0 16,1 3 0-16,0-2 0 0,-2 0 0 0,1 0 0 0,0-2 0 15,0 2 0-15,0-2 0 0,1 2 0 0,0-2 0 16,-1 1 0-16,2 0 0 0,-2 0 0 0,2 2 0 16,-2-1 0-16,1-1 0 0,1 2 0 0,-2 1 0 15,0 0 0-15,-1 0 0 0,1-3 0 0,-1 3 0 16,0 3 0-16,2-3 0 0,-2 0 0 0,1 0 0 15,0 0 0-15,0 0 0 0,-1 0 0 0,0 0 0 16,0 0 0-16,0 0 0 0,0 0 0 0,21 7 0 16,-13-4 0-16,-1-1 0 0,2-1 0 0,1 2 0 15,0-1 0-15,1-2 0 0,-1 4 0 0,0-4-144 16,0 0 144-16,-2 0 0 0,0 0 0 0,-1 0 0 16,-1 0 0-16,0-2 0 0,-1 0 0 0,2 2 0 15,-1-2 0-15,0 2 0 0,0-3 0 0,0 2 0 16,2 1 0-16,-2 1 0 0,1 2 0 0,-1-3 0 0,1 2 0 15,0 2 0-15,-1-1 0 0,0 0 0 0,2-2 0 16,-2 2 0-16,0-1 0 0,2 0 0 0,-1-2 0 0,0 0 0 16,0 0 0-16,-2 0 0 0,1-2-224 0,-1 0 32 15,0 2 16-15,0-3 0 0,-3 2 176 0,1 1-128 16,-1 0 128-16,-1 0-128 0,2 0 128 0,-3 0 0 16,1 0 0-16,-1 0 0 0,0 0 0 0,0 0 0 15,0 0 0-15,0 0 0 0,0 0 0 0,0 0 0 16,0 0 0-16,-24 4 0 0,15-2 0 0,-3 0 0 15,0 0 0-15,-4 1 0 0,0-3 0 0,-4 3 0 16,-1-3 0-16,-2 3 0 0,-2-3 128 0,-4 0-128 16,-3 1 128-16,-1 1-128 0,1-2 0 0,-3 3 144 0,-3-3-144 15,1 1 0-15,1 2 192 0,2-2-192 16,5 1 192-16,2 1-192 0,3-3 160 0,2 0-160 0,2 0 128 16,2 0-128-16,3 1 128 0,1 2-128 0,3-3 0 15,0 2 128-15,2-2-128 0,1 4 0 0,0-4 0 0,3 2 0 16,1-2 0-16,1 1 0 0,1 2 0 0,1-3 0 15,1 2 0-15,0 0 0 0,1 1 0 0,2 0 0 16,-1 1 0-16,2 0 0 0,2 0 0 0,2-1 0 16,0 0 0-16,4 0 0 0,1-2 0 0,2 2 0 15,1-2-128-15,3 1 128 0,3-4 0 0,1 1 0 16,0-2 0-16,0 2 0 0,2-2 0 0,0 0 0 16,-2 0 0-16,-1-1-144 0,-1 2 144 0,-1-2 0 15,-3 2-480-15,0-2 16 0,-5 4 0 0,-1-2 0 16,0 0-272-16,-1 2-48 0,-3 0-16 0,0 0 0 15,-1 0-48-15,-1 2-16 16,0 0 0-16,-2 2-19088 0</inkml:trace>
  <inkml:trace contextRef="#ctx0" brushRef="#br1" timeOffset="133238.79">15607 9975 1839 0,'7'-2'160'0,"-2"0"-160"0,-1 0 0 0,-2 2 0 0,-1 0 1776 0,-1 0 320 0,0 0 64 0,2 0 16 0,-1 0 880 0,1 2 176 15,-1-2 32-15,-1 2 16 0,0 0-608 0,-1 0-128 16,1 0-32-16,0-2 0 0,0 0-1008 0,0 0-208 0,0 0-32 0,0 0-16 16,0 0-864-16,0 0-160 15,0 0-32-15,0 0-16 0,0 0-176 0,0 0 0 0,-10 19 144 0,10-19-144 16,0 0 704-16,0 0 80 0,0-3 16 0,0 3 0 15,-1-2-80-15,0 1-16 0,0-2 0 0,-1 1 0 16,1 0-256-16,-1-1-64 0,-2 3-16 0,0-5 0 16,-1 3-128-16,0-2-32 0,-1 2 0 0,1-3 0 15,-1 2 0-15,0-1 0 0,-2-2 0 0,2 0 0 16,-1-3 48-16,1 1 0 0,0 2 0 0,-1-2 0 16,2 0 0-16,-1 0 16 0,1 0 0 0,-1-1 0 15,-1 0 112-15,-2 0 0 0,2 2 16 0,-3 0 0 0,-1-3-16 16,-2 2 0-16,0-1 0 0,-3 2 0 0,-2-3-96 15,2-3-32-15,-1 4 0 0,-1-4 0 0,1 1-16 16,0-1-16-16,-2-3 0 0,2 2 0 0,1 0 32 0,0-2 0 16,0-3 0-16,0 1 0 0,1-2-16 0,3 1 0 15,2 5 0-15,0 0 0 0,0-2-240 0,1 0 144 16,-1 0-144-16,0-3 128 0,2 3-128 0,-1 0 0 16,0 1 0-16,2 2 0 0,0 0 0 0,0-2 0 15,1 2 0-15,1 0 0 0,3 1 0 0,1-3 0 16,2 2 0-16,0 0 0 0,4 0 0 0,0-2 0 15,2 1 0-15,1 2 0 0,0-1 0 0,1 4 0 16,-2 2 0-16,2-1 0 0,0 4 0 0,-3-2 0 16,0 2 0-16,0-1 0 0,-1 4-128 0,-1-2 128 0,-2 3 0 15,0 3 0-15,-1-2 0 0,0 2 0 0,-1-6 0 16,1 3 0-16,-1 3 0 0,0-3 0 0,0 0 0 0,2-3 0 16,0 2 0-16,1-2 0 0,0 3 0 0,-3 0 0 15,0 0 0-15,0 0 0 0,19-12 0 0,-13 8 0 16,-1-2 0-16,0 0 0 0,0 2 0 0,-1-2 0 15,-1 0 0-15,0 0 0 0,-1 0 0 0,-1-2 0 16,1 2 0-16,-2 0 0 0,0 1 0 0,0-1 0 16,-2 2 0-16,1 0 0 0,-2 1 0 0,1 0 0 15,1-1 0-15,-1 4 0 0,0-2 0 0,2-1 0 16,-1 2 0-16,1-4 0 0,1 4 0 0,1-3 0 16,0 2 0-16,-1-4 0 0,3 2 0 0,-2 1 0 15,2-3 0-15,0 3 0 0,-2-1 0 0,1-2 0 16,-2 3 0-16,0 0 0 0,-1-2 0 0,-1 3 0 15,1 0 0-15,-2 2 0 0,-2 2 0 0,-1 0 0 0,0 3 0 16,0 1 0-16,-1 0 0 0,0 1 0 0,1-1-128 0,0 3 128 16,0 1 0-16,0 4 0 0,0 0 0 0,3-1 0 15,-1 3 0-15,2-2 0 0,0 0 0 0,1 2 0 16,1 3 0-16,-1 1 0 0,0 4 0 0,0 1 0 16,0-3 0-16,-1-2 0 0,-1 3 0 0,0-1 0 15,-1 3 0-15,0-3 0 0,-2 0 0 0,0-1 0 16,-1-1 0-16,1-2 0 0,0 2 0 0,0-1 0 15,1-3 0-15,0-1 0 0,1-5 0 0,0-1 0 16,2-2 0-16,0-1 0 0,1-3 0 0,0-3 0 16,0 3 0-16,0-6 0 0,0 3 0 0,1-2 0 15,-1 1 128-15,0-3-128 0,0-1 0 0,0 1 192 16,-1-2-192-16,1 0 192 0,-2-1 112 0,1-2 16 0,0-1 16 16,-2-2 0-16,1-1-112 0,0 0-32 0,-2-2 0 15,-1-5 0-15,0-2-192 0,0-2 0 0,0 2 128 0,0-1-128 16,0 2 0-16,0-3 0 0,2 2 0 0,-2 1 0 15,0-1 0-15,0 2 0 0,1 5 0 0,0 1 0 16,1 2 0-16,0 3 0 0,1 3 0 0,-1 2 0 16,2 4 0-16,0 3 0 0,1-3 0 0,1 4 0 15,0 2 0-15,2-3 0 0,-1 6 0 0,2-3 0 16,1 4-128-16,-2-2 128 0,2 3 0 0,-1-5 0 16,0 1 0-16,0 2-128 0,-2-3 128 0,0 2 0 15,0 0-320-15,0-2-16 0,-1 1 0 0,1-2 0 16,-1 3-1088-16,0-2-224 0,2 3-32 0,-1 1-20272 15</inkml:trace>
  <inkml:trace contextRef="#ctx0" brushRef="#br1" timeOffset="135567.18">15981 10264 28559 0,'-2'0'2544'0,"-1"-3"-2032"0,2 3-512 0,0-1 0 0,1 1 1344 0,0 0 160 0,-1-3 32 0,1 0 16 16,0-3-1792-16,1-1-352 0,1-1-80 16,2 0-16-16,2 2 176 0,-1 0 48 0,3 0 0 0,-2 0 0 0,-1 2 1200 0,0 1 240 15,0 1 48-15,-2 1 16 0,0 1 160 0,-2 0 16 16,0-3 16-16,-1 3 0 0,0 0-368 0,0 0-80 16,-1 0-16-16,0 0 0 0,-1 0-256 0,0 0-48 15,1-2-16-15,1 2 0 0,0 0-176 0,0 0-32 16,0 0-16-16,0 0 0 0,0 0-96 0,0 0-128 15,0-20 176-15,2 16-176 0,-1 2 192 0,2-1-64 16,-1 2 0-16,1-1-128 0,-2-1 304 16,0 2-48-16,-1-2-16 0,0 2 0 0,0-1-64 0,-1-2-16 15,-1 1 0-15,-1 0 0 0,2-2 160 0,-3 0 16 16,2 0 16-16,-3-1 0 0,1-2 160 0,-1-2 16 16,1-2 16-16,1-3 0 0,-1 2 112 0,2-6 32 15,-1 0 0-15,2-3 0 0,1 0-304 0,0-3-48 16,2 2-16-16,0-2 0 0,1 3-320 0,1-3 0 0,1 3 0 15,-1 0 128-15,1 0-128 0,-3 3 0 0,1 3 0 16,-1 0 0-16,-2 3 0 0,0 1 0 0,0 2 0 0,-1 4 0 16,-2 0 0-16,1-1 0 0,-1 5 0 0,1 1 0 15,1 1 0-15,-2 0 0 0,2 0 0 0,0 1-128 16,-1-1 128-16,2 2 0 0,2-2 0 0,-1 3 0 16,-1-3 0-16,0 0 0 0,0 0 0 0,0 0 0 15,0 0 0-15,22-3 0 0,-17 3 0 0,-1-2 0 16,0 1 0-16,-2 1 0 0,-1 3 0 0,-1-3 0 15,0 3 0-15,-1 1 0 0,-1-2 0 0,-1-1 0 16,1 4 0-16,2-5 0 0,0 0 0 0,0 0 0 0,-14 18 0 0,10-14 0 16,3 0 0-16,0 0-128 0,1 0 128 15,0-2 0-15,1 1 0 0,2-2 0 0,-1 1 0 0,0-2 0 16,2 3 0-16,0-3 0 0,1 1 0 0,0 1 0 16,1 1 0-16,-1 1 0 0,1-2 144 15,0 2-144-15,0 0 192 0,2-1-192 0,1 2 304 0,-1 1-48 16,1-2-16-16,1 2 0 0,1 0-240 0,0 1 0 15,3 0 0-15,-2-1 0 0,0 3 0 0,1-3 0 16,-1 0 0-16,0-2 0 0,-2 0 0 0,1-2 0 16,1 1 0-16,-4-2 0 0,2 1 0 0,-2-2 0 15,-1 0 0-15,-1-2 0 0,0 2 0 0,-1-1 0 16,0-1 0-16,-2 1 0 0,-2 1 0 0,0-4 128 16,2 2-128-16,-3-1 0 0,1 2 0 0,-1-5 0 0,0 4 0 0,-1-5 0 15,1 4 320-15,-2-3-16 0,1-1-16 16,0-1 0-16,-2 0-288 0,1-2 0 0,0 2 0 15,-2-2 0-15,0 0 128 0,-1 4-128 0,-1-3 0 0,0 5 0 16,-2 1 0-16,0-2 0 0,-2 1 0 0,-1 2 0 16,0 0 0-16,-3 2 0 0,0-2 0 0,0 2 0 15,-3 2 0-15,1-2 0 0,0 0 0 16,1 0 0-16,2 0 0 0,0 0 0 0,2 0 0 0,3 0 0 16,0 0 0-16,2 0 0 0,2-2 0 0,2 2 0 15,1 0 0-15,-1 0 0 0,4 0 0 0,-2 2 0 16,2 0 0-16,1 2 0 0,0 0 0 0,2 2 0 15,1 1 0-15,3-1 0 0,1 1 0 0,2 2 0 16,2-3 0-16,0 1 0 0,0 2 0 0,1-5 0 0,1 2 0 16,0 0 0-16,0-3 0 0,-2 0 0 0,-2 0 0 15,1-2 0-15,-1 2 0 0,-2-3 0 0,-1 0 0 0,-1 0 0 16,-1-3 0-16,-2 2 0 0,-3 1 0 0,-1-3 0 16,0 3 0-16,-1-3 0 0,0 0 0 0,0 1 0 15,-1-2 0-15,0 0 0 0,0 1 0 0,-2-4 0 16,2 1 0-16,-1-2 0 0,0 1 0 0,0 1 0 15,-1 0 0-15,2 2 0 0,-1 1 0 0,-1-2 0 16,1 3 0-16,-2 2 0 0,-1 0 0 0,1 0 0 16,-1 0 0-16,-1 2 0 0,0 3 0 0,0-4 0 15,-2 4 0-15,0-2 0 0,0 0 0 0,-2 3 0 16,-1-2 0-16,-1 2 0 0,1-2 0 0,-2 2 0 16,2-4 0-16,0 2 0 0,1-1 0 0,2-3 0 0,0 0 0 15,3-3 0-15,2 3 0 0,-1-4 0 16,1 2 0-16,2-4 0 0,0 2 0 0,0-2 0 0,1 0 0 15,0-1 0-15,0 4 0 0,-2-3 0 0,2 3 0 0,-1-1 0 16,0 4 0-16,0-2 0 0,0 2 0 0,-2 2 0 16,2-2 0-16,-2 3 0 0,1 1 0 0,-1-1 0 15,3-3 0-15,0 0 0 0,0 0 0 0,0 0 0 16,0 0 0-16,0 0 0 0,0 0 0 0,15 15 0 16,-7-15 0-16,-1-2 0 0,2 2 0 0,-1 0 0 15,4-3 0-15,-3 2 0 0,5-2 0 0,-2 1 0 16,1 1 0-16,0-2 0 0,1 3 0 0,0 0 0 15,-1 0 0-15,0 3 0 0,0 0 0 0,1 0 0 16,-1 1 0-16,3-2 0 0,0 3 0 0,2 0 0 0,-2-1 0 16,1 2 0-16,0-2 0 0,0 1 0 15,-1-1 0-15,0 3 0 0,1-2 0 0,0 1 0 0,1 1 0 16,1-1 0-16,2 1 0 0,2 1 0 0,0-2 0 16,3 2 0-16,1 1 0 0,-1-3 0 0,2 0 0 0,-5-1 0 15,-2 0 0-15,-1-2 0 0,-4 0 0 0,-2 1 0 16,-3-2 0-16,-3-2 0 0,-2 4 0 0,-3-4 0 15,-2 2 0-15,-1-2 0 0,-4 2 0 0,-2 0 0 16,-1-2 0-16,-3 0 0 0,-1 0 0 0,-1-2 0 16,-3 0 0-16,1 0 0 0,-2-2 0 0,0-1 0 15,1 1 0-15,-1-3 0 0,2 1 240 0,0 0-64 16,1 0-16-16,1-3 0 0,1 1-160 0,1 0 0 16,0 2 144-16,0-2-144 0,1 2 0 0,1 0 0 15,-1 0 0-15,0-1 128 0,1 2-128 0,-2 1 0 16,0 1 0-16,0-1 0 0,3 2 0 0,-2-1 0 0,0 2 0 15,2 1 0-15,-1 1 0 0,1-2 0 0,1 2 0 16,0-1 0-16,1 3 0 0,1-3 0 0,0 0 0 0,3 0 0 16,0 0 0-16,1 0 0 0,0 0 0 0,1 2-128 15,2-2 128-15,2 2 0 0,1 0 0 0,-6-2 0 16,0 0 0-16,26 9 0 0,-15-2 0 0,0-1 0 16,3 1 0-16,-1-1 0 0,3 1 0 0,-1 2 0 15,1-3 0-15,0 1 0 0,0 2 0 0,2-5 0 16,-2 2 0-16,0-1 0 0,0-1 0 0,-1-3 0 15,1 1 0-15,-1-2 0 0,-1-1 0 0,1 0 0 16,-1 0 0-16,-1-3 0 0,2 1 0 0,0 0 0 16,-1-3 0-16,1 1 0 0,-2-2 0 0,0 0 0 15,-2 1 0-15,-3 0 0 0,1-4 0 0,-2 4 0 0,-2-4 0 16,-1 1 0-16,-1 2 0 0,-2-5 0 0,0 3 0 0,-2 1 0 16,0-1 0-16,-2 3 0 0,1 0 0 0,-2 2 0 15,-1 1 0-15,0 3 0 0,-1 0 0 0,-3 1 0 16,0 4 0-16,-2 2 128 0,-1 6-128 0,-2-1 0 15,1 2 0-15,-1 0 0 0,2 3 0 0,-1-1 0 16,2-2 0-16,1 0 0 0,3-2 0 0,0-2 0 16,2-1 0-16,0 1-128 0,2-3 128 0,1 2 0 15,1-3 0-15,1-2 0 0,0 2 0 0,2-2 0 16,0 1 0-16,1-2 0 0,2 0 0 0,1 1 0 16,3-4 0-16,-1 2 0 0,5-4 0 0,-2 2 0 15,2-4 0-15,1 1 0 0,1 0 0 0,-3-2 0 16,-1 0 0-16,3 0 0 0,1-3 0 0,2 0 0 15,0 0 0-15,1 0 0 0,0-2 0 0,-4 1 0 0,1 2 0 16,-3-2 0-16,-1 3 0 0,-3 0 0 0,-1-1 0 0,-3 1 0 16,-2 3 0-16,-2-1 0 0,-2-1 0 0,-2 1 0 15,-2 1 0-15,-3 0 0 0,-1 2 0 0,-1 1 0 16,-1-3 0-16,-2 3 0 0,-1 3 0 0,1-2 0 16,-1 2 0-16,0-1 0 0,1 2 0 0,2-2 0 15,1 2 0-15,1 0 0 0,0-1 0 0,3 2 0 16,0-1 0-16,2-2 0 0,1 2 0 0,1-3 0 15,1 2 0-15,-1-1 0 0,2 2 0 0,0-4 0 16,-1 3 0-16,1 0 0 0,-1 0 0 0,-1-2 128 16,1 1-416-16,-3 1-80 0,-1 1-16 0,-2-3 0 15,1 4-288-15,-4-4-64 0,0 1-16 16,-2 1 0-16,1-3 80 0,-2 0 16 16,2-5 0-16,-1-1-21632 0</inkml:trace>
  <inkml:trace contextRef="#ctx0" brushRef="#br1" timeOffset="137926.04">19471 11355 17503 0,'-4'0'1552'0,"0"0"-1232"0,2 0-320 0,1 0 0 0,1 0-944 0,-3 0-240 0,-1 2-48 0,-2-1-16 0,-1 1-1136 0,-3 2-240 0,-1 0-32 0,0 1-16 16,0 2 3584-16,-1 2 720 0,0-2 144 0,1 2 16 16,0-2 400-16,2 0 80 0,3-1 16 0,1-1 0 15,3 1-960-15,0-1-192 0,4 0-48 0,-1 1 0 0,0-2 16 0,1-2 0 16,2 2 0-16,-1 0 0 15,-1-2 176-15,2-1 16 0,0 0 16 0,-2-1 0 0,0 0 544 0,2-1 128 16,-1 0 0-16,-1 1 16 0,1 0-848 0,-1 0-160 16,-1 1-32-16,1 2-16 0,-1-1-720 0,-1 2-224 15,0-2 128-15,0 2-128 0,0 2 0 0,0-2 0 16,-1 1 0-16,1-1 0 0,-2-1 0 0,1-3 0 16,1 0 0-16,-1 0 0 0,0-2 192 0,-2-2 48 15,2 0 0-15,-2-2 0 0,3 6 0 0,0 0 0 16,-3-22 0-16,1 13 0 0,1 2-48 0,0-3-16 15,1 4 0-15,0-3 0 0,0 3-16 0,0 2 0 16,0 2 0-16,0 1 0 0,0 2-160 0,-2 1 128 16,-1 5-128-16,-1-4 128 0,-1 6-128 0,-1 1 0 0,-1 0-192 15,-2 2 192-15,-1-2 0 0,-1 2 0 0,0-2 0 0,0-1 0 16,0-3 0-16,0 0 0 16,0-1 144-16,-2 0-16 0,0 1 144 0,0-4 48 0,1 0 0 15,2-2 0-15,1 0-96 0,3 0-16 0,2-2 0 0,2 0 0 16,2 0-32-16,2-1-16 0,2 0 0 0,2 1 0 15,2 1-160-15,-1 0 0 0,3 2 0 0,0 0 0 16,0 3 0-16,1-3 0 0,1 4 0 0,1-1 0 16,-1 0-176-16,-1 1 48 0,0-2 0 0,-2 1 0 15,-2-1 128-15,1 0 0 0,-3 0 0 0,0-2-128 16,-2 1 128-16,1 1 128 0,-1-3-128 0,-1 0 176 16,2 0-176-16,-1 0 0 0,1-3 0 0,1 3 0 0,-1-3 288 15,-1 0 32-15,2 0 0 0,0-4 0 0,-1 4-192 0,0-4-128 16,-2 1 192-16,1 0-192 0,-3 1 0 0,-1 1 0 15,-2 1 0-15,-1-1 0 0,-1 2 0 0,-1 2 0 16,-2 0 0-16,-2 0 0 0,-3 2 0 0,1 2 0 16,-2-1 0-16,-1 4 0 0,2-1 0 0,-1 0 0 15,2-2 0-15,1 2 0 0,1 0 208 0,1-3-16 16,4 0 0-16,3 0 0 0,2-3-192 0,1 0 176 16,4 0-176-16,2 0 160 0,1-3-160 0,-1 1 0 15,4 1 0-15,-1 1 0 0,0-3 0 0,-1 3 0 16,-2 0 0-16,1 0 0 0,-3 0 0 0,-2 3-176 15,1-2 176-15,-3 1-128 0,-1 2 128 0,0 1 0 16,-2-1 0-16,-1-2-128 0,1 2 128 0,-1 0 0 16,1-1 0-16,-1 2 0 0,1-5 0 0,1 4 0 0,1-4 0 15,1 2 0-15,0-2 0 0,3 0 0 0,0 0 0 0,-1-2 0 16,2 2 0-16,1-3 0 0,-1 2 0 16,0 1 0-16,0 0 0 0,-1 0-208 0,-2-2 48 0,0 2 16 15,-1 0 0-15,-4 0 0 0,1 0 0 0,-3 2 0 16,-1-2 144-16,0 1 0 0,-3 2 0 0,0-1 0 15,-1 2 0-15,2-1 0 0,0 0 0 0,1-2 0 16,1 2 192-16,2-3-48 0,3 2 0 0,0-2 0 16,1 0-16-16,2-2 0 0,2 2 0 0,1-3 0 15,1 2-128-15,0-1 0 0,3 1 0 0,-2-2 0 16,-1-1 0-16,1 4 0 0,-1-2 0 0,-3 2 0 16,1 0 0-16,0 0 0 0,-3 0 0 0,0 0 0 15,-1 0 0-15,-1 0 0 0,0 0 0 0,0 2 0 16,-2-2 0-16,2 0 0 0,0 0 0 0,-1 0 0 0,2 0 0 15,0 0 0-15,3-2 0 0,-3 2 0 0,0 0 0 0,0 0 0 16,20-10 0-16,-13 4 0 0,1 2-128 0,-2-1-64 16,1 1-16-16,-2-2 0 15,1 0-304-15,-2-1-64 0,0 0-16 0,-1-1-13328 16,0-5-2656-16</inkml:trace>
  <inkml:trace contextRef="#ctx0" brushRef="#br1" timeOffset="141572.51">19252 11563 11967 0,'-11'0'1072'0,"2"-2"-864"0,0 1-208 0,3 1 0 0,1 0 1760 0,2 0 304 0,-1 0 64 0,-4 0 16 0,-3 0-1440 0,-2 1-272 0,-2-1-64 0,0-1-16 15,3 1 1104-15,1-3 208 0,3 1 64 0,1-2 0 16,1 0 720-16,-1-2 160 0,4-3 16 0,-1 2 16 16,3 1-1216-16,1-4-240 0,0 4-48 0,2-1-16 15,1 1-608-15,-1 0-112 0,3 0-16 0,0 0-16 16,0 2-128-16,0 2-32 0,1 0 0 0,0 0 0 15,-1 2-208-15,-1 0 0 0,1 0 0 0,0 2 0 16,-1 0 0-16,-1 1 0 0,0 2 0 0,-1-1 0 16,1 0 0-16,-1 1 0 0,2-2 0 0,0-3 0 0,-1 3 256 0,1-3-64 15,0 0 0-15,1 0 0 0,1-3 256 0,-1 3 64 16,1-3 0-16,-1 0 0 16,1 1-176-16,-1 0-16 0,-1-3-16 0,1 4 0 0,-3 1 16 0,1-2 0 15,-2 2 0-15,-1-2 0 0,0 4 16 0,-1-2 16 16,-1 2 0-16,-1-1 0 0,0 2-32 0,3-3-16 15,0 0 0-15,0 0 0 0,0 0-176 0,-17 16-128 16,16-14 144-16,-1 2-144 0,2-1 0 0,2 0 128 16,-1-3-128-16,1 3 0 0,0-2 0 0,0 2 0 15,2-1 128-15,-2 2-128 0,2-2 0 0,0-1 144 16,1 3-144-16,-2-1 128 0,2-1 112 0,0 2 16 16,0-2 0-16,0 0 0 0,1 2-80 0,0 0-16 0,1 2 0 15,1 2 0-15,2 3-160 0,0 3 128 0,1 0-128 16,2 4 128-16,0 3 0 0,2 1-128 0,-1 0 192 15,-1 0-64-15,0 1 16 0,-1-5 0 0,-1 1 0 0,0-6 0 16,-1 2-144-16,0-5 0 0,1 0 0 0,-2-1 0 16,1-3 0-16,0 0 0 0,1-1 0 0,-1 0 0 15,1-1 272-15,1 2-16 0,2-4-16 0,1 2 0 16,-1 2-112-16,1 0-128 0,0 1 176 0,-3-1-176 16,1 1 128-16,-5 2-128 0,0-2 0 0,-2 2 0 15,-2-3 0-15,-2 0 0 0,-1 2 0 0,-1-2 0 16,-1 0 0-16,0-3 0 0,0 3 0 0,-2-5 0 15,2 1 0-15,0 1 0 0,1-3 0 0,0 0 0 16,0-3 0-16,1 3 0 0,2-2 0 0,-1 1 0 0,2-2 0 16,-4 3 0-16,0 0 0 0,0 0 0 0,19-10 0 0,-14 10 0 15,0-2 0-15,0 2 0 0,0 0 128 0,0 0-128 16,-2 0 0-16,0 0 0 0,0 2 0 0,-2-2 0 16,-1 2 0-16,0 0 0 0,-1 1 0 0,-2-3 0 15,1 3 0-15,-2-3 0 0,4 0 0 0,0 0 0 16,0 0 0-16,0 0 0 0,-20 3 240 0,17-6-64 15,0 3-16-15,2-3 0 0,0 0-160 0,0 1 160 16,2-2-160-16,-1 0 160 0,1-2-160 0,0 2 192 16,0-2-192-16,2 1 192 0,-2 1-192 0,0 1 0 15,1-1 0-15,-2-2 0 0,0 3 0 0,0 0 0 16,-2-1 0-16,1 1 0 0,0 0 0 0,0 0 0 16,-2 1 0-16,1 1 0 0,-1-2 0 0,1 1 0 0,-1 0 0 0,1-3 0 15,-1 4 0-15,0-5 0 0,-1 2 0 16,-1-2 0-16,0 0 0 0,-1-3 0 0,0 3 0 15,-2 0 0-15,1 2 0 0,-3 1 0 0,-1 3 0 0,0 0 0 16,-3 1 0-16,2 4 0 0,-3 2 0 0,3 5 0 16,-2 1 0-16,3 5 0 0,1 0-144 0,0 5 144 15,4-1 0-15,0 2 0 0,2 3 0 0,3-3 0 16,1 0 0-16,1-1 0 0,4-1 0 0,0-1 0 16,2-1 0-16,1-4 0 0,2-1 0 0,-1-2 0 15,4 0 0-15,-1-5 0 0,1-2 0 0,0-2 0 16,1-4 0-16,-1 0 0 0,3-4 0 0,-1-1 0 15,-1-2 0-15,2-2 0 0,1-4 0 0,1-2 0 16,-1-1 0-16,-1 0 0 0,0-3 0 0,0-1 0 16,-1-1 0-16,-1 2-192 0,-1-4 192 0,-2 1-160 0,0 4 160 0,-3-1 0 15,-1 3 0-15,-3 4-128 0,0 4 128 0,-3 0 0 16,-1 1 0-16,-3 1 0 0,0 4 0 0,-3 0 0 16,-1 2 0-16,0-2 0 0,0 2 0 0,-2 2 176 15,1-2-176-15,0 2 192 0,2-1-192 0,-2 0 0 16,1 3 0-16,1-2 0 0,-1 5 0 0,1-4 0 15,-1 2 0-15,1 5 0 0,-2 0 0 0,2 0 0 16,1 5 0-16,0-3 0 0,1 2-128 0,2-4 128 16,-1 2 0-16,2 0 0 0,0-2 0 0,2 0 0 15,0-1 0-15,1-1 0 0,1-3 0 0,1 0 0 16,1 1-144-16,0-4 144 0,1 0-256 0,2-2 0 16,-1 0 0-16,0-2 0 0,1-2 96 0,-1 0 32 15,1-2 0-15,0 0 0 0,0 0 128 0,0-4 0 0,0 0 0 16,-1-2 0-16,-1-1 0 0,-1-2 0 0,-1 2 0 15,0 0 0-15,-4 4 0 0,0-4 0 0,-1 3 0 0,-2-1 0 16,-1 4 0-16,-1 3 0 0,-1-1 0 0,-1 4 0 16,-2 1 0-16,-1 4 0 0,0-2 0 0,1 4 0 15,-3-2 0-15,1 2 0 0,-1 0 0 0,1 0 128 16,1 1-128-16,-1 0 0 0,0-1 0 0,0 3 0 16,1 1 0-16,1 0 0 0,3 0 0 0,0-1 0 15,2 3 0-15,1-3 0 0,3 4 0 0,2-1 0 16,0 2 0-16,3-4 0 0,3 2 0 0,-1-2-128 15,3-1-64-15,-2-1-16 0,4-4 0 0,-1 0 0 16,0-2 80-16,-1-2 128 0,0 0-208 0,0 0 80 16,-3-2-16-16,2-2 0 0,-2 0 0 0,0-2 0 0,0 0 144 15,-2 0-192-15,-2 0 192 0,1-3-192 0,0-1 192 16,-2 0 0-16,1 0 0 0,-2-1 0 0,0 0 0 16,-1 0 0-16,1 1 0 0,-2 3 0 0,1 2 160 15,-1 1-32-15,0 0-128 0,-1 2 192 0,0 2-192 0,-2 2 0 16,2-1 0-16,-1 4 0 0,1-1 0 15,-2 0 0-15,2 2 0 0,-2 0 0 0,0 0 0 0,1 3 0 16,-1-2 0-16,0 2 0 0,0-2 0 0,2 0 0 16,-1-1 0-16,0-2 0 0,-1 0 0 0,0 0 0 15,1-1 0-15,-2-3 0 0,1 1 0 0,0 1 0 16,1-2 0-16,-1 0 0 0,1 3 0 0,1-3 0 16,-1 1 0-16,1 2 0 0,-1 0 0 0,1 0-192 15,1 0 192-15,-1 0-160 0,1 1-80 0,1-1-16 0,0 2 0 16,0-1 0-16,1 0 256 0,1-2 0 0,-2-1 0 15,1 2-144-15,-1-1 144 0,0-2 0 0,0 0 0 16,0-2 0-16,0 2 0 0,-1-4 0 0,1-1 0 0,-2 2 0 16,2 3 0-16,0 0 144 0,0 0-144 15,-3-23 0-15,3 17 256 0,-1 0-64 0,1 2-16 16,-2-2 0-16,2-3 112 0,0 2 32 0,-1-3 0 16,0 1 0-16,0-1-144 0,-2-2-32 0,-1 2 0 0,1-2 0 15,-2 0-144-15,-1-2 192 0,-1 2-192 0,0-5 192 16,0 3-192-16,-1-2 0 0,-1-1 0 0,2 1 128 15,0-2-128-15,-1-1 0 0,1 3 0 0,1 0 0 16,-1 0 0-16,2 0 0 0,1 1 0 0,-1 2 0 16,0-2 0-16,-2 1 0 0,1-1-144 0,-1 3 144 0,-2 0 0 15,1-2 0-15,-2 2 0 0,-1-2 0 0,-1 3 0 16,0-3 0-16,-3 2-128 0,0 0 128 0,2-1 0 0,-1 1-128 16,1 1 128-16,0-2 0 0,0 1-128 0,1 0 128 15,1 2 0-15,3 0 0 0,-1 4 0 0,2-1-128 16,0 2 128-16,4 4 0 0,-1 1-192 15,2-2 0-15,-1 4 16 0,3-2 0 0,0 0-16 0,0 1 0 16,1 2 0-16,3-1 0 0,0 0 192 0,-1 0 0 16,4 4-144-16,-1-3 144 0,0 2-176 0,3 3 48 15,-1 2 0-15,3 5 0 0,1 4 128 16,1-2 0-16,1 4 0 0,1 2 0 0,-1 5-144 0,3-4 0 16,0 5 0-16,1-1 0 0,0 1 144 0,-1-1-208 15,0-1 80-15,2-2 128 0,-3 0-176 0,0-5 176 16,0 1-128-16,-1-3 128 0,1 2 0 0,-1-4 0 15,-2 3 0-15,0-6-128 0,-2 2 128 0,-1-3 0 0,-2 2 0 16,-3-2 0-16,0-2 0 0,-2 1 0 0,-1-1 0 16,0 0 0-16,-2-1 0 0,-2-2 0 0,1-1 0 0,0-3 0 15,-2 1 0-15,2-4 0 0,-1 0 0 0,-1 0 0 16,2-3 0-16,-2 2 0 0,2-4 0 0,-1 1 0 16,-1 1 0-16,1-1 128 0,1 1-128 15,-1-3 0-15,0 2 0 0,1-2 0 0,-1 0 0 16,1 0 128-16,-1 0-128 0,0 0 144 0,1-1-144 15,0 0 160-15,-2 1-160 0,0-3 0 0,-1-1 144 0,0 2-144 16,1 0 0-16,-1 2 0 0,-1-4 0 0,-1 4 0 16,0-3 0-16,-1 3 0 0,1-1 0 0,0 0 0 0,1 1-144 15,0 0 144-15,0 0-160 0,2 0 160 16,-1 0-144-16,1 2 144 0,1 1-128 0,-2 0 128 16,2-2 0-16,-3 1-160 0,0 0 160 0,-3 1 0 15,1 3-192-15,-2-3 64 0,-1 6 128 0,-2-2-208 0,-2 1 208 16,1 4-144-16,-1-2 144 0,2 2-128 0,0 1 128 0,-1 1 0 15,3 0 0-15,2 2 0 0,0 2 0 0,2 0 0 16,1 3 0-16,3 1 0 0,2 0 0 0,1-2 0 16,4 2 0-16,1-1 0 0,1-3 0 0,3 0-192 15,1-4 32-15,1-2 0 0,0 0-64 0,0-3-16 16,2-2 0-16,-2-2 0 0,1-2 240 0,-2 0 0 16,0-4 0-16,-1 1 0 0,0 0 0 0,-2-4 0 15,1 0 176-15,-2-2-48 0,1 2 176 0,-2-1 32 16,1 1 16-16,0-2 0 0,-1-1-112 0,0 2-32 15,0-1 0-15,-1-1 0 0,-1 3-208 0,-1-2 0 0,1 0 0 16,-1 2 0-16,-1 1 0 0,-1 2 128 16,1 1-128-16,-4 3 0 0,0 3 160 0,-1 0-16 0,0 3 0 15,-2 0 0-15,0 3-144 0,-1 4 0 0,-1-1 144 0,3-2-144 32,-1 2-288-32,2-3-128 0,3 0-32 0,6-8-21952 0</inkml:trace>
  <inkml:trace contextRef="#ctx0" brushRef="#br0" timeOffset="152078.04">26847 6220 35935 0,'-6'-5'3200'0,"2"4"-2560"0,0-2-512 0,3 3-128 0,1 3 512 0,0-3 64 0,1 3 32 0,-1 4 0 0,3 1-464 0,-2 8-144 0,4 2 0 0,-3 6 0 16,2 2 0-16,0 8 0 0,-1 0 0 0,1 7 0 16,0 4 320-16,0 5-32 0,-2 5-16 0,2 5 0 15,-2 6 64-15,-1 1 16 0,-1-2 0 16,0 2 0-16,-2 0-96 0,1-2-32 0,-2-4 0 0,2-2 0 15,0-4-16-15,0 2 0 0,-1-1 0 0,0-2 0 16,-1-10-208-16,1-3 176 0,1-5-176 0,-1 2 160 16,1 2-160-16,0-2 0 0,0-3 0 0,-3-1 0 0,0-2-272 15,1-3-48-15,-1-4 0 0,-1-2 0 32,-1-2-1920-32,-2-5-400 0</inkml:trace>
  <inkml:trace contextRef="#ctx0" brushRef="#br0" timeOffset="152568.23">26747 6130 36863 0,'-10'-14'1632'0,"4"4"336"0,1 1-1584 0,2 2-384 16,3 5 0-16,1-2 0 0,2 1 752 0,-1-3 64 0,3-4 16 0,3-5 0 16,2-1-256-16,2 0-32 0,0 0-16 0,3 1 0 15,1 2-240-15,2 0-48 0,1 4-16 16,5-4 0-16,2 5-80 0,0 1-16 0,2 2 0 0,3-1 0 16,2 1-128-16,3 2 128 0,3-1-128 0,1 1 128 15,3 1-128-15,-1 1 0 0,-3 2 0 0,-2 1 0 16,-2 1-128-16,-3 3 128 0,1 1 0 0,0 8 0 15,-3 1 0-15,0 9 0 0,-1 4 0 0,-2 5 0 16,-1 6 0-16,-2 4 0 0,0 6 0 0,-1-3 128 16,-3 1-128-16,-2-1 0 0,-4-3-160 0,-2-3 160 15,-3-2 0-15,-4-5 0 0,-3-2 0 0,-5-1 0 0,-3-2-144 16,-3-5 144-16,-3 0-128 0,-2-3 128 0,-2-1 0 0,-2-2 0 16,-6 1 0-16,-3-3 0 0,-4 2 208 0,-2-4 32 15,-2-2 0-15,-3-2 0 0,-2 0-64 16,1-4-16-16,-1-1 0 0,-1-5 0 0,3-2-160 0,1-4 0 15,1-2 0-15,4-3 0 0,0-1 0 0,-1-2 0 16,1-4 0-16,3-2 0 0,0 1 0 0,2-3 0 16,0 1 0-16,1 4 0 15,2 1-640-15,3 5-48 0,3 4-16 0,2 6 0 16,3 1-976-16,1 6-208 0,3 0-32 0,2 6-14656 0</inkml:trace>
  <inkml:trace contextRef="#ctx0" brushRef="#br0" timeOffset="155101.2">26791 5667 11967 0,'-1'-4'1072'0,"0"2"-864"0,1 2-208 0,0-3 0 0,0 2 512 0,0 1 64 0,-2-2 16 15,0-2 0-15,-1-2 1120 0,0 0 208 0,-3 2 64 0,1-2 0 0,0 3-384 0,0-3-80 16,1 4-16-16,0-2 0 0,2 0 224 0,1 1 32 16,1-4 16-16,2 1 0 0,2 0-464 0,1 0-96 15,1-4 0-15,3 1-16 0,2-3-816 0,5-2-176 16,1-2-16-16,2 1-16 0,0-3-176 0,2 1 0 16,2-2 0-16,-5 0 0 0,0 3 0 0,-1 0 0 0,3-2 0 15,-2-3 0-15,0 3 0 0,-4 2 0 0,1-1 0 0,-2 3 0 16,-2 5 0-16,-1-1 192 0,-1 1-192 0,0 3 192 15,1 0 128-15,0 2 16 0,2 1 16 0,1 0 0 16,0 3-352-16,2 0 0 0,1 2 0 0,1 2 128 16,1 2-128-16,0 4 0 0,1 2 0 0,-2 2 0 15,2 1 176-15,-4 3-48 0,1-2 0 0,-3 3 0 16,0 1 16-16,-2-2 0 0,-1 1 0 0,0 1 0 16,-3-1-144-16,0-1 0 0,0 2 144 0,-2-4-144 15,-1-2 0-15,0-4 0 0,0 3-160 0,0-7-17936 16</inkml:trace>
  <inkml:trace contextRef="#ctx0" brushRef="#br0" timeOffset="156333.13">28370 5858 11055 0,'5'-4'976'0,"0"0"-784"0,-1 2-192 0,-2 2 0 0,0 0 0 0,-1 0 0 0,2 0 128 0,2-4-128 0,4-1 0 0,-2 1 0 0,0 3 128 0,-2-1-128 16,-3 2 320-16,-2 0 32 0,-1 3 0 0,-4 1 0 16,0 2 1824-16,-4 0 352 0,-1 6 80 0,-2-5 16 15,-3 8 320-15,-1 1 80 0,-1 0 16 0,-2 4 0 16,-1 2-912-16,1 3-176 0,-1-3-32 0,-1 6-16 16,0 7-1264-16,-3 6-240 0,0 3-48 0,-2 7-16 15,-2 3-336-15,2 6 0 0,-1 3 0 0,-1 6 0 16,1 10 0-16,1 3 0 0,1 1 0 0,0 2 0 15,3 0 0-15,2-3 0 0,3 1 0 0,3-2 0 0,2 2 0 16,4-6 0-16,2-3 0 0,4-3 0 0,3-8 0 16,5-4 0-16,4-4 0 0,5-2-128 0,4-5 128 15,3-5 0-15,3-1 0 0,2-5 128 0,4-4-128 0,2-8-160 16,2 0 160-16,2 0-208 16,2-5-1344-16,6 1-272 0,3-5-48 0,4 0-16 15</inkml:trace>
  <inkml:trace contextRef="#ctx0" brushRef="#br0" timeOffset="157954.67">29039 6413 21183 0,'1'-3'1888'0,"1"3"-1504"0,-1 0-384 0,0 0 0 0,0 3-1072 0,-1-3-272 0,2 1-64 0,-1 2-16 0,0 3 2976 0,-1 0 608 0,1 1 112 0,-4 6 32 0,-1-1-544 0,-2 4-96 15,-2 3-32-15,-3 0 0 16,-1 6 224-16,-3 4 64 0,-1 5 0 0,-4 5 0 0,-2 4-1136 0,-2 4-208 15,-3 4-64-15,0 3 0 0,-4 0-512 0,-4 2 0 16,0-2 0-16,-3 3 0 16,3-4 0-16,-4 2 0 0,0 2 0 0,0-7 0 0,5-1 0 0,4-6 0 15,5-8 128-15,2-4-128 0,2 1 0 0,2-4-144 16,4-3 16-16,4-5 0 16,3-4-1168-16,0-6-240 0,4-2-32 0,2-8-16 15</inkml:trace>
  <inkml:trace contextRef="#ctx0" brushRef="#br0" timeOffset="158252.31">28546 6407 20271 0,'-9'-7'1792'0,"3"1"-1424"0,1 3-368 0,1 0 0 16,4 3 3200-16,0 0 576 0,2 0 128 0,-1 0 0 15,0 3-1968-15,1 0-400 0,3 1-64 0,3 6-32 16,2 5-736-16,1 3-160 0,2 8-32 0,4 3 0 16,0 8-272-16,4 5-64 0,4 6-16 0,2 4 0 15,1 2 48-15,3 1 16 0,0-2 0 0,0-2 0 16,-3-7-32-16,2 1-16 0,0-1 0 0,-1 2 0 0,1 0-176 16,-1 1 0-16,-3 0 144 0,-3-3-144 0,-2-3 0 0,-1 0 128 15,-4-3-128-15,0 3 0 0,-1 0 0 0,-2-3 0 16,2-3 0-16,-2-6 0 0,0-4 0 0,0-6 0 15,0-1-192-15,1-5-19152 16</inkml:trace>
  <inkml:trace contextRef="#ctx0" brushRef="#br0" timeOffset="159584.59">29613 7227 24879 0,'-1'0'2208'0,"1"2"-1760"0,0-2-448 0,0 0 0 0,1 2 1472 0,0 0 224 0,0 3 32 0,1 2 16 0,1 5 176 0,2 7 16 16,1 4 16-16,2 6 0 0,1 4-1040 0,-2 2-208 15,0 3-32-15,0 3-16 0,-1 0-432 0,-1 1-96 16,0-1 0-16,-3 0-128 0,1-3 0 0,-2-4 0 0,0-4 0 0,-2 0 0 31,0 0-288-31,-4-2-112 0</inkml:trace>
  <inkml:trace contextRef="#ctx0" brushRef="#br0" timeOffset="161369.01">29768 6049 5471 0,'-10'-11'480'0,"3"6"-480"0,4-1 0 0,-1 4 0 0,3-2 0 0,1 1 0 0,-1 3 1440 0,-1-3 240 0,1-4 48 0,-3 1 32 0,-1 0 496 0,0-3 112 0,-2 6 0 0,-2-3 32 16,1 4-208-16,-2 0-32 0,1 2-16 0,-2 0 16 16,2 0-384-16,1 2-80 0,0 2-16 0,2-3 16 15,4 4-848-15,-1-1-160 16,4 2-48-16,4 3 16 0,2-2-16 0,1 2 0 0,6 3 0 0,2 2 16 16,4 1 48-16,3 2 0 0,6 4 0 15,2 2 0-15,2 5-464 0,5 1-96 0,6 8-16 0,3 1 16 16,-2-3-144-16,5 6 192 0,3 6-192 0,-2 1 192 15,-4 6-192-15,-5-1 0 0,-3 4-144 0,-5 0 144 0,-5 4-128 16,-4 2 128-16,-3 3-128 0,-3-3 128 0,-1 1 0 0,0 2-176 16,-1-3 176-16,0 0 0 0,1 0-144 0,-1-5 144 15,0-2 0-15,-3-4 0 0,-2-2 0 16,-3 2 0-16,-3 0 0 0,-5 2 0 0,-2-4 0 0,-8 3 0 16,-5 4 0-16,-7-2-144 0,-4-1 144 0,-9 3 0 15,-4 0 0-15,-6 2 128 0,-7-2-384 0,-4 2-64 16,-3 2 0-16,-1-4-17760 15</inkml:trace>
  <inkml:trace contextRef="#ctx0" brushRef="#br2" timeOffset="167469.17">11035 8184 27647 0,'-1'-4'2448'0,"0"1"-1952"0,2 3-496 0,0 0 0 0,0-2 336 0,0 1-16 0,1-2-16 0,0 1 0 0,2-3-304 0,0-1 0 16,-1-1-176-16,0 3 176 0,-2-3 0 0,-2 2-128 15,0 3 128-15,-3-2 0 0,-1-1 0 0,0 2 0 16,-1 0 0-16,-2-1 144 0,1 2 992 0,-1 1 192 16,0-3 32-16,0 4 16 0,1 0-112 0,-2 1-32 15,2 5 0-15,-2-2 0 0,3 2-608 0,0 0-128 0,0 3-32 16,-2 1 0-16,2 2-336 0,0 2-128 0,0 1 0 0,0 1 0 15,-1 2 128-15,1 1-128 0,0 3 0 16,1 1 0-16,0-5 128 0,0 4-128 0,3-2 0 0,-1-1 144 16,3-1-144-16,1-4 0 0,2-2 0 0,1-2 0 15,3-1 0-15,-1-3 0 0,3-2 0 0,0-2 0 16,0-2 0-16,0-5 0 0,1 1 0 0,0-2 0 16,1-4 0-16,0-2 0 0,2 0 128 0,-1-4-128 15,0-1 256-15,1 1-16 0,-2 0-16 0,0-2 0 16,0-3-64-16,0 1-16 0,-2 1 0 0,-1 3 0 15,1-3 64-15,0 0 16 0,1 0 0 0,-3 0 0 16,0 0-224-16,-2 1 0 0,-1-2 0 0,0 1-160 0,-2 1 160 0,-2 2 128 16,-1 1-128-16,0 1 176 0,-2 2 0 15,-2 3 0-15,0 4 0 0,-1 0 0 0,-1 5 16 0,-2 3 16 16,-1 3 0-16,0 0 0 0,2-2-80 0,-1 4 0 16,-2 2-128-16,-1 3 192 0,-1 0-192 0,1 3 0 15,0 3 0-15,-1-1 0 0,1 5 0 0,1-1 0 16,0 0 0-16,1 3 0 0,0-3 0 0,2 3 0 15,3-5 0-15,3 0 0 0,2-3 0 0,2-4 0 16,2 0 0-16,4-6 0 0,0 2 0 0,1-7 0 16,2 5 0-16,1-7 0 0,2-3-192 0,-2-1 192 15,3-2-192-15,-1-2 192 0,-1 0-208 0,0-1 64 16,-1-3 16-16,-2 0 0 0,0-2 128 0,-1 2 0 0,-2-4 0 16,-1 1 0-16,0-1 0 0,-1 2 0 0,-1-2 0 0,-2 1 0 15,1 2 0-15,-2 0 0 0,-1-2 0 16,-1 3 0-16,-2 2 0 0,0 3 0 0,-3-2 0 0,-1-1 0 15,2 7 0-15,-1 0 0 0,-1 1 0 0,-3 4 0 16,0 1 0-16,-2 1 0 0,-2 5 0 0,-1 1 128 16,0 2-128-16,-1 1 144 0,0 0-144 0,0 2 160 15,0 1-160-15,2-1 0 0,2 1 0 0,2 0 0 16,0 0 0-16,4-1 0 0,1 1 0 0,4-2 0 16,1-2 0-16,4 1 0 0,2-4 0 0,1-2 0 15,4-1 128-15,2-4 0 0,0-2 0 0,3 0 0 16,2-5-128-16,-1 2 0 0,2-6 0 0,-2-1 0 15,-2 3 0-15,-2-6-144 0,1-2 144 0,-3-1-208 16,-1 0 208-16,-4 0 0 0,-2 1 0 0,-3 2 0 0,-1-2 0 16,-4 1 0-16,-1 2 0 0,-3-3 0 0,-2 4 272 0,-1 0 0 15,0 3 0-15,0 5 0 0,-1-2-32 0,1 5-16 16,0 5 0-16,-2 1 0 0,0 4-224 0,1 2 0 16,-2 2 0-16,2 4 0 15,1 1-336-15,0 3-176 0,2 0-16 0,3 2-19248 16</inkml:trace>
  <inkml:trace contextRef="#ctx0" brushRef="#br2" timeOffset="168518.31">11105 9957 16575 0,'-3'0'1472'0,"-1"0"-1168"0,2 0-304 0,0 0 0 0,2 0 2048 0,-1 0 336 0,0 0 80 0,-3 0 16 0,-1 0-1072 0,2 0-192 0,0-3-64 0,1 2 0 15,2 1-576-15,0 0-112 0,0 0-16 0,1 1-16 16,0 2-432-16,-2 1 0 15,1 4 0-15,-1-2 0 0,-2 6 0 0,1 2 0 16,-2 0-128-16,0 3 128 16,0-1-464-16,2 3-32 0,0 1 0 0,2-4 0 0,-2-1 128 0,4-2 32 0,1 0 0 15,2-3 0-15,1-4 656 0,1-3 128 0,1 0 16 16,1-6 16-16,1 0 672 0,-2-5 144 0,4 0 32 0,-1-2 0 16,1-5-544-16,0-1-96 0,2 0-32 0,-2 0 0 15,-1 0-496-15,2 0-160 0,-1-3 0 0,-1 3 0 16,-2 1 128-16,0 1-128 0,-2 2 0 0,-3 0 0 15,0 2 0-15,-3 1 0 0,-2 2 0 0,-3 1 0 16,-2-1 0-16,-4 5 0 0,-1 2 0 0,-3 2 0 0,-2 2-144 16,-4 2 144-16,-1 2-128 0,-4 3 128 0,1 1 288 15,-4-1 144-15,1 4 16 0,1 1 16 0,0-1 176 16,2 1 48-16,-4 1 0 0,4 4 0 0,-1-2-480 0,3 1-80 16,1-2-128-16,2-2 176 0,3 3-176 0,4 0 0 15,1-3 0-15,3 0 0 0,3 0 0 0,3-4-224 16,2 4 48-16,2-3 16 0,4-1-128 0,2-2-32 15,0-3 0-15,5-2 0 0,0-1 48 0,3-2 0 16,3-2 0-16,-2-6 0 0,3 0 272 0,-1-4 0 16,-1-1 0-16,1 0 0 0,-2-1 256 0,-1-3 128 15,-1 1 0-15,1 2 16 0,-1-4-208 0,0 0-32 16,-2 1-16-16,0-4 0 0,-1 2 0 0,-2 0 0 16,0 0 0-16,-2 1 0 0,1 0-144 0,-1 0 0 15,-3 4 0-15,-2-1 0 0,1 4 0 0,-4 0 0 16,-1 3 0-16,-3 2 0 0,-1 0 0 0,-2 1 0 0,-3 0 0 15,-1 6 0-15,-2 0 0 0,-2 1 0 0,-2 6 0 16,-1 1 0-16,0-1 0 0,0 2 0 0,-1 4 0 0,1-2 0 16,-1 2 0-16,2-1 0 0,2 1 0 0,0-1 192 15,3-2-192-15,1 0 160 0,1-3-160 0,2-2 160 16,3 0 32-16,0-2 16 0,4 0 0 0,0-3 0 16,1 0 0-16,2 0 0 0,2-2 0 0,2 2 0 15,0-1-80-15,2-2-128 0,2 1 176 0,1 2-176 16,0-1 0-16,1-1 0 0,2 2 0 0,0-3 0 15,0 0 0-15,2-4-304 0,3 3 48 0,0-3-12384 16,-1 1-2464-16</inkml:trace>
  <inkml:trace contextRef="#ctx0" brushRef="#br2" timeOffset="169834.25">15342 9031 26719 0,'-1'-4'2368'0,"-1"-1"-1888"0,1 1-480 0,0 4 0 0,1-2 1296 0,-1 1 176 15,-1-2 16-15,-1-3 16 0,-1 0-704 0,-1-2-144 0,0 2-16 0,0 0-16 16,2 0 32-16,0 0 16 0,1-1 0 0,0-1 0 0,2 0-496 0,0 2-176 16,2-2 0-16,-1 0 144 0,0 2-144 15,0 0 0-15,1 0 0 0,-2-1 0 0,0 4 0 16,0-1 0-16,-2 1 0 0,0 6 0 0,-2-2 128 0,-1 3-128 15,-1 2 128-15,-1 3-128 0,-3 3 416 0,-4 4 0 16,-3 3 0-16,-1 3 0 0,2-3-256 0,-1 0-160 16,-2 6 192-16,0-3-192 0,1 1 0 0,4-1 0 15,2-4 0-15,5-2 0 0,5-2 336 0,2-5-32 16,3 1-16-16,5-7 0 0,2 2-144 0,2-5-16 16,3 0-128-16,1-5 192 0,2 2-192 0,2-5 0 15,-3 3 0-15,3-1 0 0,-1-1-288 0,1 0-48 16,-3 1-16-16,-2 0 0 0,0 0 176 0,-3 2 48 0,-1-2 0 15,-4 2 0-15,-3-1 128 0,-3 2 0 0,-1 0 0 16,-3 2 0-16,-3-2 0 0,-4 3 144 0,-3-3-144 16,0 0 160-16,-2 1 272 0,0-2 48 0,-1 0 16 15,1-2 0-15,0 3-176 0,0-6-16 0,3 1-16 0,2 2 0 16,2 0-160-16,0 0-128 0,2 0 192 0,0 2-192 16,2 4 0-16,0 0 0 0,1 4 0 0,-2 2 0 15,1 1 0-15,0 4 0 0,-1 1 0 0,0 2 0 16,-2 5 0-16,1-2 0 0,-2 2 0 0,2-1 0 15,-1 1 0-15,-1-3 0 0,3-4 0 0,0 1 0 16,3-3 0-16,3-1 0 0,2-2 0 0,0-4 0 16,5 0 0-16,2-6 0 0,2 0 0 0,3-4 0 15,3-2 0-15,3-4 0 0,0 0 0 0,2-5 0 16,-1 1 0-16,3-4 0 0,3-1-144 0,2-4 144 0,-2-1-208 16,-1 1 32-16,2 0 16 0,-6 1 0 0,-2 3 16 0,-6 2 0 15,-4 3 0-15,-6 0 0 0,-1 5 144 0,-6 1 0 16,-2-1 0-16,-5 5 0 0,-2 2 192 0,-4 4 80 15,-3 5 16-15,-5 0 0 0,0 7 80 0,-6-1 16 16,-1 6 0-16,-4-3 0 0,1 5-192 0,1-2-48 16,1 1 0-16,2-2 0 0,2 0 64 0,5-2 16 15,5-4 0-15,2 1 0 0,2-4-224 0,2 0 0 16,4 0 0-16,1-1 0 0,2 2 0 0,3-2 0 16,3-2-128-16,2 1 128 15,3 1-864-15,2-1-64 0</inkml:trace>
  <inkml:trace contextRef="#ctx0" brushRef="#br2" timeOffset="170768.72">14470 10554 28559 0,'-5'-2'2544'0,"1"-1"-2032"0,3 2-512 0,2-3 0 0,1 2 1328 0,0-2 160 0,1-1 48 0,-1-5 0 0,4-3-1264 0,3-5-272 0,3 1 0 0,1-2 0 16,0 3-144-16,0 0-16 16,-2 2 0-16,-1 1 0 0,-3 3-16 0,-3 0 0 0,-3 7 0 15,-2-4 0-15,-2 7 0 0,-3 0 0 0,-1 4 0 0,-4 0 0 16,-1 5 176-16,1-3 224 0,0 4-48 0,0 2-16 15,1 0 672-15,0 2 128 0,2 2 16 0,1 3 16 16,4-1-48-16,2-2-16 0,2 0 0 0,4 0 0 16,5 0-624-16,2-1-128 0,4-2-32 0,3-6 0 15,0 2-144-15,2-7 0 0,3 2 0 0,-1-4 0 16,0 0-416-16,-4-3 32 0,0 1 16 0,-4 1 0 16,-3-3-64-16,-2 2-16 15,-3-2 0-15,-2 1 0 0,-3 0 448 0,-2-2-128 0,-2 1 128 0,0 0 0 0,-2-2 496 16,1 2 176-16,-2-4 32 0,0 0 16 0,0 0-64 15,0-2-16-15,0 0 0 0,-1-3 0 0,2-1-320 0,-1 0-64 16,0-1 0-16,0 2-16 0,-1 0-240 0,0-2 0 16,-2 6 128-16,0-1-128 0,-2 3 0 0,-1 4 0 15,-2 3 0-15,0 1 0 0,-1 4 0 0,-2 2 0 16,0 3 0-16,-4 3-160 0,0 1 160 0,1 2 0 16,-1 3-144-16,4-3 144 0,0 3 0 0,1-3 0 15,0 2 192-15,3 0-64 0,0 0-128 0,4-3-144 16,2-1 144-16,2-5-208 0,4 0 208 0,1-3 0 15,3-4 0-15,1 0 0 0,1-2 128 0,3 0-128 16,2-4 144-16,0-2-144 0,1 0 192 0,-1-3-48 0,3 2-16 16,0-5 0-16,-1-1-128 0,0 1-144 0,-1-2 144 15,0 2-208-15,1-3 208 0,-2 1 128 0,-1 2 0 0,0 0-128 16,-1 2 0-16,1-3 0 0,0 6 0 0,-1 1 0 16,0 0 0-16,0 3 0 0,0 3 0 0,-1 0 0 15,0 3 0-15,-2 3 0 0,1-3 0 0,-3 5 0 16,-1-2 0-16,-2 3 0 0,-1-1 0 0,-1 0 0 15,-2 0 0-15,0 0 0 0,-1-2 0 0,2 0-19216 16</inkml:trace>
  <inkml:trace contextRef="#ctx0" brushRef="#br2" timeOffset="171800.11">16737 9857 23951 0,'-4'-4'2128'0,"2"0"-1696"0,0 1-432 0,2 0 0 0,0 3 1664 0,-1-4 240 0,0-1 48 0,-2-2 16 0,1-4-1264 0,-1 0-240 0,1 2-48 0,2-1-16 0,-1 4 304 0,1 0 64 16,1 2 16-16,0-2 0 0,2 4-32 0,-1-1-16 15,1 2 0-15,-1 1 0 0,1 2-224 0,-3 2-64 16,1 0 0-16,0 2 0 0,-2 0-128 0,0 3-48 16,-1 2 0-16,0 1 0 0,1 1-272 0,-3 1 0 15,0 6 0-15,-1-1-144 0,0 3-64 0,3-2-16 16,-1 1 0-16,2-1 0 0,1 1 224 0,1-5 0 15,2-4 0-15,1-1 0 0,0 0 0 0,4-1 0 16,1-2 0-16,2-3 0 0,1-2 128 0,0 0 0 16,1-6 16-16,2 0 0 0,1-2 112 0,1-3 32 0,0-2 0 15,2-2 0-15,1-3-160 0,-1-3-128 0,1 0 144 16,0 0-144-16,-1-5 0 0,-2 1 0 0,0 1 0 0,-3 1 0 16,-2 1 128-16,-4 0-128 0,-2 1 0 15,-3 1 0-15,-1 5 224 0,-5 0-48 0,-1 4-16 0,-3 3 0 16,-2 4 128-16,-3 2 32 0,-3 4 0 0,-1 3 0 15,-2 4-32-15,-1 0 0 0,-2 5 0 0,2 1 0 16,1-1-288-16,-1 4 0 0,2 2 128 16,0-1-128-16,2 0 0 0,3-1 0 0,2-1 0 0,1-6 0 15,4 0 0-15,1-1 0 0,3-3 0 0,0-2 0 16,2-1 0-16,0-3 0 0,3 1 0 0,0-3 0 16,1 0-192-16,1-2 16 0,3-2 0 0,2 0 0 15,2-4-16-15,2 0-16 0,1 0 0 0,0-4 0 16,5 0 208-16,-3-2 0 0,-5 3 0 0,5-3 0 0,1-2 0 15,2-2 0-15,-1-1 0 0,-1-1 0 0,-1 2 0 0,0-1 160 16,-5 1-160-16,-1 2 128 0,-2-2 16 0,-3 1 0 16,-2 2 0-16,-4-2 0 0,-1 1-144 0,-4 2 128 15,-5 3-128-15,-1 2 128 0,-1 2 64 0,-5 1 0 16,-2 4 0-16,-5 0 0 0,1 6 0 0,-3 1 16 16,1 3 0-16,-2 2 0 0,1 3-208 0,2 1 0 15,0 4 0-15,4-2 0 0,1 1 0 0,5 0 0 16,0 2 0-16,3-1 0 0,4-1 0 0,1-2 0 15,4 0 0-15,2-3 0 0,2-2 0 0,2-3 0 16,1-2 0-16,1 0 0 0,1-4 0 0,3 2 0 16,4-5 0-16,1 0 0 0,1-2 0 0,2-2 0 15,0-5 0-15,4-3-13440 16,3-4-2688-16</inkml:trace>
  <inkml:trace contextRef="#ctx0" brushRef="#br2" timeOffset="173820.12">19797 12378 11967 0,'1'-6'1072'0,"-1"0"-864"0,0 2-208 0,0-2 0 0,0 3 6144 0,0 1 1168 0,2-2 240 0,-2-2 64 0,1-1-5584 0,1-6-1120 0,0-2-208 0,-1 2-64 0,-1 0-512 0,-1 4-128 16,-2-3 0-16,-1 3 0 0,-1 1 0 0,-2-1-176 15,-2 2 176-15,-2 2-192 0,-1 1 64 16,-2 4 0-16,1 0 0 0,-2 3 0 0,1 2 0 0,3 3 0 16,0-1 0-16,2-1 0 0,3 0 128 0,1 0 0 15,3 0 0-15,1-2 0 16,2 0 144-16,0 1 16 0,1 1 0 0,1 1 0 0,1 0-32 0,-1 1 0 15,2 2 0-15,0 0 0 0,1 2-128 0,2 1 0 16,0-3 144-16,1 0-144 0,1-2 0 0,1-2 0 16,3 2 0-16,-1-5 0 0,3 2 0 0,-1-5 0 15,1-2-128-15,-1-2 128 0,0-2 0 0,-1-4-128 16,2-1 128-16,-1 0 0 0,-1-6 0 0,0 1 0 16,0-1 0-16,-2 1 0 0,-1 0 176 0,-1-3-48 15,-1 0 0-15,-3 0 0 0,-1 0 112 0,-4 1 16 16,-1 1 0-16,-1 0 0 0,-4-1-256 0,-3 2 144 0,0 1-144 15,-3 2 128-15,-4 0 64 0,-1 1 0 0,-3 2 0 0,-1 2 0 16,1 4 48-16,-4 1 16 0,2 3 0 0,-1 3 0 16,0 4-128-16,0 4-128 0,1 3 176 0,-1 1-176 15,1 2 128-15,2 4-128 0,0 5 0 0,6-1 0 16,1 0 0-16,6 1-304 0,3 2 48 0,4-3 0 16,1-2 256-16,6 0 0 0,0-1 0 0,3-1 0 15,3-3-160-15,1 0 32 0,1-4 0 0,1-1 0 16,2-3 128-16,-2-4-208 0,2-2 80 0,-2-2 128 15,-2-2-144-15,0-4 144 0,-2-1 0 0,-2-1 0 16,1-1 0-16,-3-2 0 0,0-1 0 0,-2-2 0 16,1-2 0-16,-3 0 0 0,1-3 128 0,-2-1-128 0,-1 2 240 15,0-4-48-15,-2 1-16 0,2-2 0 16,-2 2-176-16,0-1 0 0,-1 1 0 0,0 4 0 0,-1 6 0 16,-3-1 0-16,-1 4 0 0,0-1 0 15,-1 4 0-15,-3 3 0 0,0 0 0 0,-4 6 0 0,0 4 128 0,-2 0-128 16,-3 4 192-16,0 3-64 0,-2 1-128 0,0 2 0 15,-1-2 0-15,1 0 0 0,3-1 128 0,0-5 112 16,2 2 16-16,3-4 0 0,3-1 32 0,2 0 16 16,2-5 0-16,2 1 0 0,3-4-304 0,3 2 160 15,0-3-160-15,5-3 128 0,0 2-128 0,4-1 0 16,0-2 0-16,2-1 0 0,0-1 0 0,2 0 0 16,-1 1 0-16,-1-2 0 0,-1 3 0 0,-1 0 0 15,-4-2 0-15,0 2 0 0,-3 0 0 0,-3-1 0 0,-2 4 0 16,-2-1 0-16,-2 2 0 0,-2-3 0 0,-2 6 0 15,0-3 0-15,-2 2 0 0,-1 2 0 0,-2-2 144 16,2 3-144-16,-1 1 288 0,1 1-16 0,1-3 0 0,0 3 0 16,2-2-16-16,1 0 0 0,1 1 0 0,1-3 0 15,1 0-128-15,3-2-128 0,0 2 144 0,1-3-144 32,1-3-384-32,3-1-160 0,1-5-32 0,-4-16-16 0</inkml:trace>
  <inkml:trace contextRef="#ctx0" brushRef="#br3" timeOffset="180083.34">29836 9167 28559 0,'-2'0'2544'0,"1"2"-2032"0,1-2-512 0,0 4 0 0,1-4 272 0,-1 4-32 0,0-1-16 0,0 6 0 15,-1 3 1008-15,0 4 208 0,0 7 32 0,-2 1 16 16,-2 6-752-16,0 3-160 0,-1 2-16 0,0 3-16 15,-3 4 96-15,1 2 32 0,-2 3 0 0,-1 1 0 16,-1 5-192-16,1 2-32 0,0 4-16 0,-1-2 0 16,-1-3-432-16,2-3 0 0,0-3 128 0,1-5-128 15,2 2 0-15,0-4 0 0,2-4 0 0,0-1 0 16,1-4-128-16,1-4 128 0,0 0-160 0,2-5 160 16,-2-2-1392-16,3-7-176 0,0 0-32 15,1-4-14720-15</inkml:trace>
  <inkml:trace contextRef="#ctx0" brushRef="#br3" timeOffset="180619.67">29568 9193 35935 0,'-1'-6'3200'0,"1"2"-2560"0,3 0-512 0,-1 2-128 16,1-2 0-16,-1 0 0 0,3-2 0 0,2-6 0 15,5-7 816-15,1-1 240 0,4-3 48 0,4-1 16 16,1 3-848-16,-1 2-272 0,1-1 160 0,1 1-160 15,1 3 0-15,1 1 0 0,-1 2 0 0,1-2 0 16,0 1 0-16,-1 3 0 0,2 0 0 0,2 0 0 16,-2 1 0-16,1 3 0 0,0-2 0 0,-2 5 0 15,-3-2 240-15,0 3-48 0,-2 0 0 0,-1 4 0 0,-2 1 16 16,-1 2 0-16,1 5 0 0,-1 1 0 0,0 2-48 0,0 4-16 16,-1 5 0-16,-1-1 0 0,-2 5-144 0,-2 1 0 15,-1 2 0-15,-3-2 0 0,-2 3 0 16,-4-1 0-16,-1 0 0 0,-3 0 0 0,-4-2 0 15,0 0 0-15,-3-2 0 0,-2-1 0 0,0-1 0 0,-3-1 0 16,-2-1 0-16,-2-2 0 0,-1-2 0 16,-1-1 0-16,-1 1 176 0,0-3-176 0,1-4 320 0,-3-1-48 15,-1 1 0-15,-1-3 0 0,0 0-272 0,-1-2 0 16,0-2 0-16,0-1 0 0,1 2 0 0,-2-3 0 16,1-4 0-16,1-2 0 0,1 1 0 0,1-2-192 15,1 0 16-15,2-1 16 16,0 0-800-16,2 5-176 0,0-2-16 0,6 3-16656 0</inkml:trace>
  <inkml:trace contextRef="#ctx0" brushRef="#br3" timeOffset="181206.41">31040 8626 15663 0,'0'0'1392'0,"0"-2"-1120"0,0 2-272 0,0 0 0 0,0 0 944 0,0 0 128 0,-1-1 16 0,-1 1 16 0,-1 0 1200 0,-1 1 224 16,-2 1 48-16,-2 1 16 0,0 1-928 0,-2-1-192 0,-1 3-48 0,-3 1 0 15,-1 1-96-15,-2 0-32 0,0 0 0 0,-3 5 0 16,-1-2-592-16,-3 4-112 0,0 3-16 0,-4 4-16 16,0 7-432-16,0-1-128 0,-1 2 0 0,-1 3 0 15,1 6 176-15,-2 5-32 16,-3 9 0-16,1 8 0 0,-2 5 112 0,2 7 0 0,-2-1 16 0,5 1 0 15,0 3-16-15,3-1 0 0,4 2 0 0,5-2 0 16,4 1-112-16,6-3-16 0,4-5-128 0,3-3 192 16,2 1-192-16,3-9 0 0,2 0 128 0,0-3-128 15,0 3 0-15,2-10 0 0,-1-3 128 0,2-3-128 0,1-2 0 16,1-5 0-16,3 1 0 0,3-5 0 16,1 0-624-16,4-5-64 0,2 1-16 15,4-6-18048-15</inkml:trace>
  <inkml:trace contextRef="#ctx0" brushRef="#br3" timeOffset="184240.74">31334 9236 20271 0,'1'0'1792'0,"-1"0"-1424"0,2 0-368 0,-1 0 0 0,-1 0 272 0,0-3-16 0,1 3 0 0,2 0 0 16,-1 0 704-16,1-2 128 15,-1 2 16-15,-2 0 16 0,0 0 64 0,0 0 16 16,0 0 0-16,0 0 0 0,0 0 224 0,-6 19 48 0,0-10 16 0,-3 6 0 15,-2 1-224-15,-3 3-48 0,-1 3-16 0,-2 3 0 16,1 3-688-16,-2-2-128 0,-1 3-16 0,-2 2-16 16,-3 3-352-16,1 5 0 0,-2-3 0 15,-3 4 0-15,-2 5 0 0,-2 2 0 0,0 0 0 0,-2-3 0 16,1 0 0-16,0 0 0 0,1-4 0 16,2-3 0-16,4-3 0 0,2-3 0 0,5-5 0 0,1-1 0 15,5-5 0-15,0-2 0 0,2-4-160 0,1-2 160 16,3-2-960-1,1-4-64-15,1-1-32 0,0-5-15728 0</inkml:trace>
  <inkml:trace contextRef="#ctx0" brushRef="#br3" timeOffset="185067.43">30930 9311 13823 0,'0'-5'1216'0,"1"2"-960"0,-1 0-256 0,0 3 0 0,0 0 1120 0,0 0 176 0,1-1 48 0,-1-1 0 15,0-2 960-15,0-1 208 0,-1 1 48 0,1 3 0 16,-1-2-288-16,0 3-48 0,-1 0-16 0,1 0 0 16,0 3-800-16,0-2-176 0,1 2-16 0,0 0-16 15,0 4-688-15,0-7-144 0,0 0-32 0,2 19 0 16,1-10-208-16,-1 1-128 0,2 2 160 0,1 1-160 16,1 3 160-16,0 2-160 0,3 2 160 0,-1 2-160 15,2 6 208-15,0 0-48 0,3 2-16 0,-2 3 0 16,1 2-144-16,-1 0 192 0,2 3-192 0,-1 0 192 15,-1 0-192-15,1 3 0 0,0 1 0 0,-1 1 0 16,0-2 0-16,-1 0 0 0,0-1-192 0,-2-1 192 0,0-3-128 16,-1-3 128-16,-1 0 0 0,0-5 0 15,-1-3 0-15,0-3 0 0,-1-2 0 0,0-2 0 16,-1 5-448-16,1-7 48 0,0-4 0 0,0-2-18032 16</inkml:trace>
  <inkml:trace contextRef="#ctx0" brushRef="#br3" timeOffset="190850.75">31653 10087 31327 0,'-3'2'2784'0,"1"-2"-2224"15,2 0-560-15,2 0 0 0,-2 0 320 0,1 0-64 0,-1 0 0 0,0-2 0 0,1 2 256 0,0 0 64 0,2-3 0 0,-3 3 0 16,0 0-576-16,0 0 0 0,0 0 0 0,0 0 0 16,0 0 512-16,0 0 112 0,0 0 16 0,0 0 0 15,0 0 432-15,0 0 80 0,-20 25 32 0,11-15 0 16,-1 5-672-16,0 1-144 0,-1 0-32 0,-1 4 0 15,1 1-336-15,-2 3 144 0,2 2-144 16,3 0 0-16,-2-1 0 0,2 1 0 0,1-1 0 0,2 0 0 16,1 1 0-16,2-5 128 0,1 1-128 0,2-2 0 15,0-2 0-15,3 2 0 0,1-2 0 0,1 1-144 0,1-5 0 16,1 0 0-16,0-1 0 0,1-2 0 16,0 0-112-16,1-4 0 0,1 2-16 0,-1-3 0 15,0-2-1136-15,-1-1-240 0,1-3-32 0,0 0-14624 16</inkml:trace>
  <inkml:trace contextRef="#ctx0" brushRef="#br3" timeOffset="191118.58">31350 10431 39615 0,'-6'3'3520'0,"4"-3"-2816"0,3 0-560 15,3-2-144-15,-1 1 0 0,1 1 0 0,2-3 0 0,2-1 0 16,1-2 0-16,5 0 0 0,3-3 0 0,1 2 0 16,0-2 0-16,2 1 208 0,1 0-16 0,0 2-16 15,1 0-176-15,1 0 192 0,-1-1-192 0,1 4 192 16,1-3-192-16,-3 2-176 0,0-2 48 0,0-1-17744 15</inkml:trace>
  <inkml:trace contextRef="#ctx0" brushRef="#br3" timeOffset="191659.31">32333 8848 24879 0,'2'0'2208'15,"-2"-3"-1760"-15,0 3-448 0,0 0 0 0,0 0 1792 0,1 0 288 0,-1-1 48 0,0 1 16 0,0 1-48 0,-1 2-16 0,-1 3 0 0,2-6 0 0,-5 18-1184 0,2-2-256 0,-1 4-32 0,0 5-16 0,1 6-208 16,-1 5-64-16,1 7 0 0,0 5 0 0,0 9-320 0,-1 6 128 16,1 4-128-16,-2 5 0 15,-1-3 0-15,-2-1 0 0,0 4 0 0,-4-2 0 0,1 2 0 16,0-3 0-16,-1 0 0 0,-1-4 0 0,1-2 0 0,0 0 0 15,1 0 0-15,-1 0 0 0,5 4 0 0,0-10 0 16,2-10 0-16,1-9-128 16,3-3-320-16,-1-4-64 0,4-6-16 0,-1-6-11968 15,1-3-2400-15</inkml:trace>
  <inkml:trace contextRef="#ctx0" brushRef="#br3" timeOffset="193799.65">32685 9868 911 0,'-5'0'0'0,"1"1"0"0,0 2 0 0,2-3 0 0,0 0 5040 0,1 0 912 0,1 0 192 0,-1 0 48 0,-1 1-3248 0,-1-1-640 0,2 0-128 0,-2 0-16 16,3 0-1280-16,-1 0-256 0,2-1-48 0,-1 1-16 0,2 1 512 0,0 0 96 15,1 3 32-15,-1-1 0 0,-2-3-128 0,0 0-32 16,15 17 0-16,-8-9 0 15,2-2-400-15,2 2-96 0,3 0-16 0,0 0 0 16,5 1-336-16,1-3-192 0,1-3 192 0,-1 1-192 0,-1-1 0 16,0-3 0-16,-2 0 0 0,1 0 0 0,-4-4 0 15,1 0 0-15,0 2 0 0,-3-4 0 0,0 2 0 16,-1-2 0-16,-3-3 0 16,1 3 0-16,-3-2 0 0,-1 0 0 0,-2 0 0 0,-3 2 0 0,0-3 0 0,-3 2 0 15,-1 1 0-15,1-3 0 0,-1-1 0 0,0 2 0 16,-1-2 0-16,2 0 0 0,-4 0 0 0,1 1 0 15,0-3 0-15,-1 2 0 0,-1 0 0 0,1-2 0 16,-2 2 0-16,1 1 0 0,-2 2 0 0,-1 1 0 16,-2 3 0-16,0-1 0 0,-1 4 0 0,-2 2 0 0,-1 3 0 15,-2 0 0-15,0 6 0 0,1-1 0 0,-2 6 0 0,0-1 0 16,2 1 0-16,-3 3 0 0,1 2 0 0,-1 2 0 16,2 0 0-16,1 2 0 0,2 0 0 0,0 3 0 15,0 1 0-15,2-1 0 0,2 0 0 0,2 2 0 16,1 1 0-16,2 0 0 0,3-3 0 0,2-2 0 15,0-1 0-15,5-5 0 0,0 1 0 0,4-5 0 16,1 0 0-16,5-4 0 0,-1-2 0 0,3-4 0 16,2 1 0-16,3-4 0 0,3 0 0 0</inkml:trace>
  <inkml:trace contextRef="#ctx0" brushRef="#br3" timeOffset="195067.07">33319 10099 24879 0,'-3'-6'1088'0,"1"3"256"0,-1 2-1088 0,2 1-256 0,0 1 0 0,0-1 0 0,0 3 1600 0,-2-3 272 0,-1 2 48 0,-1 2 16 0,-1 0 96 0,-1 2 16 0,-2 3 0 0,2-3 0 16,-1 4-1392-16,1-3-272 0,-2 3-48 0,2 1-16 16,-2 2-320-16,0 0 0 0,0 2 0 0,-1 1 0 15,0 0 0-15,0 3 0 0,0 0 0 0,0 0 0 16,1 1 0-16,1 2 0 0,-1 3 0 0,2-3 0 15,1-1 0-15,1-1 0 0,0 0 128 0,0 1-128 16,2 1 0-16,1 3 0 0,3-6 0 0,0 1-192 16,3 1 0-16,1-5-16 0,1-1 0 0,0-1 0 15,3-4-432-15,0-2-96 16,0 0-16-16,3-2 0 0,0-1-592 0,0-4-128 0,2 2-32 0</inkml:trace>
  <inkml:trace contextRef="#ctx0" brushRef="#br3" timeOffset="195370.84">32976 10391 22111 0,'-6'-1'1968'0,"2"1"-1584"0,2 0-384 0,0-3 0 15,2 3 3840-15,0 0 704 0,1 0 128 0,-1 0 16 16,1 0-2960-16,0-2-608 0,0 1-112 0,-1 1-32 16,0 0-256-16,25-7-48 0,-10 7-16 0,4-2 0 15,3 1-384-15,1 1-80 0,5 1 0 0,1 1-16 16,5 2-176-16,1-1 0 0,5 3 0 0,1-3 0 16,-2 1 0-16,-2-1-144 0,1-1 144 0,-5-2-208 31,-2 0-768-31,-3 0-160 15,-3 0-16-15,-4 0-16 0</inkml:trace>
  <inkml:trace contextRef="#ctx0" brushRef="#br3" timeOffset="195907.53">33148 8811 23951 0,'-7'-5'2128'0,"2"0"-1696"0,1 3-432 0,3 0 0 0,2 2 4112 0,2 2 752 0,0-2 128 0,2 2 48 0,1 0-3920 0,4 1-784 0,5 0-144 0,5 4-48 0,3 2 32 0,3 4 0 15,4 3 0-15,1 2 0 0,-1 5-176 0,1 5 0 16,1 4 0-16,2 5 128 0,1 5 112 0,3 9 16 15,2 8 0-15,4 8 0 0,3-1-64 0,4-2-16 16,2 3 0-16,-3 1 0 0,-9 0-32 0,-8-3 0 16,-19-39 0-16,-14-26-144 15</inkml:trace>
  <inkml:trace contextRef="#ctx0" brushRef="#br3" timeOffset="197702.75">33384 10873 23039 0,'7'-2'2048'0,"-2"-1"-1648"0,-1 3-400 0,-1-1 0 0,-2 1 1008 0,2-2 112 0,0-1 32 0,5-1 0 0,2 1 992 0,1-4 208 16,-1-1 32-16,-3 2 16 0,-1-2-768 0,-1 2-160 0,-1 0-16 0,0 0-16 15,-1 0-480-15,1-4-80 16,2 0-32-16,0-3 0 0,3 1-256 0,2-4-48 16,2-3-16-16,0-3 0 0,2 0-304 0,1-7-64 15,1-2-16-15,1-4 0 0,0-5-144 0,-3-4 0 16,-1-2 0-16,-2-1 0 0,0 2 0 0,0-4 0 0,-3-2 0 16,-1 0 0-16,-1 3 144 0,0 1 0 0,-3 3 0 0,0-3 0 15,-1-2 240-15,-2 0 32 0,-1 4 16 0,-1 7 0 16,2 0-160-16,-2 1-16 0,2 2-16 0,-1 5 0 15,-1 2-240-15,-1 3 176 0,1 3-176 0,-3-3 160 16,0 1-160-16,2-2 0 0,5 1 0 0,2-1 0 16,1 0 0-16,3 1 0 0,0 0 0 0,1 3 0 0,1 0-256 15,2 2 64-15,0 2 0 0,1-1 16 16,1 0-528-16,1 1-128 0,1-4 0 0</inkml:trace>
  <inkml:trace contextRef="#ctx0" brushRef="#br2" timeOffset="-176214.02">26888 11313 14735 0,'0'-9'1312'0,"0"2"-1056"0,0 4-256 0,0 0 0 0,1 3 704 0,0 0 96 0,0 0 16 0,1 0 0 0,0 0 1168 0,2 3 256 0,2 3 32 0,-1 1 16 16,1 6 16-16,1 3 0 0,0 3 0 0,-1 6 0 16,1 6-576-16,-1 4-128 0,2 7 0 0,0 9-16 15,0 5-928-15,-1 6-176 0,2 5-32 0,-3 3-16 16,0-6-240-16,1 7-32 16,-4 8-16-16,-2 4 0 0,-1 3-16 0,0-4 0 0,-2 0 0 0,-2-4 0 15,-2-5 32-15,1-3 0 0,-1-3 0 0,1-7 0 16,0-7-160-16,0-9 128 0,1-8-128 0,3-3 128 15,-3 0-128-15,2-9 128 0,0-4-128 0,-1-1 128 16,2-7-320-16,-2-2-64 0,3-4 0 0,-1-6-16 16,1-4-752-1,0-2-160-15</inkml:trace>
  <inkml:trace contextRef="#ctx0" brushRef="#br2" timeOffset="-175355.18">26832 11474 25791 0,'-4'0'2304'0,"2"1"-1856"0,1-1-448 0,-1 0 0 0,2 0 1536 0,-1 0 224 0,-1 0 32 0,-2 0 16 0,0 0 336 0,0-1 64 0,2 1 16 16,-1-4 0-16,3 2-1360 0,3-4-272 0,1 0-48 0,2-3-16 16,1 2-240-16,4-6-48 0,4 0-16 0,3-2 0 15,3-4-224-15,2 3 0 0,6-4 128 0,0 2-128 16,5 2 0-16,0 3 0 0,2 3 0 0,0 2 0 16,2 4 0-16,-1-2 0 15,2 3 0-15,-2 2 0 0,-1 1 0 0,-1 0 0 16,1 1 0-16,0 2 0 0,-1 3 0 0,-2 0 0 0,-3 4 0 0,-3 3 144 15,-3 3-144-15,-3 2 0 0,-2 6 0 0,-3 3 0 16,-1 1 0-16,-1 2 0 0,-2 5 0 0,-2-1-176 16,-2 1 176-16,-2 0 0 0,-3-1 0 0,-3 1 0 15,-1-3 0-15,-4 1 0 0,-2-1 0 0,-3-2 0 0,-2-3 0 16,-2-2 0-16,-3-1 0 0,-3-2 0 0,-1-1 0 16,-1 1 128-16,-6-2 0 0,0 1 0 0,-2-4 128 15,-2 1 48-15,-2-2 0 0,-1-3 0 0,-1 2-304 16,0-5 160-16,-1-3-160 0,1-2 128 0,0-3-128 0,1-4 0 15,0 0-192-15,0-6 192 16,3 0-784-16,0-2-48 0,1 0 0 0,3-2-18064 16</inkml:trace>
  <inkml:trace contextRef="#ctx0" brushRef="#br2" timeOffset="-174744.96">26900 11010 11055 0,'0'3'976'0,"0"-3"-784"0,-1 2-192 16,1-2 0-16,1 0 5840 0,0 0 1136 0,0 0 208 0,3-2 48 0,1-1-5392 0,1 2-1088 0,4-5-224 0,1 0-32 0,2-3-496 0,0 2 128 15,2-4-128-15,0 1 0 16,2 0 0-16,1-4 144 0,1 2-144 0,2-4 128 0,2 1 112 0,0-1 16 16,2-3 0-16,-2 0 0 0,2-2-48 0,0 1 0 15,-2-5 0-15,-2-1 0 0,0 4-16 0,-2-5 0 16,-2 1 0-16,-1 1 0 0,-1 1 32 16,-1 0 0-16,-2 1 0 0,-1-1 0 0,0 1-96 0,-2-1-128 15,1 1 176-15,-3 1-176 0,1 0 0 0,-1 2 0 16,-1 4 0-16,-1-1 0 0,0 6 0 0,-1-2 0 15,0 7 0-15,-2 1 0 0,1 1 0 0,-1 3 0 16,1 2 0-16,-2 2 0 0,1 3 0 0,1 0 0 0,-1 4 0 16,2 0 0-16,0 2 0 0,1 1 0 0,-1 3 160 15,0-4-160-15,1 4 0 0,-1 0 0 0,1 5 0 0,1 2 0 16,1 3 128-16,1 2-128 0,0 3 0 0,1 1 128 16,1-2 0-16,-1-1 0 0,2 4 0 0,-1-7 0 15,0 0-128-15,-1-3 0 0,1-1 0 0,-1-6 0 16,0 0 0-16,-2 1 0 0,-1-5 0 0,0-2 0 15,-1-2-528 1,-1-1-48-16</inkml:trace>
  <inkml:trace contextRef="#ctx0" brushRef="#br2" timeOffset="-174121">28447 10992 40543 0,'-5'0'3600'0,"0"1"-2880"15,2 0-576-15,3 2-144 0,0-3 208 0,-1 1 16 0,-1 4 0 0,-3 1 0 0,-1 4-224 0,-3 6 0 0,0 6 0 0,-3 7 0 0,-2 8 0 0,-2 5 0 16,-3 9 0-16,-6 8 0 0,-4 4 320 0,-3 6 32 15,-2 4 0-15,-4 7 0 0,-2 5-64 16,-1 4-16-16,1 0 0 0,3 1 0 0,-1 3-144 0,3-2-128 16,2 5 192-16,7-7-192 0,6-4 256 0,7-7-48 15,5-3-16-15,6-2 0 0,4 0-192 16,6-6 0-16,4-4 128 0,1-4-128 0,4-4 0 0,2-8 0 16,5-3 0-16,1-2 0 0,1-2 0 0,1-4 0 15,2-4 0-15,2-4 0 0,-1-3-320 0,2-4 64 16,3-1 0-16,-1-8 0 15,1 2-368-15,-2-5-64 0,1-6-16 0,-3-4-11808 16,1-1-2368-16</inkml:trace>
  <inkml:trace contextRef="#ctx0" brushRef="#br2" timeOffset="-173760.02">29090 11449 40543 0,'-4'-3'1792'0,"2"0"384"0,-1 2-1744 0,2 1-432 0,1 1 0 0,0 2 0 16,1 0 304-16,-2 1-32 0,0 5 0 0,-3 3 0 0,-1 8 272 15,-4 8 48-15,-2 11 16 0,-5 7 0 0,-1 4-48 0,-7 7-16 16,0 6 0-16,-6 8 0 0,-2 4 144 0,-4 8 16 16,-2 5 16-16,-2-3 0 0,2 0-352 15,-2-8-80-15,3-4-16 0,-1-6 0 0,3-2-272 0,2-5 0 16,2-3 0-16,5-9 0 0,2-7 0 0,5-6 0 16,1-4 0-16,3-6 0 0,6-5-192 0,0-5-112 15,3-8-16-15,2-2 0 16,2-5-1104-16,3-9-240 0</inkml:trace>
  <inkml:trace contextRef="#ctx0" brushRef="#br2" timeOffset="-173510.84">28469 11498 40543 0,'-5'2'3600'0,"3"2"-2880"0,0 1-576 15,4-1-144-15,0 2 336 0,1 2 48 0,0 6 0 0,2 8 0 16,3 13 80-16,2 6 32 0,3 7 0 15,1 1 0-15,1 3-256 0,1 4-48 0,-1 5-16 0,-2 2 0 16,1 3 448-16,-2 0 80 0,1 3 32 0,-2-2 0 16,1-4-160-16,-1-2-48 0,1-5 0 0,2 1 0 15,1-3-288-15,0-4-64 0,0-2-16 0,1-3 0 16,2 0-160-16,2-2 0 0,0-5 0 0,0-3 0 16,-1-1 0-16,1 1 0 0,1-7-128 0,1 1 128 15,1-1-1024-15,-1-5-144 0,1-1-32 16,2-6-19488-16</inkml:trace>
  <inkml:trace contextRef="#ctx0" brushRef="#br2" timeOffset="-172909.9">29442 12786 34095 0,'-5'6'3024'0,"2"-4"-2416"0,0 0-480 0,3-2-128 0,1 3 1408 0,-1 0 272 0,0 3 48 0,-1 4 16 0,1 5-1200 0,0 5-240 16,1 5-48-16,1 3-16 0,-1 4-240 0,0 3 144 15,0 3-144-15,-1 3 128 0,0 0-128 0,-1-3 0 16,-1 1 0-16,-2-5 0 0,0-2 0 0,1-4 0 0,-1-4 0 16,1-1-12320-16,1-7-2400 15</inkml:trace>
  <inkml:trace contextRef="#ctx0" brushRef="#br2" timeOffset="-172512.13">30286 11266 23951 0,'0'-12'1056'0,"0"5"224"0,0 0-1024 0,1 4-256 0,0 0 0 0,0 3 0 0,1 3 576 0,-1 0 64 16,-1 4 16-16,1 3 0 0,-3 9 1440 0,-2 10 272 15,-1 10 64-15,-3 12 16 0,-1 7-608 0,-3 11-128 16,1 13-32-16,-1 6 0 0,1 5-976 0,2 4-192 16,-1 1-32-16,0 1-16 0,3-1-32 0,0-4-16 15,0-5 0-15,2-4 0 0,2 0-240 0,-1-6-48 16,0-3-128-16,2-7 192 0,-1-7-192 0,3-3 0 16,-1-2 0-16,4-4 0 0,0-2 0 0,2-4 0 0,1-7 0 15,1-7 0-15,-1-10 0 0,1-4 0 0,2-7 0 16,1-5-19920-16</inkml:trace>
  <inkml:trace contextRef="#ctx0" brushRef="#br2" timeOffset="-171919.49">30847 12634 19343 0,'-4'-6'848'0,"1"3"192"0,0 0-832 0,2-2-208 0,0 4 0 0,-1 1 0 0,1 0 1040 0,-1-3 176 0,-2 2 16 0,-2 1 16 0,1-3 1696 0,-1 3 320 16,1 0 80-16,2 0 16 0,1 3-1440 0,2-3-272 15,1 0-64-15,3 0-16 0,1 0-720 0,1 0-144 16,3 1-16-16,0-2-16 0,4 1 0 0,0-3 0 16,3 0 0-16,3-2 0 0,1 1-320 0,2-2-64 15,3-2-16-15,1 2 0 0,0-2-144 0,1-2-128 0,3 0 192 16,-2-3-192-16,0 1 0 0,-2-3 0 0,-1 4 0 0,-3-4 0 15,-3 2 0-15,-2-2 0 0,-3 1 0 0,-3-3 0 16,-1 0-256-16,-5 1 32 0,-3-2 16 0,-3 1 0 31,-4 0-240-31,-5-1-64 0,-3 2 0 0,-7-1 0 16,-5 0 64-16,-2-1 0 0,0 7 0 0,1 2 0 0,1 2 240 0,-5 6 48 0,-2 2 16 0,-1 6 0 16,1 3 144-16,3 5-192 0,3 4 192 0,4 3-192 15,3 6 192-15,2 5 256 0,4 1-64 0,0 2-16 16,3 4 0-16,2 2 0 0,0 1 0 0,2-1 0 0,2-1 240 15,3 0 48-15,1-1 16 0,1-4 0 16,4 1-160-16,0-4-16 0,1-3-16 0,1-4 0 16,1 0-288-16,2-1 0 0,1-4 128 0,3-1-128 0,3-1 0 15,0-6 0-15,6 2 0 0,0-8 0 16,3 0-400-16,3-4-48 0,2-4 0 0,1-1 0 16,0-2-672-16,1-6-144 0,2 1-16 15,2-4-17376-15</inkml:trace>
  <inkml:trace contextRef="#ctx0" brushRef="#br2" timeOffset="-171469.2">31703 12980 41471 0,'-2'5'3680'0,"2"-1"-2944"0,3-1-592 0,-2-2-144 0,2 4 240 0,-2-2 16 0,1 5 0 0,1 7 0 0,1 3 592 0,-1 8 128 15,2 6 32-15,-4 3 0 0,1 2-816 0,-5 1-192 16,1-1 0-16,-3-1 0 0,-1-2 0 0,-2-2 0 15,0-4 0-15,-1-3 0 16,1-3-464-16,1-6-144 0,1-2-32 0,0-5-19168 16</inkml:trace>
  <inkml:trace contextRef="#ctx0" brushRef="#br2" timeOffset="-171046.75">31730 11117 37775 0,'-4'-5'3360'0,"2"1"-2688"0,2 3-544 0,1 1-128 16,1 0 192-16,1 1 16 0,-1-2 0 0,1 1 0 16,3 1 368-16,3 5 64 0,3 7 0 0,2 3 16 0,2 10-288 15,1 7-64-15,2 5-16 0,3 7 0 16,1 2 96-16,2 4 32 0,2-1 0 0,3 5 0 0,3 4-160 0,-1-2-16 16,1 0-16-16,-2-3 0 0,2 2-224 15,-3 1 0-15,1 1 0 0,-3 1 0 0,-2 6 192 0,-3 0-48 16,0 1-16-16,-5 1 0 0,0-3 176 0,-5-1 16 15,0 0 16-15,-2-4 0 0,-5-1-336 0,-1-1 0 16,-2-1 0-16,-4-4 128 0,-1-1 128 0,-4-2 48 16,-1-7 0-16,-1 1 0 0,-3-2 144 0,-4 0 48 15,-1-3 0-15,-3-2 0 0,2-1-336 0,-4-2-160 16,-3 1 160-16,-3-1-160 16,-4-1-576-16,-3-1-224 0,-3-1-32 0,-3-2-20192 0</inkml:trace>
  <inkml:trace contextRef="#ctx0" brushRef="#br0" timeOffset="-152620.18">26559 1032 12895 0,'2'-6'1152'0,"-1"1"-928"0,2 2-224 0,-1 1 0 0,0 0 576 0,-1-1 80 0,1 2 16 0,2-1 0 0,2-2 1568 0,2-5 304 0,0 3 64 0,2-1 16 16,1-2-448-16,2 2-64 0,-1 0-32 0,-1-1 0 16,3-2-640-16,1 1-128 0,1-1-32 0,2 0 0 15,3-4-720-15,1 0-160 0,2-5-16 0,1 0-16 16,2-4-224-16,1-1-144 0,2-1 192 0,0 0-192 16,-2 2 256-16,1 0-48 0,-2 1-16 0,-1-3 0 0,1 3-64 0,0 0-128 15,0 0 176-15,-2 3-176 0,-4 3 384 16,-1 0-16-16,-3 5-16 0,-3 0 0 0,-2 5-96 0,-1-3 0 15,-1 5-16-15,-2 2 0 0,-1-1-64 0,-1 6-16 16,0-1 0-16,1 4 0 0,-1 1-16 0,-1 2 0 16,1 5 0-16,0 1 0 0,0 1-144 0,-1-2 192 15,1 3-192-15,1 3 192 0,1-2-192 0,-2 2 0 16,2 1 0-16,-1 1 128 0,1-2 0 0,-2 1 0 16,1 1 0-16,1 1 0 0,-1-4-128 0,1 2 0 15,-2-1 144-15,1-1-144 0,-1-3 0 0,0 0 0 16,-1-3 0-16,-1 2 128 0,0-2-128 0,-2-1 0 15,1 0 0-15,-3-2-12992 16,1 0-2624-16</inkml:trace>
  <inkml:trace contextRef="#ctx0" brushRef="#br3" timeOffset="-81962.11">33276 8458 3679 0,'-16'-6'320'0,"2"3"-320"0,-1 0 0 0,4-1 0 0,5 4 3648 0,0 0 672 0,-2 0 128 0,1 0 32 15,-17-2-3024-15,-12 2-608 0,-7 0-112 0,-5 0-32 16,-3 0 64-16,-3 0 0 0,-2 2 0 0,-2-2 0 16,1 0-576-16,-3-2-192 0,-2 2 0 0,-5-4 144 15,-4 4-144-15,-3-3 0 0,-7 0 0 0,-3-2 0 16,-1-1-288-16,-5-2 16 0,-5 4 0 0,-6-2 0 16,-6 1 144-16,-3-1 128 0,-2 1-192 0,-6 0 192 15,-3 4 0-15,-1-1-128 0,4-1 128 0,-1 2 0 16,-1 1-240-16,2 0 16 0,5-3 0 0,2 3 0 0,3 3 224 15,2-2-192-15,3-1 192 0,6 0-192 0,5 3 384 16,-2-1 96-16,-2 2 16 0,-1-2 0 0,5-1-128 0,0 2-32 16,1 3 0-16,2-2 0 0,1 0-144 0,4 0 0 15,3 0 0-15,6-1 0 0,6 2 192 0,2 1 96 16,4 2 32-16,2-1 0 0,8-1 608 16,5 0 128-16,5 0 32 0,4 4 0 0,6 0-256 15,4 0-32-15,7 1-16 0,2 3 0 0,4-2-512 0,3 4-96 16,3-1-32-16,1 1 0 0,4 1-144 0,1 1-176 15,3-1 48-15,0 4 0 0,2-3 128 0,2 5-208 16,-2 3 80-16,0 0 128 0,0 5-128 0,1-1 128 16,-1 5 0-16,-1-2 0 0,0 5 0 0,0-1 0 15,-1 1 192-15,-2 7-64 0,2 5 48 0,-3 5 0 16,-1 6 0-16,-2 3 0 0,-2 2-176 0,1 1 0 0,-2-4 0 16,2-5 128-16,3-2-128 0,3-5 0 0,1-1-192 15,2-3 192-15,0-1 0 0,1 0 0 0,1-4 0 0,1-1 0 16,-1-3 0-16,0 0 0 0,1-1 0 0,-2-2 0 15,2 0 0-15,-2-1 0 0,-1 1 0 0,1-3 0 16,-1-1 0-16,0 1 160 0,0-3-160 0,1-3 160 16,-2 1-160-16,0-1 0 0,0-4 0 0,0 3 128 15,0-5-128-15,0 2 0 0,0-1 0 0,-2-1 0 16,2-2 0-16,0-4 128 0,3 1-128 0,-2-6 0 16,2 0 448-16,0-3 16 0,1 2 0 0,2-2 0 15,-1 0 64-15,3-2 16 0,-1 1 0 0,2 0 0 16,2 0-352-16,0-2-192 0,2 4 192 0,4-4-192 15,2 1 128-15,2 1-128 0,0-1 0 0,3 2 0 16,-1-4 208-16,5 2-16 0,4 2 0 0,2 0 0 0,6 1-32 16,1-1-16-16,-2 1 0 0,5 2 0 0,3-2-144 0,5 2 0 15,4-1 0-15,7 2 0 0,4 3 0 0,5-2 0 16,3 4 0-16,1-2 0 0,3 2 0 0,4 4 0 16,3 1 0-16,3-2 0 0,-2 1 0 0,-1 0 0 15,2-3 0-15,-1 3 0 0,2-3 0 0,-3 0 0 16,2-1 0-16,3-5 0 0,1-1 0 0,3 0 0 15,3 1 0-15,0-1 0 0,-7-3 0 0,3-1 0 16,4 1 0-16,-2-1 0 0,0-1 0 0,-1-2 0 16,0 2 0-16,0 0 0 0,-2 0 0 0,1 1 0 15,1-2 0-15,-3 0 0 0,-2-2 0 0,-5-1 0 16,-3 2 0-16,-4-4 0 0,-5 2 0 0,-5-1 0 16,-1-2 0-16,-4 1 0 0,-3-2 0 0,-2 2 0 15,-4-2 0-15,-4 1 0 0,-3 0 0 0,-3-1 0 16,-6 0 144-16,-2-1-144 0,-3 2 0 0,0-1 0 0,0-1 0 0,-1 1 0 15,0 3 0-15,-1-1 0 0,-1-2 0 0,-2 4 128 16,0-3 96-16,2 3 32 16,1 0 0-16,-3 0 0 0,1 0-256 0,-4 0 0 0,-2 3 0 0,-4-3 0 15,-5 4 0-15,3-4 0 0,-1 2 0 0,0-1 0 16,-3 2 0-16,1-3 0 0,2 2 0 0,0 2 0 16,0 0 0-16,-1-2 0 0,-1-1 0 0,-1 2 0 15,-2-3 0-15,-1-3 0 0,-2 2 0 0,-1-4 0 16,-2 1 208-16,0-2 48 0,-1 0 16 0,-2-1 0 15,-1-5-112-15,1 1-32 0,-2-1 0 0,-2 0 0 0,1-4 112 16,0-1 16-16,-2-1 0 0,2-3 0 16,1-1-256-16,1-4 0 0,2-3 0 0,2-5 0 0,1-1 128 0,1 0-128 15,3 1 0-15,1-6 0 0,4-7 176 0,0-4-176 16,2-5 192-16,1-1-192 0,-1-3 128 0,0-3-128 16,1-3 0-16,-5 2 0 0,-3 4 128 0,0-7-128 15,0-7 0-15,-3-3 0 0,1-2 128 0,-2 0-128 16,-1-4 0-16,0 1 0 0,-1-2 0 0,-3 2 128 15,1 0-128-15,-4 5 0 0,-3 2 0 0,-3-1 0 16,0 2 0-16,-6 2 0 0,-3 12-320 0,-4-1-32 16,-4-1 0-16,0 11 0 0,4 10 128 0,0 0 32 15,0 0 0-15,0 3 0 0,2 3 192 0,1 3-144 16,2 5 144-16,4 3-128 0,2 6 128 0,1 2 0 16,4 1 0-16,0 5 0 0,-1-2-128 0,-1 2 0 0,-2 0 0 15,-1 1 0-15,-1 2 0 0,-1 1 0 0,-3-1 0 0,-2 2 0 16,-2 4-128-16,-1-3 0 0,-3 6-16 15,-3 0 0 1,-3-1-320-16,-2 4-64 0,-1-1-16 0,-1 2 0 16,-1 3-480-16,-1-2-112 0,-2 3-16 0</inkml:trace>
  <inkml:trace contextRef="#ctx0" brushRef="#br4" timeOffset="-73797.05">25441 9514 35007 0,'1'0'3120'0,"3"0"-2496"0,-1 0-496 0,2 0-128 0,2 0 0 0,1 0-256 0,6 0 64 0,7 0 0 31,10-2-624-31,10 0-128 0,8 1-16 0,4 0-16 0,2-3 784 0,0-1 192 0,1 2 0 0,2-4 0 15,1 1 800-15,2 3 208 0,1-4 32 0,1 5 16 16,1 1 272-16,-4-2 48 0,-10 0 16 0,6-2 0 16,8 0-880-16,3 2-192 0,2-1-16 0,-1 2-16 15,1 2-288-15,-2-3 160 0,-2 2-160 0,-2-5 128 16,0 4-128-16,-2-5 0 0,-1 5 0 0,-3 1 0 0,-2-2 0 16,-3 2 0-16,-5-1 0 0,-3-2 128 0,-4 1-128 15,-1 3 160-15,-5-3-160 0,-3 0 160 0,-2 3-16 16,-6-2 0-16,-2 0 0 0,-2 2 0 0,-4-3-144 0,-3 0 160 15,-1 0-160-15,-1-4 160 0,-1-1-32 0,-3 0 0 16,0 2 0-16,-2-3 0 0,-2 0 16 0,-1-4 0 16,-1 1 0-16,-2-2 0 0,-2-1-144 0,-2-3 128 15,0 4-128-15,-4-7 128 0,-2 1-128 0,-2 1 0 16,-2-2 0-16,-1 5 0 0,-2-3 0 0,-1 5 192 16,1-2-192-16,-3 1 192 0,0 2-192 0,-1 1 0 15,-1-1 0-15,1 3-176 0,0 4 176 0,2-3 0 16,2 2-144-16,0 1 144 0,4 0 0 0,3 1 0 15,2 0 0-15,4-1 0 0,2 3 0 0,4-1 0 16,3 2 0-16,2-2 0 0,3-1 0 0,2 2 0 0,5 0 0 16,2 2 0-16,4-2-224 0,2 3 80 0,3 3 16 0,2-2 0 15,4 4-96-15,3-1-16 0,-1 4 0 0,1 0 0 16,2 2 0-16,1 2 0 0,1 0 0 16,-3 3 0-16,-3-2 96 0,-3 3 16 0,-3-3 0 0,-5 2 0 15,-3 1 128-15,-4 3 0 0,-3-2 0 0,-3 4 0 16,-5-2 0-16,-2 0 176 0,-4 4-176 0,-4-4 192 15,-2 5 96-15,-5-2 32 0,-3 0 0 0,-4 4 0 16,-4-1 0-16,-2-3 16 0,-3 2 0 0,0-1 0 16,-2 1-80-16,-4 1-32 0,-1-1 0 0,0 2 0 15,0-1-224-15,3-3 176 0,1-3-176 0,2-2 160 16,3-2-160-16,4-8 0 0,3 0 0 0,1-9-19760 16</inkml:trace>
  <inkml:trace contextRef="#ctx0" brushRef="#br4" timeOffset="-67077.98">20346 12231 11967 0,'-1'2'1072'0,"1"-2"-864"0,0 0-208 0,0 0 0 0,0 0 752 0,-1 0 96 0,0 0 32 0,-1 0 0 0,0 0 400 0,-1 0 64 0,1 0 32 0,2 0 0 0,0 0 224 0,0 0 64 0,0 0 0 0,0 0 0 0,0 0-400 0,-8-19-80 0,8 14-16 0,0-3 0 0,2 2-176 0,-2 0-32 0,1 0-16 0,-1-3 0 0,1 2-112 0,0-2-32 16,1 2 0-16,-1 0 0 0,0-2-432 0,2 0-96 15,-2-1-16-15,1 0 0 0,2 1-64 0,-2 0-32 16,1-1 0-16,-1 3 0 0,2-1 48 0,-1 0 16 16,-1 3 0-16,1 4 0 0,-2-1-224 0,0-1 0 15,0 3 128-15,-1 3-128 0,0-3 176 0,0 2-16 16,0-1 0-16,0 2 0 0,-1 1-32 0,1-1 0 15,0-3 0-15,0 0 0 0,0 0 0 16,0 0 0-16,5 24 0 0,-4-17 0 0,2-1-128 0,-2 1 0 16,1 1 0-16,2-4 0 0,0 2 0 0,-1-2 0 15,2 2 128-15,0-3-128 0,0 0 0 0,2 0 0 16,-1-2 0-16,0 1 0 0,1 0 0 0,-1 0 0 16,2 1 0-16,1-3 0 0,-2 3 0 0,0 0 0 15,2 1 0-15,0 2 0 0,-1 0 0 0,1 0 192 16,1 0-192-16,-3 0 192 0,2-2-192 0,0 0 0 0,-2 2-192 0,2-6 192 15,1 3 0-15,-3-3 0 0,2 0 0 0,-1-3 0 16,1 1 0-16,-2-3 0 0,1 0 0 0,-2 1 0 16,0-2 192-16,0 0 16 0,1-2 0 0,-2 0 0 15,-1-1-80-15,1 1-128 0,-1 2 176 0,-1 0-176 16,-1 0 128-16,-1 3-128 0,1 2 0 0,-2 2 0 0,1 2 0 16,0 1 0-16,1 2 0 0,0-1 0 0,0 2 0 15,1-1 0-15,0-2 0 0,0 1 0 0,-1-1 0 0,2-1 0 16,0 0 0-16,1-3 0 0,-2 0 0 15,1 0 0-15,0-4 0 0,0 2 0 0,-1-2 0 0,2 2 0 16,-1-2 128-16,0-2-128 0,1 3 192 0,-1-3 0 16,1 2-16-16,0 1 0 0,0 3-176 0,0-3 0 15,0 3 0-15,0 3 0 0,1-3 0 0,2 3 0 16,-1 1 0-16,1 2 0 0,0 0 0 0,1-2 0 16,1 2 0-16,0-1 0 0,0-1 0 0,-1 0 0 15,0-4 0-15,0 0 0 0,-1 0 0 0,0-3 0 16,-1-1 0-16,1 1 0 0,0-3 0 0,0-1 128 15,-1 1-128-15,1-1 0 0,-1-2 272 0,2 0-16 16,-2 2-16-16,-1 1 0 0,0 0-240 0,1 2 0 16,-2 1 0-16,0 1 0 0,0 1 0 0,-1 1-160 0,1 0 32 15,2-3-19184-15</inkml:trace>
  <inkml:trace contextRef="#ctx0" brushRef="#br4" timeOffset="-64447.04">20338 12120 4607 0,'-9'2'400'0,"3"-2"-400"0,0 1 0 0,2 2 0 0,1-3 3280 0,2 0 576 0,0 0 112 0,-2 0 32 0,-2 2-416 0,1-2-64 0,-1 2-32 0,1-2 0 0,0-2-1760 0,2 2-368 15,-1 0-64-15,-1 0-16 0,1 0-512 0,-2 0-96 16,0 0-32-16,-3 4 0 0,1-4 16 0,-3 3 0 15,0 0 0-15,-1 1 0 0,1 0-464 0,-1-2-192 16,1 1 128-16,0-2-128 0,2 1 128 0,1-2-128 16,3 0 128-16,0-3-128 0,3 0 256 0,-1-1-48 15,4 1 0-15,0-2 0 0,2-1-16 0,2-1-16 16,1 0 0-16,1 1 0 0,3-3-176 0,0 2 0 16,0 1 144-16,-1-1-144 0,2 4 0 0,0-2 128 15,-1 3-128-15,0 0 0 0,0 2 128 0,0 0-128 16,1 2 128-16,0 2-128 0,-1 0 0 0,0 2 0 15,1 0 0-15,1 3 0 0,0-2 0 0,1-2 0 0,1 0 0 0,-1 0 0 16,5-5 0-16,0 0 0 0,0 0 0 0,2-5 128 16,2 0 32-16,-1-1 16 0,3 0 0 0,1-3 0 15,-2 2-176-15,0-2 0 0,-1 1 0 0,-2 1 0 16,-2 2 144-16,-2-1-144 0,-3 4 160 0,-2-1-160 16,-1 3 320-16,-3 3-16 0,-1-1-16 0,-2 4 0 15,1-2-16-15,-2 4 0 0,1 0 0 0,0 2 0 16,-1 2-128-16,1-3-16 0,-1 1-128 0,4-3 192 15,-1 2-192-15,3-3 0 0,1-2 0 0,3 0 0 16,2-4 144-16,3-2-144 0,3 0 128 0,1-2-128 16,3-2 256-16,0-4-48 0,0 2 0 0,1 0 0 0,-1-1-208 15,0 0 128-15,-2 2-128 0,-2 1 0 0,-1 0 0 16,-1 2 0-16,-3 2 0 0,-2 2 0 0,-3 0 0 16,0 0 0-16,-3 2 0 0,-1 2 0 0,-1-2 0 0,-2 2 0 15,-1 0 0-15,0 1 0 0,-1-1 0 16,-1-1 0-16,0 0 0 0,-1-3 0 0,-1 1 0 0,-1-1 0 15,0-1 0-15,-3-2 0 0,-1 1 0 0,-2-2 0 16,-3 0 0-16,-4-2 0 0,-2 0 144 0,-5 0-144 16,3 2 128-16,-6-2-128 0,-3 0 128 0,-4 0-128 15,3 2 0-15,-5-1 128 0,0 0-128 0,-3 2 0 16,2-3 0-16,1 3 0 0,2-2 0 0,1 1 0 16,1 0 0-16,1 1 0 0,2 0 0 0,1-1 0 0,1 2 0 15,2-2 0-15,2 2 0 0,1 2 0 0,0-3 0 16,2 3 0-16,-1-1 0 0,1 2 0 0,0 2 0 15,-2-3 0-15,3 2-272 0,-1 2 64 0,0-2 16 0,3 2 0 16,0-1 16-16,2 0 16 0,1-2 0 0,0 4 0 16,0-3 160-16,2 0 0 0,2 1 0 0,2 0 0 15,1 0 0-15,3-2 0 0,-1 1 0 0,5-2 0 16,1 3 0-16,2 1-192 0,2-3 192 16,6 1-192-16,2 2 16 0,4-1 0 0,2 0 0 0,3 0 0 15,2 0 176-15,3 2 0 0,-2-1 0 0,2 0 0 16,-2 2 0-16,1-2-128 0,-2 2 128 0,-2-1-192 15,-1 2 192-15,0-3-128 0,-1 1 128 0,1-1-128 16,-2-2 128-16,-1 2 0 0,-1-2 0 0,1-2 128 16,1 0-128-16,-1 0 0 0,3 0 0 0,-2-2-128 0,2 2 128 15,-2-4 0-15,1 4 0 0,0 0 0 0,-1 0 0 16,0 0 0-16,-1 0 0 0,1 4 0 0,-3-2 0 0,-4 2 0 16,-3 0 0-16,-1-1 0 0,-2 0 0 0,-2-1 0 15,-3 2 0-15,-2-1 0 0,-2-3 0 0,-1 0 0 16,-1 0 0-16,-3 0 0 0,-1 0 0 0,-2-3 0 15,-2 3 0-15,-2-4 0 0,-2 2 0 0,-3-2-128 16,0 2 128-16,-5-4-128 0,0 2-112 0,-1 0-16 16,-3-1 0-16,-1 1 0 15,0 2-192-15,-6-2-64 0,0 1 0 0,-2-1-12272 16,2-1-2448-16</inkml:trace>
  <inkml:trace contextRef="#ctx0" brushRef="#br4" timeOffset="-61526.92">17272 9736 6447 0,'-4'3'576'0,"2"0"-576"0,1 0 0 0,-1-3 0 0,2 0 1344 0,-1 3 176 0,-1 1 16 0,-2 2 16 0,2 0 0 0,-2 0 0 16,3-2 0-16,-1 0 0 0,2 1 128 0,0-4 32 16,3 1 0-16,-1 1 0 0,1-2-1040 0,1 1-208 15,-2-2-32-15,2 2-16 0,-2 0-144 0,1-2-16 16,-1-2-16-16,1 0 0 0,-2 0 432 0,0-1 96 15,-1 2 0-15,-1-2 16 0,0-4 496 0,-2 1 112 16,1-2 16-16,-2-2 0 0,1 0 128 0,0-3 16 16,-1-3 16-16,0 0 0 0,1-5-704 0,-1-1-144 15,1-3-16-15,1-4-16 0,1-9-240 0,0 0-64 0,2-6 0 16,2-6 0-16,2 4-144 0,3-4-48 0,0 0 0 0,1 2 0 16,1 3-192-16,-1 5 0 0,1-1 0 0,-2 4 0 15,2 1 0-15,-2-1 0 0,0 2 0 0,-3 3 0 16,0 1 0-16,-4 5 0 0,2-2 0 0,-3 3 0 15,-1 1 0-15,-2 0 0 0,-1 1 0 0,-1 1 0 16,1 0 160-16,-1 3 32 0,0 0 16 0,0 0 0 16,-2-3-32-16,3 3-16 0,0-2 0 0,1 4 0 15,2 2-160-15,0 1 0 0,1 2 0 0,0 2 0 16,1-1 0-16,0 4 0 0,1 0 0 0,-1 1 0 16,0 3 0-16,-1 0 0 0,0 3 0 0,0 0 0 0,-1 0 0 15,-3 4 0-15,2 1 0 0,-3 1 0 0,-1 4 0 16,-1-4 0-16,2 4 0 0,-1-4 0 15,1 0 0-15,-1 0 0 0,-3 2 0 0,1 2 0 0,-2 1 0 0,0-1 0 16,-1 0 0-16,-2 5 0 0,1 1 0 0,-3 1 0 16,2 6 0-16,-2 1 0 0,-1 7 0 0,0 0 0 15,1 1 0-15,0 0 0 0,1-1 0 0,3-5 0 16,1-1 0-16,2-1 0 0,-1-4 0 0,2 0 0 16,0 1 0-16,1-5 0 0,0-2 0 0,1-2 0 15,0-1 0-15,0-3 0 0,2-2 0 0,0-4 0 16,1-1 0-16,0-4 0 0,2-1 0 0,2-5 0 15,0-3 0-15,3-5 0 0,0-2 288 0,4-3-32 16,-1-3 0-16,3-3 0 0,3-1-96 0,0 1-32 16,2-1 0-16,1-1 0 0,0 1-128 0,2 1 0 15,-2 4-192-15,-1-1 192 0,-1 6-128 0,-3 0 128 0,1 3 0 16,-3 1 0-16,0 3 0 0,-3 2 0 0,-1 4 0 16,0-2 0-16,-1 3 0 0,0 2 0 0,-1-1 0 15,0-1 0-15,1 1 0 0,-2 1 0 0,1 0 0 0,0 1 0 16,-1 0 0-16,1 2 0 0,1 2 128 0,1 0-128 15,2 4 352-15,3 4-16 0,0 1 0 0,3 5 0 16,4 7-16-16,2 3-16 0,3 5 0 0,3 1 0 16,0 5-304-16,0-1 0 0,-1-4 0 0,-3 1 0 15,-1-1 0-15,-1-3 0 0,-3 2 0 0,-2-3 0 16,-2-2 0-16,-2 0 0 0,-1 1 0 0,-3-4 0 16,-2-5 0-16,-2-2 0 0,-2-2-128 0,-2-6 128 15,1-1-384-15,-3-7-48 0</inkml:trace>
  <inkml:trace contextRef="#ctx0" brushRef="#br4" timeOffset="-59855.65">15226 7747 26719 0,'-2'-2'2368'0,"2"-1"-1888"0,0 2-480 0,2 1 0 0,-1-3 192 0,1 2-64 0,2-1-128 0,1-4 192 0,1-4-64 0,3 1-128 0,0 2 176 0,-2-2-176 16,0 3 640-16,-2 2 0 0,-1 2 16 0,-3 2 0 15,-1 5-80-15,-2-1-32 0,-2 5 0 0,-3 3 0 16,-1 7 512-16,-2-2 96 0,-1 6 32 0,0 0 0 16,0 3-528-16,1 3-96 0,0-5-32 0,2 5 0 15,0-3-32-15,1 2-16 0,3 4 0 0,0 2 0 16,3-6-160-16,1 4-48 0,2 3 0 0,2 1 0 15,1 1-128-15,0-3-16 0,1 5-128 0,2-7 192 0,-2-1-192 16,-1-3 0-16,0-3 0 0,-3 1 0 0,1-1 0 0,-2 1 128 16,-1-2-128-16,-1 0 0 0,-1-3 128 0,0-1-128 15,0 1 176-15,-2-3-176 0,0 2 304 0,-1-4-48 16,0-1-16-16,0-1 0 0,0-5-16 0,2 0 0 16,-1-1 0-16,0-3 0 0,0-2-96 0,2 0 0 15,1-3-128-15,0-3 192 0,1 3-64 0,-2-3-128 16,1 0 176-16,0-1-176 0,0-1 144 0,-2 0-144 15,1 0 0-15,-2 2 144 0,-1-3-144 0,0 2 0 16,-2-1 0-16,0 1 0 0,1 1 0 0,-1-1 0 16,-2 1 0-16,-2-3 0 0,-1-1 0 0,-1 1 0 15,2 1 0-15,1-2 0 0,2 4 224 0,-2-5 16 16,1 2 0-16,2 0 0 0,-1 0-240 0,1-3 0 0,1 2 0 16,-1-2 0-16,0-3 0 0,1 2 0 0,0-3 0 15,-2 1 0-15,2 0 0 0,0 1 128 0,-2-4-128 16,1 1 0-16,1-1 256 0,-2 2 0 0,2-2 0 0,0-1 0 15,-1 0-112-15,-1 0-16 0,2 1 0 0,-1-1 0 16,-1 2-128-16,2-1 192 0,-1 3-192 0,-1-1 192 16,1 4-192-16,1-4 0 0,-2 3 144 0,1 0-144 15,-1 1 256-15,2 2 0 0,1 1-16 0,2 0 0 16,-1 2-240-16,4 2 128 0,0-1-128 0,1 2 0 16,3 1 0-16,1 0 0 0,1 4 0 0,3 2 0 15,0 4 0-15,3 0 0 0,0 6 0 0,2 1 0 16,2 5 0-16,1 2 0 0,1 1 0 0,1-1 0 15,-2 2 0-15,1-1 0 0,0 4 0 0,1-4 0 16,-3 4 0-16,-1-7 0 0,-3-1-128 0,0 1 128 0,2 4 0 0,0-3 0 16,-2-1 0-16,0-3 0 0,-1-1 0 0,2-6 0 15,0 0 0-15,1-4 0 0,0-5 0 0,-1-2 0 16,3-2 0-16,0-5 0 0,4-6 224 0,1-1 0 16,-2-3 0-16,-1 0 0 0,1 0 48 0,2-8 16 15,4-3 0-15,1-3 0 0,0 0-288 0,-3 2 0 16,0 0 0-16,-3-1 0 0,-1 1 0 0,-3 2 0 15,-4-3-128-15,-2 2 128 0,-2-3-320 0,-3 0 16 16,-3 1 16-16,-2-2-21392 0</inkml:trace>
  <inkml:trace contextRef="#ctx0" brushRef="#br4" timeOffset="-57276.2">13159 10485 22111 0,'-5'2'1968'0,"2"0"-1584"0,0 0-384 0,3-2 0 0,0 0 1088 0,0 0 128 0,-1 1 16 0,0 2 16 16,1-1 640-16,2-2 128 0,6 0 32 0,-8 0 0 15,28-6-928-15,-7 0-176 0,5 0-48 0,4 0 0 16,2-1-544-16,3 1-112 0,2 5-32 0,2-2 0 16,1 3-208-16,-1 3 144 0,1 1-144 0,-2 2 128 15,-2 0-128-15,-2 0 0 0,-5 0 0 0,0-2-176 0,-3 2 176 16,-2-2 0-16,-3-2 0 0,-2 2 0 16,1-1 144-16,-2 0-144 0,1 0 192 0,-3-2-192 0,0-1 576 0,0 0 0 15,-1 0 0-15,-3 0 0 16,1-1-400-16,-5 1-176 0,0-3 160 0,-3 1-160 0,-2 1 128 15,-1-2-128-15,-4 1 0 0,-1-2 144 0,-2 0 16 0,-3 2 0 16,-2-4 0-16,-3 2 0 0,-1 0 48 0,-3-1 16 16,-3 2 0-16,-3-1 0 0,-3 1-32 0,-3 1-16 15,1 1 0-15,-3-3 0 0,1 1-48 0,-1 0 0 16,2-2 0-16,-2 1 0 0,2 2-128 0,1 0 0 16,-2 0 0-16,0 4 0 0,2-2 128 0,1 2-128 15,0 3 128-15,1-2-128 0,0 0 0 0,0 3 0 16,-2 1 0-16,2 0 0 0,3-1 0 0,1 2 0 0,2-3 0 15,3 2 0-15,2-3-128 0,4 0 128 0,2-1 0 16,3-2 0-16,2 1 0 0,3-2 0 0,2 0 0 0,2 0 0 16,3 0 0-16,1 0 0 0,3 3 0 15,2-3 0-15,4 0 0 0,4 4 0 0,3-3 0 0,1 1 0 16,6 2 0-16,1 1 0 0,2 1 0 0,-1-1 0 16,-2 1 0-16,3 0 0 0,3 1 0 0,0-2 192 15,2 1-192-15,-2-1 0 0,-1 0-192 0,-4-2 192 16,-1 0 0-16,-4-3 0 0,-2 1 0 0,0-2 0 15,-3 1 0-15,-3-3 0 0,1 1 0 0,1-2 0 16,-2-2 0-16,3 2 0 0,-2-2 0 0,1 0 0 16,-3 0 0-16,0 2 0 0,-1 0 0 0,-1 2 0 15,-3-1 0-15,-2 2 0 0,-2 1 0 0,-3-2 0 16,-3 4 0-16,-2-2 0 0,-1 4 0 0,-4-3 0 0,-2 4 0 16,-5-1 0-16,0-2 0 0,-3 4 0 0,-2-2-368 15,-4 2 48-15,0-2 16 0,-1 2-18672 16</inkml:trace>
  <inkml:trace contextRef="#ctx0" brushRef="#br4" timeOffset="-54013.11">11700 10311 26719 0,'-3'6'2368'0,"-2"-6"-1888"0,-2 3-480 0,2-3 0 0,2 0 3264 0,-1 2 544 0,0-2 112 0,-4 1 32 16,-5-1-2816-16,-3 0-560 0,-1 0-128 0,0-3 0 15,1 0-448-15,1-2 0 0,2-1 0 0,1-2 0 16,1-2 144-16,0-2-144 0,2-4 160 0,2 1-160 15,0 1 400-15,3-4-16 0,-1-4 0 0,1 1 0 16,1 1-96-16,1-2-32 0,1-1 0 0,-1 2 0 0,2-2-128 16,0-2-128-16,0-3 144 0,3-3-144 0,-2-1 336 15,2-1-16-15,-1-1-16 0,1-3 0 0,0 1 64 16,2-1 16-16,-1 0 0 0,0-2 0 0,-1 3-224 0,1-2-32 16,0-3-128-16,-1 2 192 0,-1 0-16 0,1 4-16 15,0 4 0-15,1 5 0 0,-1 1-160 0,2 5 0 16,-1 2 144-16,1-1-144 0,0 3 0 0,-1 0 0 15,-1 0 0-15,1 1 128 0,0 3-128 0,-3-1 0 16,1 3 0-16,-2 0 0 0,0 7 0 0,-2-3 0 16,-1-1 0-16,1 4 0 0,-2 0 0 0,1-1 0 15,-2 2 0-15,0-2 0 0,-2 4 0 0,1 0 0 16,0 2 0-16,-3 0 0 0,2 0 0 0,-2 0 0 16,0 3 128-16,-1 0-128 0,-2 1 0 0,1 2 0 0,0 1 0 15,-1 2 0-15,-2 0 0 0,2 5 0 0,-3-2 0 16,0 2 0-16,2 1 0 0,-2 6 0 0,-1-4 0 0,1 6 0 15,0 1 0-15,-1 3 0 0,-1 2 0 0,1-2-128 16,2-2 128-16,2-1 0 0,-1 0 0 0,1-1 0 16,2-4 0-16,3-1 0 0,-1-4 0 0,2-4 0 15,1 2 0-15,0-5 0 0,3-1 0 0,-1-4 0 16,2 0 0-16,1-2 0 0,0-4 0 0,0-2 0 16,1 0 0-16,2-4 0 0,-1-2 0 0,1-3 0 15,0-3 0-15,1-2 0 0,0-1 0 0,1-3 0 16,1-3 0-16,0-1 0 0,1-2 0 0,2 2 0 15,1-3 0-15,-1 2 0 0,0 4 0 0,0 0 0 16,0 1 0-16,-3 4 0 0,0 1 0 0,-2 3 0 0,-2 1 0 0,0 3 0 16,-2 0 0-16,0 2 0 0,-2 0 0 0,2 0 0 15,-1 0 0-15,0 2 0 0,2-3 0 0,-1 3 0 16,3-1 0-16,-1 1 0 0,2 1 0 0,-1 1 0 16,2 0 0-16,2 4 0 0,-1 4 0 0,1 2 0 15,3 3 0-15,0 1 0 0,1 6 0 0,3 0 128 16,-1-1-128-16,1 5 0 0,-2-2 0 0,1 2 0 15,-1 1 0-15,-2 1 0 0,-1-2 0 0,-2 1 0 16,0 2 0-16,0 2 0 0,-1 0 128 0,-1 1-128 16,1 2 128-16,0-3-128 0,0-1 416 0,2-1 16 15,-1-3 0-15,1 0 0 0,0-2-432 0,1-2 0 16,1-1 0-16,0-1 0 0,-2-3 0 0,2-1 0 16,0 0 0-16,-3-4 0 0,1 0 0 0,-2-2 0 0,2-1 0 15,-4 0 0 1,3-3-704-16,-5-3-32 0,2 2 0 0,-4-5-21104 0</inkml:trace>
  <inkml:trace contextRef="#ctx0" brushRef="#br4" timeOffset="-52110.74">11516 6764 14735 0,'1'-19'1312'0,"-1"6"-1056"0,0 0-256 0,1 5 0 0,-1 4 3264 0,2-2 576 0,-1 2 128 0,0-2 32 16,2-3-1408-16,-1 0-288 0,2-4-48 0,1 3-16 15,-3 0-1136-15,1 4-224 0,0 0-48 0,0 4-16 16,-2 0-400-16,2 1-80 0,-1 2-16 0,-1 1 0 16,1 1-48-16,-2 2-16 0,2-1 0 0,-2 2 0 15,1 1 64-15,-1 5 16 0,0-2 0 0,0 2 0 16,-1 4-80-16,1 0 0 0,-2 4-16 0,0 1 0 16,0 4 16-16,-1 1 0 0,1-2 0 0,-1 2 0 0,1-1 48 15,-2 3 16-15,1 7 0 0,-1 3 0 0,0 1 0 0,-1 2 0 16,3-1 0-16,-2 1 0 0,2 1-144 0,-1 1-32 15,2-1 0-15,-2 2 0 0,2-8-144 0,-1 2 192 16,-1 2-192-16,2-2 192 0,0 3-192 0,-2-2 0 16,1 5 0-16,-1-4 0 0,1-1 400 0,-2-2 0 15,2-1 0-15,-1-5 0 0,1-3-80 0,-1-5-32 16,1-1 0-16,0-3 0 0,2-1-32 0,-1-2 0 16,0 0 0-16,0-3 0 0,1 2-256 0,-1-5 0 15,-1 2 128-15,1-5-128 0,0 3 0 0,0-7 0 16,-1 2 0-16,1-5 0 0,0 0 208 0,-2-2-64 0,2-2-16 15,-1-1 0-15,-1-1 160 0,0-2 32 0,-1-1 0 16,-1-3 0-16,-1 1-176 0,-1 3-16 0,1-5-128 0,-2 3 192 16,-1-2-192-16,0 2 0 0,-1-2 0 0,1 3 0 15,0 2 0-15,-2-2 0 0,1 2 0 0,-1 0 0 16,1 2 0-16,1 2 0 0,-1-1 0 0,0 0 0 16,1-2 0-16,-1 0 0 0,1 0 0 0,0-3 0 15,2 2 0-15,-1-6 128 0,2 1-128 0,0-3 0 16,1 2 320-16,0-1 32 0,2-1 0 0,-2-1 0 15,0-3-352-15,-2 3 0 0,2-2 0 0,1 2 0 16,-1 0 0-16,-2 1 0 0,2 4 0 0,-1-2 0 16,1 5 0-16,2-2 0 0,0 4 0 0,2 2 0 15,0 1 0-15,1 0 0 0,1 3 0 0,1-3 0 16,1 3 0-16,-1 3 0 0,3 0 0 0,0 4 0 0,3 1 0 0,-2 2-128 16,1 0 128-16,2 0 0 0,0 2 0 15,2 3 0-15,0 1 0 0,1 4 0 0,3-1 0 0,-1 3 0 16,0 0 0-16,0 3-128 0,-2-5 128 0,1 1 0 15,-2-2 0-15,0 0 0 0,1-3 0 0,-2-4 0 16,-1 1 0-16,0-2 0 0,1-2 0 0,-3-1 0 16,0-4 0-16,2 2 0 0,0-2 0 0,1-2 0 15,-1 0 0-15,3-4 0 0,-1 0 0 0,2-2 0 16,1-2 0-16,2-4 128 0,-1 0 0 0,1-2 0 16,0-1 0-16,1-5 0 0,-1-1 176 0,-1 0 32 15,-1-6 16-15,-1 0 0 0,-1 2-352 0,0 0 0 16,-2-1 0-16,0-1 128 0,-2-1-128 0,0-1 0 15,-3 1 0-15,1-3 0 0,1-3-128 0,2 0-64 0,3-5 0 16,4-4-24960-16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47:44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8859 18097 40543 0,'-7'4'3600'0,"3"-1"-2880"0,1-3-576 0,3 0-144 0,1 0 320 0,-1 0 16 0,-1 0 16 0,1 2 0 0,0-2-496 0,3 1-112 0,0-1 0 0,-3 0-16 16,0 0 272-16,0 0 0 0,25 19 0 0,-18-10 0 16,1 4 160-16,-2 6-16 0,0 3 0 0,-1 0 0 15,-1 7 48-15,-2 2 0 0,-2-2 0 0,-2 3 0 16,-1 2-192-16,1-2 0 0,-2-1 0 0,-1 1 128 15,0 0-128-15,0 2 0 0,-2 4 0 0,1-4 0 16,2-1 0-16,3-7-192 0,0-2 0 0,1-5 16 0,2-3-128 16,0-6-16-16,0-1-16 0,-1-3-11824 15,0-3-2352-15</inkml:trace>
  <inkml:trace contextRef="#ctx0" brushRef="#br0" timeOffset="399.02">8175 18195 13823 0,'0'0'1216'0,"-1"-2"-960"0,-1 0-256 0,1 2 0 16,1 0 6288-16,1 0 1216 0,1 0 240 0,1 0 64 16,3 0-6000-16,6-2-1184 0,4 2-240 0,5-4-64 15,3-1-64-15,4-1-32 0,1-1 0 0,2 0 0 16,1-2 240-16,3 0 48 0,3-1 16 0,4 0 0 16,4-1-176-16,0 1-32 0,2 3-16 0,0 1 0 15,2 1-96-15,1 3-16 0,-1 2 0 0,1 2 0 16,-2 3-192-16,0 2 176 0,-2 4-176 0,-4 0 160 15,-2 4-160-15,-4 1-192 0,0 3 32 0,-4-1 16 16,-2 2-368-16,-1-1-64 16,-2 0 0-16,-2-6-16 0,0-3-96 0,1-5-16 0,2-5 0 0,2-5 0 15,1-3 192-15,4-7 16 0,2-3 16 0,3-2-11872 16,2-5-2384-16</inkml:trace>
  <inkml:trace contextRef="#ctx0" brushRef="#br0" timeOffset="2290.41">12270 17114 11055 0,'3'-10'976'0,"-2"1"-784"0,0 2-192 0,-1 1 0 0,1 1 1216 0,1 2 192 0,-1-1 32 0,1-6 16 0,2-2-560 0,1-7-128 0,-1-1 0 0,0 2-16 0,-1 2 1232 0,-4 0 240 0,-1-2 48 0,-3 5 16 0,-3 0-320 0,-2 0-64 0,-1 0-16 0,-4 2 0 0,0 1-720 0,-2 0-144 15,-3 0-16-15,-2 1-16 0,-3 2-160 0,-2 2-16 16,-3 4-16-16,0 1 0 0,0 4-576 0,-2 0-224 15,-2 4 176-15,-2 6-176 0,2 1 0 16,-4 7 0-16,-2 3 0 0,-1 3-160 0,2 1-96 0,0 3-32 16,1-1 0-16,2 3 0 0,4 2 288 0,2 2-160 15,4 3 160-15,3 3-128 0,3-2 320 0,1 1 64 16,3 1 0-16,3 3 16 0,0 5-64 0,5 4-16 16,0 5 0-16,6-1 0 0,3 6-192 0,5-3-128 15,4-3 128-15,5-3-208 0,4-4 80 0,5-1 128 16,6 2-208-16,6-4 80 0,3-3 128 0,3-2 0 15,3-1 128-15,2-7-128 0,2-8 144 0,2-6-144 16,1-2 192-16,2-7-192 0,5-4 192 0,-1-5-64 0,3-4 0 16,-1-7-128-16,-2-5 224 0,-1-4-64 0,-4-5-16 0,1-2 0 15,1-7-16-15,-1-4-128 0,1-3 192 0,-3-5-64 16,1-2-128-16,-5-1 128 0,-5-2-128 0,2-7 128 16,-2-7-128-16,-2 0 0 0,-4-6 0 0,-6 2 128 15,-6 1-128-15,-7 0 192 0,-4 0-192 0,-8-4 192 16,-7-2-192-16,-7-1 0 0,-3 1 0 0,-7 2 0 15,-5 7 0-15,-6-1-144 0,-6 2 144 0,-3 4-160 16,-3 6 160-16,-1 7-128 0,-1 5 128 0,-2 6-128 16,1 11 128-16,0 4 0 0,1 6 0 0,-2 4 0 15,1 6 0-15,-2 4-192 0,0 2 192 0,1 2-192 16,-1 6-80-16,0 1-32 0,2 1 0 0,-2 4-11888 16,3 1-2384-16</inkml:trace>
  <inkml:trace contextRef="#ctx0" brushRef="#br0" timeOffset="2864.83">13572 16403 41471 0,'-2'-2'3680'0,"-1"1"-2944"0,2-2-592 0,0 3-144 0,1-1 432 0,0 1 48 0,1-3 16 0,-1 0 0 0,1 0-688 0,3-1-128 15,1 4-16-15,-5 0-16 0,0 0 96 0,17 29 0 16,-10-9 16-16,-2 6 0 0,-2 7 240 0,1 3 0 16,-2 8 0-16,0 8 0 0,-1 9 0 0,-1 6 0 15,-1 0 0-15,-2 2 0 0,-1 3 0 0,-2-4 0 16,-1 0 0-16,-2-7 0 0,1-1 0 0,-2-7 0 15,2-6 0-15,2-9 0 0,1-3 0 0,3-7 0 16,0-4 0-16,2-3 0 16,2-5-320-16,-1-7-80 0,1-6-16 0,-2-3-17472 0</inkml:trace>
  <inkml:trace contextRef="#ctx0" brushRef="#br0" timeOffset="3136.96">13002 16631 43311 0,'-13'-10'1920'0,"0"0"384"0,1 4-1840 0,2 0-464 0,4-1 0 0,2 5 0 15,1-2-384-15,-6-2-160 0,-4-4-32 0,0-5-16 32,2-1-352-32,3 3-64 0,7-2-16 0,4 5 0 0,4 0 1024 0,5 0 240 0,6 4 16 0,5 0 16 15,7 0 496-15,4-1 112 0,6-1 16 0,5-2 0 16,3-2-144-16,2-2-32 0,5-5 0 0,1-3 0 15,0 0-208-15,3 0-64 0,-1-1 0 0,0 1 0 0,-1-1-448 0,-2-1 0 16,-3-1 0-16,-5 3 0 0,-4 0-352 0,0 0 32 16,-5 1 16-16,-1-2 0 15,-4 4-400-15,-2 0-96 0,-1 3-16 0,-3-3-18192 16</inkml:trace>
  <inkml:trace contextRef="#ctx0" brushRef="#br0" timeOffset="3467.88">13977 16832 23951 0,'-1'2'2128'0,"-1"-2"-1696"0,2 2-432 0,0-2 0 16,0 3 2160-16,2-3 336 0,-1 0 80 0,1 3 16 15,4-3-1296-15,2 0-256 0,4-3-48 0,2 0-16 16,3-3 144-16,3-3 32 0,2 2 0 0,4-8 0 16,3 1-688-16,1-5-128 0,5 0-16 0,0-2-16 15,2 1-304-15,0 2-192 0,0-2 16 0,-2 4 16 16,-2 1-960-16,-2 0-192 0,-1 4-32 0,-4 0-15744 15</inkml:trace>
  <inkml:trace contextRef="#ctx0" brushRef="#br0" timeOffset="3731.6">13891 17240 42383 0,'5'4'1872'0,"-1"-1"400"0,0-2-1824 0,-1-2-448 0,1 1 0 0,1-3 0 31,4-1-256-31,6-4-128 0,9-5-48 0,13-4 0 15,9-5-1488-15,5-2-288 0,0 1-64 0,-3 2-16 0,-6 4 1712 0,-4-1 320 0,-2 5 80 0,-4 3 16 16,-3 0-960 0,-3 1-192-16</inkml:trace>
  <inkml:trace contextRef="#ctx0" brushRef="#br0" timeOffset="4249.76">14893 16178 43311 0,'0'6'1920'0,"-1"1"384"0,-2 0-1840 0,1-1-464 15,-1 3 0-15,1-5 0 0,-1 4 0 0,-3 8-256 16,-2 7 16-16,-4 9 16 0,-1 5 48 0,-1 1 16 16,-1 0 0-16,2-3 0 0,0-4-48 0,2-5-16 15,1-1 0-15,2-6 0 0,-1 3 224 0,2-6 0 16,1 0 0-16,-1-4 0 0,2 0 0 0,2-2 0 16,-1 0 0-16,1-2 0 0,2 0 0 0,1-2 0 0,-1 1 0 15,1-1 0-15,4-2-176 0,-1-2 176 0,2 2-192 16,3-4 192-16,2 0-208 0,1 2 64 0,2-2 16 0,3 0 0 15,4 1-80-15,1 2-16 0,4-1 0 16,0 2 0-16,1 0 64 0,1-1 16 0,0 4 0 0,-2-1 0 16,0 3 144-16,-4-2 0 0,0 4 0 0,-4-1 0 15,-1 2 320-15,-4-2 80 0,-2 3 32 0,-1-1 0 16,-2 0-96-16,-2 4-16 0,1-3 0 0,-3 3 0 16,-1 0-64-16,-2-4 0 0,0 2-16 0,-1 1 0 15,-1 4-240-15,-3 0 176 0,-1 0-176 0,-2 0 160 0,-3 0-160 16,1 1-176-16,2-4 48 0,-6 2 0 0,-5 7-128 15,-4 0 0-15,-3 1-16 0,-4-1 0 0,1-3 128 16,-4-4 144-16,0-4-208 0,-2-2 80 16,-2-4-272-16,-1-3-48 15,-2-4-16-15,-3-5-17280 0</inkml:trace>
  <inkml:trace contextRef="#ctx0" brushRef="#br0" timeOffset="4489.39">14552 16456 43311 0,'6'-6'1920'0,"-2"0"384"0,-2 2-1840 0,2-2-464 0,-2 1 0 0,3 2 0 0,1-1-240 0,6-6-144 0,7-6-16 0,10-5-16 15,7-4-1120-15,3 2-240 0,0 2-32 0,-1 2-16 0,-2 3 1488 0,0 2 336 0,-1 0 0 0,1 2 0 16,-1 0 720-16,0 0 144 0,3-1 32 0,-1 1 0 15,1 0-656-15,-1 2-240 0,1-3 176 16,-5 3-176 0,-1 1-1072-16,-4-1-304 0,0 1-64 0,-4 0-14384 0</inkml:trace>
  <inkml:trace contextRef="#ctx0" brushRef="#br0" timeOffset="4936.57">15724 16071 18431 0,'2'3'1632'0,"0"0"-1312"15,-2 1-320-15,-2-4 0 0,2 0 2560 0,0 2 448 16,2 2 96-16,-2 2 16 16,2 4-4336-16,-2 5-848 0,0 1-176 0,-1 1-48 15,-4 7 896-15,-2 3 176 0,-3 2 48 0,-3 4 0 0,-3 2 3776 0,-2 3 752 16,-2 2 160-16,0 1 16 0,-1 4-1072 0,0-1-224 16,0 3-32-16,3-1-16 0,1-3-1232 0,3-1-240 15,1-1-48-15,3-3-16 0,4-1-272 0,1-6-48 16,3 2-16-16,0-3 0 0,4 3-320 0,0-5 0 15,3-2 0-15,3 2 0 0,0 0 0 0,3 0 0 16,4 1-160-16,1-1 160 0,2 0-192 0,0 1 192 16,3-1-192-16,3-2 192 0,2 0-320 0,0-5 64 15,1-3 0-15,0-6 0 0,-1-3 128 0,0-6 128 0,0-3-192 16,-1-1 192-16,1-5 224 0,-2-5 160 0,1-3 16 16,1-4 16-16,-1-2-64 0,-1-7-16 0,0-3 0 15,-1-3 0-15,1 0-16 0,1-5-16 0,-1-5 0 16,2-3 0-16,2-5-32 0,-4-2 0 0,-1-6 0 15,-4-4 0-15,-3-2-80 0,-2 2 0 0,-5 4-16 0,-3-2 0 16,0-2 80-16,-3 0 0 0,-1 4 16 0,-3 5 0 16,-2 5-144-16,-2 6-128 0,0 5 144 0,-3 6-144 15,-2 9 192-15,-4 2-64 0,-2 8-128 0,-5 3 192 16,1 1-192-16,-8 5 0 0,-7 4 128 0,-7 2-128 16,1 3 0-16,-8 2 0 0,-8 2-192 0,-8 3 192 15,-5 2-992 1,-5 0-96-16</inkml:trace>
  <inkml:trace contextRef="#ctx0" brushRef="#br0" timeOffset="12068.57">575 9327 23951 0,'-7'-2'1056'0,"2"-2"224"0,0 2-1024 0,2 2-256 0,2-3 0 0,1 2 0 0,0 1 704 0,-1-2 96 0,1-2 16 0,0 0 0 0,2 2-688 0,2-2-128 16,1 2 0-16,0-2 0 0,-1 4 752 0,-2 0 240 15,2 0 48-15,-1 1 16 0,-1 4-32 0,-1-1-16 16,-1-2 0-16,-3 4 0 0,1 2 176 0,-3 0 32 15,-1 0 16-15,-2 7 0 0,2 2-480 0,-1 4-112 16,-1 1 0-16,1 3-16 0,1 1-448 0,-2 9-176 16,2 5 128-16,0 7-128 0,1 2 0 0,0 1 128 15,4 4-128-15,0-4 0 0,-1-3 224 0,2-2-32 16,0-7-16-16,2-1 0 0,0-7-176 0,-1 1 0 16,1 1 0-16,-1-1 0 0,3 1 0 0,-3-6 0 0,1-1 0 15,-1-4 0 1,-1-1-368-16,-2-4-96 0,0-2-32 0</inkml:trace>
  <inkml:trace contextRef="#ctx0" brushRef="#br0" timeOffset="12368.92">502 9158 43311 0,'-7'-4'1920'0,"2"1"384"0,1 3-1840 0,3 0-464 0,2 0 0 0,1 0 0 0,1 3 0 16,2-3 0-16,2 3 0 0,8-3 0 0,6 1-240 0,4-2-80 15,0-4-32-15,-1-1 0 0,2 1 176 0,-1-4 48 16,0-1 0-16,-2-2 0 0,1 2-128 0,-3 0-32 15,0 1 0-15,-1 1 0 16,-2 2-320-16,-2-1-64 0,-1 2-16 0,-1 3 0 16,0-2-1360-16,-1 2-256 0</inkml:trace>
  <inkml:trace contextRef="#ctx0" brushRef="#br0" timeOffset="12648.18">574 9800 43311 0,'-13'5'1920'0,"6"-1"384"0,1-2-1840 0,3-2-464 0,5-2 0 0,0 2 0 31,3-4-608-31,1-1-224 0,5-3-32 0,5-4-16 0,3-4-1072 16,2 0-224-16,1-1-32 0,-1 1-16 0,0 2 2224 0,0-1 480 0,0 1 80 0,2 2 16 16,1-1-576-16,-1 4 0 0,-4-1 0 0,1 1-192 15,-1 2-368-15,-1-2-64 0,-2 3-16 0</inkml:trace>
  <inkml:trace contextRef="#ctx0" brushRef="#br0" timeOffset="12985.13">470 10236 42383 0,'-10'9'1872'0,"3"-5"400"0,0 1-1824 0,5-2-448 0,1 0 0 0,1 1 0 15,0-3 0-15,0 4-336 0,1 2 48 0,0 4 16 16,3-3 64-16,3 0 16 0,4-4 0 0,1-4 0 16,1 0 192-16,3-6 0 0,6-2 144 0,4-3-144 15,2-1 0-15,-1-2 0 0,3-2 0 0,-2 1 0 16,2 2 0-16,-2-3 0 0,3-2 0 0,0 5 0 15,-1-3-256-15,1 1-112 0,1-1-16 0</inkml:trace>
  <inkml:trace contextRef="#ctx0" brushRef="#br0" timeOffset="13400.88">1225 9851 37775 0,'-7'14'1664'0,"1"-4"368"0,1 3-1632 0,4-3-400 16,1-2 0-16,1-4 0 15,1 5-2160-15,1 4-512 0,-1 8-96 0,2 5-32 16,1-1 448-16,0-3 96 0,1-2 16 0,-1-5 0 0,-1-4 1920 0,-1-2 320 0,0-3 192 0,-1-4-32 15,0-2 1680-15,-2 0 336 0,1 0 64 0,-1-5 0 16,0 2 464-16,0-4 96 0,0 0 16 0,0-2 0 16,1-3-1600-16,-1 0-304 0,0-2-64 0,-1-1-16 15,1-1-448-15,-3-2-80 0,1-2-32 0,-2-1 0 16,0-3-32-16,0-1-16 0,-1 0 0 0,0-6 0 16,1-2-224-16,0 1 0 0,2 3 0 15,2-4 0-15,1-2 0 0,1-3 0 0,3 6 0 0,2 1 0 16,1 3 0-16,1 3 0 0,1 3 0 0,0 5 0 15,2-1 144-15,-1 5-16 0,2-2 0 0,-1 5 0 16,0 3-128-16,-1-2 0 0,1 2 0 0,-3 2 0 16,1-2 0-16,-2 4-176 0,-1-1 48 0,1-1 0 15,-2 4-256-15,-1-2-64 0,1 3 0 0,0 3-12096 16,0-3-2416-16</inkml:trace>
  <inkml:trace contextRef="#ctx0" brushRef="#br0" timeOffset="13797.28">1727 9833 35935 0,'-3'11'3200'0,"-1"1"-2560"0,2-3-512 15,2-2-128-15,0-4 0 0,0 6 0 0,-3 5 128 0,1 7-128 16,0 5-1552-16,0 4-384 0,2-1-80 0,0-7-16 0,1-5 2032 0,2-4 592 16,-1-5 32-16,-1-1 0 0,2-4 432 0,-3-3 96 0,1-2 0 0,-2-2 16 15,1 0-16-15,-3-4 0 0,1-2 0 0,-3-2 0 16,0-2-368-16,0-2-80 0,-2-3 0 0,-1-3-16 16,0-3-304-16,-1-1-64 0,-1-5-16 0,0-1 0 15,-1-2-176-15,1-3-128 0,1-4 144 0,3 5-144 16,1 4 0-16,4 1 0 0,0 2 0 0,1 3-160 15,2 2 160-15,0-2 0 0,0 3 0 0,2 2 0 16,-1-3 192-16,2 1 0 0,0 0 16 0,0 1 0 16,3-2-208-16,-1 4 144 0,2 1-144 0,-1-2 128 15,4-2-128-15,1 1 0 0,1 0 0 0,-1 2 0 16,3-1-304 0,-1 3-80-16,1 1-32 0,-1 1 0 0,4 3-1184 15,-1 2-256-15,1 3-32 0,-2 2-15104 0</inkml:trace>
  <inkml:trace contextRef="#ctx0" brushRef="#br0" timeOffset="14264.42">2289 9142 28559 0,'-6'0'2544'0,"-1"2"-2032"16,4-2-512-16,0 0 0 0,2 0 2240 0,-1 2 336 0,-5 0 80 0,-1-2 16 16,-5 4-2064-16,1 1-416 15,0-1-64-15,3 2-128 0,0 4 0 0,2 0 128 0,1 4-128 0,0 2 0 16,-1 7 0-16,1 1 0 0,-1 5 0 0,1-3 0 16,-2 2 0-16,1 3-128 0,-1 1 128 0,1 0 0 15,2-1 0-15,0 2 0 0,1 1 0 0,2 1 0 16,1-1 0-16,-1 1 0 15,4-4 0-15,0-1 0 0,2-4 0 0,2-3 0 0,1-6 0 0,1-2 0 16,0-2 144-16,2-10 48 0,0 0 0 0,3-6 0 16,0 0 96-16,2-9 32 0,1 1 0 0,0-6 0 15,0 0-176-15,3-6-16 0,2-1-128 0,0-5 192 16,-4 3-192-16,3-2 176 0,0-7-176 0,0-2 160 0,-3 1-160 16,0-1 0-16,-2-1 0 0,-1 1 128 0,-3 5-128 15,-3 1 128-15,-1 5-128 0,-5 3 128 0,-2 2 16 0,-5 5 0 16,-2 3 0-16,-3 3 0 0,-3 1 0 0,-3 1 0 15,-2 3 0-15,-3-2 0 0,-1 5-320 0,-3-2-64 16,0 4-16-16,-2-2 0 16,-3-1-448-16,-1 3-112 15,-2 0-16-15,1 3 0 0,0-1-640 0,1 2-144 0,2-2-32 0,4 2-13776 0</inkml:trace>
  <inkml:trace contextRef="#ctx0" brushRef="#br0" timeOffset="14818.61">2775 9097 28559 0,'-5'3'2544'0,"0"-3"-2032"0,1 4-512 0,2-4 0 0,1 2 2624 0,-1-1 448 0,2 2 64 0,-1 3 32 16,-1 0-3168-16,0 4-464 0,1 2-176 0,0 7-48 15,2-2 16-15,0 4 0 0,3-1 0 0,0 2 0 0,-1 1 544 0,1-2 128 16,1 1 0-16,-1-2 0 0,0 1 0 0,-2 1 0 16,2 0 128-16,-2-2-128 0,-1-4 560 0,1 1 32 15,-2 0 16-15,0-1 0 0,-2 0 224 0,2-4 64 16,0-2 0-16,-1-1 0 0,1-3-512 0,0-5-112 16,0 1-16-16,0-4 0 0,0-2 32 0,1-2 0 15,-1-4 0-15,2-2 0 0,-1-7 96 0,-1 3 32 16,1 0 0-16,-1-5 0 0,1-2-160 0,-1-6-48 15,-1 1 0-15,0-1 0 0,0 1-80 0,-2-3 0 16,2 0-128-16,0 1 192 0,-1 2-192 0,2-1 128 16,0 1-128-16,0 1 0 0,0 3 176 0,3 2-176 0,-1-3 192 15,3 3-192-15,3 4 144 0,2 1-144 0,2 3 0 16,3 2 144-16,3 4-144 0,3 0 0 0,3 6 0 0,1 2 0 16,4 0-144-16,2 0-64 0,3 2-16 0,0 0 0 31,3-2-640-31,0-4-128 0,1 0-32 0,4-2 0 0</inkml:trace>
  <inkml:trace contextRef="#ctx0" brushRef="#br0" timeOffset="27358.94">4575 12135 6447 0,'-1'0'576'0,"0"0"-576"0,1 0 0 0,0 0 0 0,0 1 0 0,0 1 0 0,0-2-192 0,-1 0 48 16,1 3 384-16,0-3 80 0,0 0 0 0,0 0 16 16,0 0 816-16,0 0 144 0,0 0 48 0,0 0 0 15,0 0-336-15,0 0-64 0,0 0-16 0,0 0 0 16,0 0-48-16,13 17-16 0,-9-12 0 0,0 1 0 0,-1 2 224 0,1-2 32 15,1 0 16-15,0 3 0 0,2 2-496 0,1 1-112 16,0 3-16-16,0 1 0 0,2 3-352 0,-2 0-160 16,1 1 128-16,-2 1-128 15,1 1 320-15,0 3 0 0,0 4-16 0,-1-1 0 0,1-2-144 16,-2 5-32-16,1 1 0 0,1-3 0 0,-2-5-128 16,1 0 0-16,3 7 0 0,0 0 0 0,0 1 0 0,0-6 0 15,-1-2 0-15,0-1 0 0,0-1 0 0,-1-1 0 16,0-4 128-16,1 2-128 0,0-3 0 0,-3-1-192 15,-1-3 0-15,1-1 16 16,-1 0-1552-16,0-4-320 0</inkml:trace>
  <inkml:trace contextRef="#ctx0" brushRef="#br0" timeOffset="28065.6">4905 12094 11055 0,'-6'-9'976'0,"1"3"-784"0,0 2-192 0,2 0 0 0,1 2 2112 0,1 2 368 0,0 0 80 0,-2-2 0 16,-2 0-2560-16,1 0-304 0,-3 2-160 0,1-3-48 0,1 6 512 0,-1-3 0 15,1 2 0-15,0 2 160 0,1 0 112 0,1 1 32 16,0 1 0-16,0 1 0 0,3-1 560 0,-3 3 112 16,2 2 32-16,1 4 0 0,0 1-192 0,0 4-48 15,2 1 0-15,0 1 0 0,1 3-592 0,1 1-176 16,1-1 0-16,-1 1 0 0,1 0 0 0,1 1 0 16,0-1 0-16,0 1-192 0,0-4 192 0,2 2 0 15,2 1 0-15,-2-1 0 0,2-3 0 0,1-1 0 0,3 1 0 16,-1 1 0-16,2-4 0 0,0-2 0 0,1 1 144 15,0-3-144-15,-2-1 192 0,0-2-192 0,-2 2 192 0,-1-2-192 16,-1 0 128-16,-1-3-128 0,-2 1 0 0,0-4 0 16,0 0 0-16,-2-5 0 0,1 2 0 0,-1-3 0 15,0-6 512-15,0 0 64 0,0-1 0 0,-1 0 0 16,3-4 16-16,0 0 16 0,2-7 0 0,-1 1 0 16,1-2-256-16,1 1-48 0,2-4-16 0,-1 2 0 15,-1-1-288-15,0 1 0 0,0-2 0 0,0-3 0 16,-1 3-192-16,-2 0-112 0,-1-1-16 0,-2 1 0 15,-2 1-80-15,-2 1-32 16,-1 2 0-16,-4-1 0 0,-1 1 432 0,-3 0-160 0,-2 2 160 0,-2-1 0 0,-2 0 128 0,-2-1 144 16,-1 1 32-16,0-2 0 0,-2 3 400 0,-1 0 96 15,-1 1 16-15,-1 2 0 0,0 0-176 0,-2 1-16 16,2 2-16-16,-2 0 0 0,4 4-416 16,0 0-192-16,1 0 160 0,0 3-160 0,2 0-224 0,-2 0-144 15,3 2-16-15,1 1-9936 16,1 1-1984-16</inkml:trace>
  <inkml:trace contextRef="#ctx0" brushRef="#br0" timeOffset="34231.56">2509 17180 9215 0,'-4'0'816'0,"2"0"-656"0,2 0-160 0,0 0 0 0,0-3-144 0,0 3-64 16,-3-3-16-16,1 0 0 0,-1 0-64 0,0-4-16 0,0 1 0 0,2-3 0 15,0 2 816-15,2-3 176 16,1-1 16-16,2 1 16 0,0-2 272 0,2 2 48 16,1 0 16-16,0 4 0 0,0 0-288 0,0-1-48 15,0 1-16-15,0 3 0 0,0-4 0 0,1 1 0 0,1 0 0 16,-1 0 0-16,0-2-512 0,-1 2-192 0,0-2 144 0,1-1-144 15,-2 1 592-15,0 2 48 0,2-2 0 0,-2 0 0 16,1-2 96-16,1-2 32 0,-1 2 0 0,1-2 0 16,0-4-64-16,1 1 0 0,1-4 0 0,2 3 0 15,0 0-288-15,1-2-64 0,2-1-16 0,-2 2 0 16,0-1-144-16,0 2-48 0,1-1 0 0,-1 2 0 0,1-3-16 16,-2 2-128-16,0 2 192 0,-3-2-64 0,1 1-128 15,-1 0 0-15,0 2 0 0,-1-4 0 0,2 1 0 0,-2 2 0 16,-1 4-144-16,0-4 144 0,2-3 0 0,1-1 0 15,0 0 0-15,-1 2 0 0,-1-3 0 0,0 3 0 16,-2 0 0-16,0 1 0 0,-1-1 0 0,-1 1-128 16,-1 2 128-16,1-3 0 0,0 0 0 0,-2 3 0 15,2 1 0-15,-2 2 0 0,2 0 0 0,0-1 0 16,-2 4 0-16,2-6 0 0,1 3 304 0,0 0-48 16,1-1 0-16,0 1 0 0,2 0-80 0,-1 1-32 15,2 0 0-15,-2-1 0 0,2 4-144 0,-2-4 0 16,2 4 0-16,0-4 0 0,-2 4 0 0,-1 0 0 15,0-3-128-15,2 1 128 0,-1 0 0 0,-1-2 0 16,1 0-144-16,0 1 144 0,0-1 0 0,0 4 0 16,-2-2 0-16,1 0 0 0,2-2 0 0,1 2 0 15,2-5 0-15,-1 3 0 0,1 0 0 0,-2 4 0 0,1-2 0 16,-2 1 0-16,1 1-128 0,0 3 128 0,-1-1 0 16,1-1 0-16,1 1 0 0,-1 3-128 0,-2-1 128 0,0 2 0 15,1-3 0-15,-2 2 0 0,1 1 0 0,0 0 0 16,0 0 0-16,2-3 0 0,-2 1 0 0,1-2 0 15,0 0 0-15,0 1 0 0,0-2 0 0,0 1 0 16,-1-2 0-16,1 2 0 0,-1-2 0 0,2 0 0 16,-1 2 0-16,0-1 0 0,-2 4 0 0,0-2 0 15,0 0 0-15,0 3 0 0,1-3 0 0,-2 3 0 16,1 0 0-16,0 0 0 0,-1 0 0 0,1 0 0 16,0 0 0-16,2 0 0 0,-1-3 0 0,-1 0 0 15,0 1 0-15,2-2 0 0,0 0 0 0,0-2 0 16,-1 0 0-16,1-2 0 0,-2 0-128 0,0-1 128 15,0 2 0-15,0 0 0 0,-1-2 0 0,0 0 0 0,0-1 0 0,0 1 128 16,0 2-128-16,-1-3 0 0,1 4 400 0,0-3-16 16,-1 1 0-16,0 0 0 0,3-1-64 0,-2 2-32 15,2-3 0-15,0 2 0 0,3-2-288 0,-1 0 0 16,0 1 0-16,-1-1 0 0,1 0 0 0,0-1 0 16,-1 1 128-16,0 0-128 0,-2 0 0 0,0 2 0 15,1-2 0-15,0-2 0 0,-2 2 0 0,0 0-144 16,-1-3 144-16,0 1-192 0,-3 2 192 0,2 0 0 15,-1-1 128-15,0-1-128 0,0 1 160 0,1-2-32 16,0 2-128-16,1 0 192 0,0 0 352 0,1 1 64 16,0 0 16-16,0 0 0 0,1 2-448 0,1 0-176 15,1-3 128-15,-1 4-128 0,2-3 0 0,-1-1 0 0,1 1-144 16,1 0 144-16,-2-3-256 0,1 4 48 0,-1-4 16 16,-1 0 0-1,0 0-192-15,0-2-48 0,-2 2 0 0,-2 0 0 0,1 1 240 0,-2 0 64 0,0 2 0 16,-1 0 0-16,-1 0 128 0,1 1 0 0,-1-1 0 0,-1 1 0 15,1 0 0-15,0-5 0 0,0 2 0 0,1 1 0 16,0 1 0-16,2 0 144 0,1 0-144 0,-1-2 0 16,3 2 0-16,1 1 0 0,-1 5 0 0,1 1 0 15,1 0 0-15,0 3 0 0,5 3 0 0,0 3 0 16,2 1 0-16,-1 2 0 0,1 2-144 0,-2 0 144 16,1 2-512-16,-2-3 0 15,-1 3-16-15,-1 2 0 0,-1-3-48 0,-2 2-16 0,-1 1 0 0,-2 1 0 16,0-4 208-16,-3-2 64 0,2 2 0 0,-3-2 0 15,1 0 160-15,0-4 160 0,0 1-208 0,0-5 80 0,2 2 832 16,2 0 192-16,0-2 16 0,0-1 16 0,3 2-432 16,-1 0-96-16,0 0-16 0,-1-3 0 0,2 2-384 0,-1 2 0 15,2-1 0-15,-3-2 0 0,1 4 0 0,1-2 0 16,-1-1 0-16,-1 0 0 0,2 1 0 0,-2-2 0 16,0-1 0-16,0 0 0 0,2 0 0 0,-3-1 0 15,1-4 0-15,0 0 0 0,1-1 192 0,1-3 64 16,-1 0 16-16,2-1 0 0,0 0 96 0,-1 1 16 15,2-4 0-15,1 1 0 0,0-1-64 0,1 1-16 16,0 1 0-16,0-1 0 0,-1-1-304 0,1 3 0 16,-1-2 0-16,-1 2 0 0,-1 1 0 0,0 1 0 15,0 2 0-15,-1-2 0 0,1 2 0 0,-3 0 0 16,0-2 0-16,-1 0 0 0,2 2 0 0,-3-4 0 0,1 0 208 16,0 1-64-16,0-1-144 0,-1-2 0 0,2-1 0 0,-1-3 0 15,-1 4 144-15,2-4 112 0,0-3 0 0,2 0 16 16,0-4-144-16,2 1-128 0,1 0 144 0,2-2-144 15,-1 7 0-15,0-1 0 0,1-1 0 0,-2 5 0 16,0 0 0-16,-1 1 0 0,0 3 0 0,-1 0 0 16,-1 0 0-16,0 2 0 0,-1-1 0 0,0-1 0 15,1 3-128-15,-2-3 128 0,-1 1 0 0,0-1 0 16,0-1 0-16,-1 4 0 0,-2-2 0 0,2 2 0 16,-2-3 0-16,2-2 0 0,-2-1 0 0,2 1 0 15,1-1 0-15,0 1 0 0,1 0 0 0,0-2 0 16,2 2 0-16,0-2 0 0,2 2 0 0,0-1 0 15,0 1 0-15,1-2 0 0,0 0 0 0,1 0 0 16,-1-1 0-16,-1 2-128 0,-2 0 128 0,1-2 0 0,0 2 0 0,-2-2 0 16,0 1 0-16,0-1 0 0,0 2 0 0,0-6 0 15,1 3 0-15,0 0 0 0,0-1 0 0,2 1 0 16,-2 0 0-16,2 0 0 0,-1 0 0 0,2-1 0 16,1 1-128-16,2-2 128 0,0-3-208 0,-1 3 16 15,1 0 0-15,-1-3 0 16,4 1-448-16,-1-2-96 0,0 0-16 0,0-1 0 0,-1 2 288 0,-3-1 48 15,2 2 16-15,-3-1 0 0,-3 1 400 0,1 1 0 16,-3-2 0-16,-1 1-128 0,0-1 128 0,0 1 0 16,-1 0 0-16,-1-1 0 0,2-1 0 0,-1 0 0 15,1 3 0-15,0-1 0 0,1-1 0 0,2-1 128 16,1-1-128-16,3 0 0 0,-1 2 0 0,-1 3 0 0,1 2 0 16,-1 0 0-16,1 0 0 0,0 0 0 0,-1-3-144 15,0 0 144 1,0 3-640-16,-3 0-48 0,2 0-16 0,-2-2 0 0,-1 2 320 0,0-3 48 0,1 0 16 0,-2 3 0 15,1 0 320-15,-1 0 0 0,1 1 0 0,0 2 0 16,0 0 0-16,0 0 0 0,1 0 0 0,0 2 0 16,2 0 0-16,-2-1 0 0,2-1 0 0,-1-1 0 15,1 1 0-15,0 0 0 0,1-3 0 0,0 1 0 16,-2 1 0-16,2 2 0 0,-1-4 0 0,-1 3 0 16,-1 0 0-16,0 0 0 0,-1 1 0 0,0-3 0 15,2 2 0-15,-3-2 0 0,1 1-128 0,-1 2 128 16,0-1 0-16,0 3-176 0,-2-2 176 0,1 2-128 0,-1-2 128 15,0 2 0-15,0-2 0 0,-1 2 0 0,1 0 0 16,-1-1 0-16,-1-2 128 0,2 2-128 0,-1-4 128 0,1 3-128 16,-1-2 160-16,1 2-160 0,1 0 288 0,-1-2-32 15,2-1-16-15,1-1 0 0,1 1-240 0,-1 2 0 16,1-3 0-16,2-3 0 0,-1 3 0 0,1 0-288 16,0 0 64-16,-1-1 16 0,0 3-64 0,-1-1-16 15,1 1 0-15,-2 2 0 0,-1 0 288 0,0-1-192 16,0 4 192-16,-3-1-160 0,2 0 160 0,0-3 0 15,-1 3 128-15,1-2-128 0,1 0 528 0,1-1 48 16,0 0 0-16,4-2 0 0,0-1-240 0,1-3-32 16,3 0-16-16,1 0 0 0,0 3-128 0,1-5-32 15,3-1 0-15,1-1 0 0,-4 7-128 0,2-2 0 16,1 0 0-16,-1-3 0 0,-2 5-128 0,0-3-64 16,0 0-16-16,0-3 0 0,-1 3 48 0,-3-2 16 0,1 4 0 0,-4-2 0 15,0 3 144-15,0-2-128 0,-2 2 128 16,1 0-128-16,-1-1 128 0,2 3 0 0,-1-2 160 0,1-3-160 15,2 3 0-15,0-4 0 0,2 5 0 0,-1-5 0 16,2 2 0-16,2-1 0 0,0 0 0 0,4-2 0 16,-1 1 0-16,4-2-128 0,-1 1 128 0,1-2 0 15,3 1 0-15,0-2-128 0,1 1 128 0,-2 0 0 16,-1-2-256-16,-2-1 48 0,-1 1 16 0,-1-3 0 16,-2 2-48-16,-2-3 0 0,0 1 0 0,-3-1 0 15,-2 1 240-15,0-1 0 0,0 1-160 0,-1 0 160 16,0-1 0-16,0-2 288 0,1 0-48 0,0 2-16 0,-1 0 416 15,1 2 96-15,-1 1 16 0,0 0 0 16,1 1-528-16,-1 3-96 0,2-3-128 0,-1 1 176 0,2 0-400 16,-1-1-80-16,2 1-16 0,-3 0 0 15,0 2-384-15,0 0-64 0,0-2-32 0,-2 2 0 0,-2 2 448 0,-2 0 96 16,-1 2 0-16,-3-3 16 0,-1 1 240 0,-1-2-192 16,-3-1 192-16,-1 1-192 0,2 1 672 0,-2 1 144 15,0 2 16-15,-1-4 16 0,1 2 96 0,-2-1 16 16,4 1 0-16,0-2 0 0,2 1-592 0,0 1-176 15,3 1 0-15,2 0 0 16,2 1-416-16,4 1-192 0,4 2-32 0,3 1-11920 16</inkml:trace>
  <inkml:trace contextRef="#ctx0" brushRef="#br0" timeOffset="43673.49">6408 12758 23951 0,'-4'0'2128'0,"0"0"-1696"0,2 0-432 0,1 0 0 0,2 0 1728 0,-2 1 272 0,-1 2 48 0,1 0 16 15,-1 2-2896-15,2 1-592 0,0 1-112 0,1 2-32 16,1-1 240-16,1 3 48 0,-1-1 16 0,2 2 0 0,-1-2 944 0,-1 2 320 0,1 1-192 0,-1 0 192 16,0 0 320-16,2-1 176 0,0 1 16 0,1 3 16 15,2 0 560-15,-1 0 96 0,2 2 32 0,1 2 0 16,0 2-960-16,0 3-256 0,2 0 0 0,-1 1 128 31,0 0-944-31,0-1-192 0,0-1-32 0,-2 1-10032 0</inkml:trace>
  <inkml:trace contextRef="#ctx0" brushRef="#br0" timeOffset="44147.98">6758 12768 38703 0,'-13'-4'1712'0,"3"2"352"0,1 2-1648 0,2 0-416 16,5 0 0-16,1 2 0 0,-2-1 0 0,0 4-304 16,-4-1 48-16,1 5 16 15,2 0-1600-15,3 1-320 0,2 3-64 0,2 0-16 16,-1 3 384-16,1 3 80 0,-1 2 16 0,1-1 0 16,-3 1 672-16,1-1 144 0,-1 2 32 0,0 0 0 0,0-2 592 0,0 3 112 0,0-3 16 0,0-1 16 15,-1-6 448-15,1 3 96 0,0-1 16 0,0 1 0 16,1-6 240-16,0 0 48 0,3-5 16 0,1-1 0 15,0-4-480-15,0-3-80 0,2 0-128 0,1-5 176 16,2 2-176-16,-1-3 0 0,1-4 0 0,1 0 0 16,2-3-256-16,-1-1-16 0,1 0-16 0,0-2 0 15,2-2 96-15,-3-1 0 0,2 2 16 0,-4-2 0 16,0 1-80-16,-4 1 0 0,0 1-16 0,-2 3 0 16,-2-2 272-16,0 0 0 0,-1 4 0 0,-2-3 0 15,-2 1 832-15,1 0 256 0,-2-1 64 0,0 0 16 16,0 1 304-16,1-2 48 0,-1 5 16 0,-1 0 0 15,1 0-720-15,-1 4-144 0,2 0-32 0,0 3 0 0,0 1-640 16,-2 3 0-16,1-2 0 0,-1 4 0 16,0 4-816-16,-1-2-144 0,-3 3-16 0,1 4-16 15,-2 0-992-15,0 0-192 0,-1 1-32 0,1 3-8576 16</inkml:trace>
  <inkml:trace contextRef="#ctx0" brushRef="#br0" timeOffset="44604.32">7121 12560 23039 0,'-5'-7'2048'0,"0"0"-1648"0,0 4-400 0,2 0 0 0,2 3 1792 0,-1 0 256 0,1 0 64 0,-1 0 16 15,-2 0-3152-15,-1 0-624 0,0 3-128 0,0-2-16 16,0 1 48-16,0 1 16 0,1-2 0 0,1 4 0 0,-1-1 1408 0,0 2 320 0,2 1 0 0,-1 2 0 16,2 1 976-16,1 0 192 0,1 2 48 0,2 3 0 15,1-1-224-15,0 7-32 0,4 1-16 0,-2 6 0 16,3 2-304-16,-1 1-64 0,0-5-16 0,0-1 0 16,0-1-368-16,-1-1-192 0,2-4 192 0,-2 0-192 15,2-4 0-15,-2-5 0 0,2 0 0 0,-1-4 0 16,0-3 0-16,0 0 0 0,1-6 0 0,3 0 0 15,-2-1 512-15,1-5 32 0,1-1 16 0,0 1 0 0,1-4-144 16,-2-2-32-16,0 2 0 0,-1-3 0 0,0-3-384 0,-3-3 0 16,-1 0 0-16,-2-1 0 0,-1 1 944 15,-5-3 96-15,-1-1 32 0,-2 3 0 16,-2 3-1712-16,-1 0-320 0,-1-2-80 0,-3 1-16 16,-1 2 1056-16,-1 0 432 0,-2 0-32 0,-1 1 0 0,4 4 560 0,-1-2 128 15,-1 1 0-15,1 1 16 0,-2 3-592 0,1 0-112 16,-1 3-16-16,0-1-16 0,-1 4-240 0,1 0-128 15,0 4 160-15,0 1-160 16,0 3-592-16,3 0-224 0,-1 2-32 0,2 1-15472 0</inkml:trace>
  <inkml:trace contextRef="#ctx0" brushRef="#br0" timeOffset="45632.36">9640 14882 11967 0,'-10'-3'1072'0,"3"0"-864"16,-1-1-208-16,5 2 0 0,0-1 3520 0,3 2 640 0,-1-1 144 0,0-4 32 0,1-2-2672 0,-1-1-544 0,2 0-96 0,2 0-32 15,1 5-768-15,1 2-224 0,0 2 0 0,-1 2 128 16,-1 4 336-16,-3 4 80 0,0 0 16 0,-2 5 0 16,0 1 560-16,-3 3 112 0,0-1 32 0,-2 2 0 15,3 2-560-15,-1-2-96 0,1 1-32 0,0-1 0 16,2 5-384-16,-1-1-64 0,3 2-128 0,-1-1 176 15,2 3-176-15,2 1 0 0,-1 1 0 0,2-2 0 16,1 0-656-16,1 0-64 0,1-5-16 16,0 1 0-16,-2-5-1760 0,-1 0-368 0,0-2-64 0,1-2-10784 15</inkml:trace>
  <inkml:trace contextRef="#ctx0" brushRef="#br0" timeOffset="46093.25">9915 14835 42383 0,'-3'-7'1872'0,"-1"2"400"0,2 1-1824 0,1 0-448 0,0 2 0 16,1-2 0-1,1 2-2752-15,-1-2-640 0,1-2-128 0,-1-4-16 16,2 4-2800-16,0 0-544 0,-2 6-112 0,-3 3-32 0,-2 6 5984 0,-2 3 1184 0,-3 4 240 0,-2 4 64 16,-2-1 3520-16,0 3 720 0,1-2 144 0,0 2 32 15,2-1-1088-15,4-2-192 0,2-3-64 0,1 0 0 16,2 0-2080-16,2 4-416 0,2 3-96 0,2 1-16 16,2 3-912-16,0-4 0 0,3 5-272 0,-2-2 64 15,2-2-752 1,0-1-160-16,1-1-32 0,-3-4 0 0,2-4-96 15,-2-2-32-15,-1-3 0 0,2-3 0 0,0 2 880 0,1-6 160 0,0-2 48 0,1-2 0 16,1-6 192-16,1 0 0 0,2-5 0 0,0-3 0 16,3-4 224-16,-3-4-64 0,2-1-16 0,1-4 0 15,-1-2 32-15,-2-1 0 0,3 0 0 16,-3-2 0-16,0 1-176 0,-3 2-224 0,-1-4 48 0,-3 0 16 0,0 0-16 0,-5 2 0 16,-2 3 0-16,-1-1 0 0,-3 5 384 0,-3 4 80 15,-2 0 16-15,-2 5 0 0,-1 5 256 0,-3 4 48 16,-1 2 16-16,-3 3 0 15,2 3-864-15,-2 3-160 0,2 3-48 16,0 0-13632-16</inkml:trace>
  <inkml:trace contextRef="#ctx0" brushRef="#br0" timeOffset="46637.75">10260 15230 32255 0,'-4'3'2864'0,"-1"-3"-2288"0,0 3-576 0,1-2 0 0,1 2 1920 0,0-3 256 0,1 2 64 0,-4-2 16 15,-2 6-2448-15,-1-2-512 0,1 0-80 0,0 2-32 16,5 0-832-16,-1 6-160 0,4-2-48 0,0 5 0 15,1 2 784-15,2 2 160 0,-2 3 16 0,0 1 16 0,2-2 528 0,-2-4 96 0,-1 4 32 16,0-3 0-16,-1-1 224 0,-1 1 0 0,1-2 0 0,-1-3 0 16,-2-4 0-16,0 1 0 0,1-3 0 0,0-5-11984 15</inkml:trace>
  <inkml:trace contextRef="#ctx0" brushRef="#br0" timeOffset="47148.21">10626 14639 26719 0,'-3'-4'1184'0,"1"1"240"0,-1 0-1136 0,2 3-288 15,0 0 0-15,0 0 0 0,1 0 384 0,-2 0 32 16,0 3 0-16,-2 5 0 16,2 4-864-16,-5 7-160 0,1 6-32 0,-1 4-16 0,-2 5 400 0,-1 1 64 15,-1 4 32-15,-1 0 0 0,2 3 160 0,0-1 0 16,0-4 0-16,0-5 0 0,0-6 176 0,3-5 64 16,1-3 16-16,3-3 0 0,2-5 1136 0,4-2 224 15,0 0 48-15,5-3 16 0,0 1-1104 0,3-3-208 16,3 1-48-16,1-1-16 15,0 0-1536-15,1-3-304 0,1 3-64 0,-1-2-16 16,0 2-224-16,-1-3-32 0,0-3-16 0,-1 2 0 0,-2-4 1376 0,-2 1 256 0,0-3 64 16,-2-2 16-16,0-1 1008 0,-1-2 208 0,1-1 48 0,-3-3 0 15,0 2 864-15,-2-4 176 0,1-5 48 0,1-3 0 16,-1 0-608-16,-3-3-112 0,0-2-32 0,-2-3 0 16,0-1-704-16,-3-1-144 0,0-2-16 0,0 1-16 15,-2-1-208-15,1 4-32 0,-1 6-16 0,-1 2 0 16,-1 3-288-16,1 4 0 0,-2 3 128 0,1 3-128 15,-1 5 0-15,0 0 0 0,-1 6 0 0,-1-2-144 16,1 5-112-16,-2 2-32 0,0 3 0 0,-2 0 0 16,0 1-976-1,1 2-192-15,0 1-32 0,1 2-16 0,2-2-1152 0,2 0-224 16,1 1-64-16,4-1-8960 0</inkml:trace>
  <inkml:trace contextRef="#ctx0" brushRef="#br0" timeOffset="47637.85">11165 14604 10127 0,'-3'-10'448'0,"1"1"96"0,-1 3-544 0,1 3 0 0,1-1 0 0,1 1 0 15,-2 0-416-15,1-3-192 0,0-3-32 0,-4-1-16 0,1 0 928 0,1 4 192 0,-1 2 48 0,-1 2 0 16,0 4 2256-16,-1 3 464 16,-3 4 96-16,-2 3 0 0,-1 4-384 0,-3 3-64 0,-1 4-32 0,-3 4 0 15,2 2-1184-15,-2 1-256 0,2 3-32 0,2-3-16 16,3 1-736-16,1-3-160 0,2-2-16 0,2-1-16 16,3-3-176-16,1-1-48 0,3-1 0 0,2-2 0 15,0 1-208-15,3-3 0 0,0 0 0 0,2 3 0 16,2-3-832-1,0 2-48-15,-1-2-16 0,1 0 0 0,0-3-432 0,-2-3-80 16,2-2-32-16,-1 0 0 0,1-5 928 0,-1 0 176 0,-1-3 32 0,2 0 16 16,-1-4 752-16,2-2 160 0,0-3 16 0,1-1 16 15,2-2-80-15,0-2 0 0,3-4-16 0,2 2 0 16,-2-3-560-16,1 1 0 0,0-1 0 0,1-1-192 16,-2-2 192-16,-2 0 0 0,1 0 0 0,-1-3 0 0,-2 0 240 15,-3 2-64-15,0 0-16 0,-4-1 0 0,-2-2 32 16,-3 1 16-16,-1 0 0 0,-3 1 0 0,1 4 480 15,-5-5 80-15,-2 0 32 0,-2 2 0 0,0 2-96 0,-3-2-32 16,-1 1 0-16,-2 2 0 0,2 4-448 0,1 2-96 16,2 4 0-16,0 0-128 15,1 4-288-15,1-1-160 0,1 4-48 0,0 3-11280 16,2 0-2240-16</inkml:trace>
  <inkml:trace contextRef="#ctx0" brushRef="#br0" timeOffset="48184.15">11600 14423 38703 0,'-5'2'1712'0,"-1"-2"352"0,0 2-1648 0,0-2-416 0,1 0 0 0,1 0 0 0,0 0 448 0,-3 0 0 0,-4 3 0 0,-3-2 0 16,0 1-2064-16,2 1-416 0,2 1-80 0,2 2 0 15,1 1-832-15,0 2-144 0,1 3-48 0,-2 1 0 16,1 3 2080-16,-2 0 416 0,1 3 64 0,-1 4 32 16,0 4 1088-16,1 1 224 0,-1 1 32 0,3 1 16 0,1 0 352 0,1 1 80 15,2-2 16-15,0-3 0 16,1-6-144-16,2 1-32 0,4 1 0 0,2-2 0 0,1-2-672 16,3-2-144-16,4-1-16 0,3-5-16 0,1-1-240 0,5-4-192 15,1 0 48-15,0-8 0 16,0 3-304-16,0-6-48 0,1-2-16 0,-1 0 0 15,1-6 0-15,-3-1-16 0,-2-1 0 0,-1-2 0 0,-3-2 864 0,-2 1 176 16,0-2 48-16,-4 2 0 0,0-4 384 0,-2-3 80 16,-2 4 0-16,-3-3 16 0,0 1 32 0,-4-2 0 0,0-3 0 15,-2 7 0-15,1 0-320 0,-1-3-64 0,-3-3-16 0,-3-3 0 16,1 2-416-16,-2 3-64 0,1 4-32 0,-1 0 0 31,0 6-480-31,1 0-80 0,-2 3-32 0,-1 3 0 16,1 4-1104-16,-3 4-240 0</inkml:trace>
  <inkml:trace contextRef="#ctx0" brushRef="#br0" timeOffset="50565.02">2641 17305 9215 0,'-3'2'816'0,"1"1"-656"0,1-3-160 0,2 0 0 0,2 0 0 0,-1-3 0 0,2 3 0 0</inkml:trace>
  <inkml:trace contextRef="#ctx0" brushRef="#br0" timeOffset="50964.06">2730 17269 21071 0,'-2'0'448'0,"-3"-3"112"0,0 3 16 0,0 0 32 0,3 0-480 0,-1 0-128 0,1 3 0 0,-5-3 0 0,-3 0-2816 0,-2 1-592 0,-3 2-112 0,2-3-32 0,-1 0 2800 16,2 0 560-16,-1-3 192 0,1 3 0 0,0-1 0 0,-3 1-176 15,-1 1 176-15,-2 2 0 0,1-1-144 0,-1-2 144 16,-2 4-128-16,0-2 128 0,3 2 752 0,-1-4 224 15,5 2 48-15,0-2 32 0,5 0 48 0,0 0 16 16,5-2 0-16,1-2 16 0,2 2 144 0,3-2 48 16,-1 2 0-16,4 2 16 0,1-3-1136 0,1 3-208 15,3 3 0-15,1-3 0 16,1 2-464-16,2 2 0 0,1 2 0 0,0-4 16 0,0 5 976 16,2-4 208-16,0 1 32 0,2-1 32 0,0 0-336 0,1-3-64 0,0 0-16 15,1-2 0-15,1 1 96 0,0-2 16 0,-3-1 0 16,3 1 16-16,5-4 320 0,7-1 80 0,1 2 16 15,1 2 16-15,1 0-160 0,-1 2-16 0,3-2-16 0,0 2 16 16,-1-1 48-16,2 2 16 0,0 1 0 0,1-3 0 16,0 3-704-16,-1 0-128 0,-1 0 0 0,0 0 0 15,0 4 0-15,-1 1 0 0,-2-1-144 0,-2 2 144 16,0-2 0-16,-2-2 0 0,0-1 0 0,-2 2 0 16,-2-3 0-16,-2 0 0 0,0 0 0 0,-1-4 0 15,-1-1-144-15,1 0 144 0,-2-1 0 0,2 0 0 16,-1 0-448-16,0-1 32 0,-2 4 0 15,0-3 0-15,-1 3-1792 0,-2-1-352 0</inkml:trace>
  <inkml:trace contextRef="#ctx0" brushRef="#br0" timeOffset="51514.11">2964 17383 20271 0,'0'-4'1792'0,"0"4"-1424"0,1-3-368 0,0 3 0 0,2 0 656 0,1 0 64 0,1-2 16 0,5-2 0 15,3 1-528-15,3-2-208 0,4 1 176 0,0-2-176 16,1 2 656-16,0-2 48 0,0 0 0 0,1 2 0 16,2-2-288-16,2 0-48 0,1-1-16 0,2 1 0 0,0 0 416 0,3 0 96 15,3 2 16-15,0 0 0 0,3 2-400 0,-3 2-80 16,3-2-16-16,-1 2 0 0,0 2-384 16,1-2 0-16,0-2 0 0,1 0 0 0,-1 2 0 0,0-2 0 15,1-1 0-15,0 2 128 0,0-1-128 0,-1-1 0 16,3 2 0-16,-2-3 0 0,1-1 0 0,-1-1 0 15,-1 0-192-15,-3-4 192 0,-1 0 0 0,-3 0 0 16,0 0 0-16,-4-2 0 16,-4 3-480-16,-2 2 32 0,-3-2 0 0,-3 1 0 15,-4 3-1264-15,-1-2-240 0,-3 2-48 0,-1 2-16 0</inkml:trace>
  <inkml:trace contextRef="#ctx0" brushRef="#br0" timeOffset="55198.21">4473 17151 4607 0,'-4'-5'400'0,"0"2"-400"0,3 0 0 0,0 2 0 0,1-1 736 0,-2-2 64 0,0-2 16 0,-2-3 0 16,1-1 912-16,-1-2 192 0,0 2 48 0,3 4 0 16,-3-2-496-16,3 6-112 0,0-2-16 15,1 4 0-15,0-2-32 0,0 2-16 16,0 0 0-16,0 0 0 0,1 0-528 0,1-3-128 0,2 2 0 0,2-2-16 15,1 1-112-15,1-2-32 0,3-2 0 0,3-1 0 16,2 0-160-16,1-4-16 0,2 1-16 0,-1 1 0 16,-2-1-480-16,4-3-112 0,3 1-16 0,1-4 0 15,0-3-544 1,-2 0-112-16,1-2-32 0,0-2 0 0,0 1 576 0,-2 0 112 0,0-1 32 0,0-1 0 16,2 1-256-16,-4 0-48 15,1 2-16-15,-1-1 0 0,-1 2-992 0,0-2-208 0,1 4-48 0,0 2-3280 16,-1 0-672-16</inkml:trace>
  <inkml:trace contextRef="#ctx0" brushRef="#br0" timeOffset="55914.81">5059 16706 7359 0,'-6'-6'656'0,"1"2"-528"0,1 2-128 0,3-1 0 0,-1 2-496 0,0-1-128 0,-4-2-16 0,-5-5-16 15,-2 2 144-15,-2-2 48 0,4 1 0 0,1 3 0 16,3 2 96-16,-2-1 32 0,2 4 0 0,-1 0 0 0,1 2 752 0,1 0 160 16,0-2 16-16,1 0 16 0,0 0 432 0,1 0 96 15,-1-2 16-15,3 0 0 0,-1-2-112 0,2 0-16 16,2 0 0-16,0-2 0 0,4 2-208 0,0-2-48 16,2 0-16-16,1 0 0 0,5-1-304 0,0 1-64 15,2 0-16-15,1-3 0 0,1 2-64 0,3-3-16 16,1 1 0-16,0 2 0 0,1-4-96 0,-1 1 0 15,3 0-16-15,-2 0 0 0,2 2-176 0,-1-2 0 16,1 0 0-16,-4 1 128 0,-4 3-128 0,2 0 0 16,3 2 0-16,1-2-176 0,3 2 176 0,-3 2-160 15,1-1 160-15,-4 2-160 0,2 1 160 0,-2 0 0 16,0 1 0-16,-2 2 0 0,0 0 0 0,0 0 0 16,-2 1 0-16,0-2 0 0,0 2 0 0,-1-2 0 0,0 2 0 15,-1 0 0-15,0 1 0 0,0-2 0 0,-1 0 128 16,1-2-128-16,0 4 0 0,1-1 0 0,2-2 0 0,-1 2 0 31,1 2-496-31,0-2-16 0,0 2 0 0,-1-2 0 16,-2 1-848-16,1 0-176 0,0 1-48 0,-3-1 0 0,-1 1 160 15,-1 0 16-15,-1-1 16 0,-1 1 0 0,1 0 928 0,-1 1 176 0,-1 1 32 0,0 0 16 16,-1 3 240-16,-1-5 0 0,0-1 0 0,0-3 0 16</inkml:trace>
  <inkml:trace contextRef="#ctx0" brushRef="#br0" timeOffset="56468.33">5773 16589 28559 0,'-13'0'1264'0,"2"1"272"0,0 1-1232 0,3 1-304 0,4 1 0 0,2-4 0 0,-2 1-192 0,-2 1-112 0,-4 1-16 0,-1-2 0 15,1-1-368-15,4-1-80 0,2-5 0 0,6-1-16 16,1-1 272-16,3 0 64 0,4-1 16 0,0 0 0 0,1-1 432 0,2 1 272 0,-1 2-32 0,0 2-16 16,1 1-224-16,-2 1-208 0,-1 0 32 0,0-1 16 31,0 2-288-31,-2 1-64 0,1-4-16 0,0 1 0 0,-1 2 528 0,2-2 0 0,0 0 0 0,0-2 0 16,-3 2 784-16,2-2 64 0,1 0 16 0,0-3 0 15,0 2-224-15,2-6-32 0,0-1-16 0,3-3 0 16,1 1-384-16,-1-2-80 0,2-4 0 0,0 2-128 15,0-5 0-15,1 0 0 0,0 1 0 0,-1-2 0 16,2 1-656-16,-5 1-192 0,1 3-48 16,-1 4 0-16,-2 5-992 0,-3-1-208 0,-2 3-32 15,-2-1-16-15,-1 4 768 0,-2-3 160 0,1 1 16 0,-1 3 16 0,-2-1 1184 0,2-2 448 16,-2 3 0-16,0 2-16 0,1-2 432 0,0 0 96 16,0 2 0-16,2 2 16 0,0-1-576 0,5 3-112 15,1 0-32-15,2 3 0 16,2 3-1472-16,1-2-288 0,2 2-64 0,0 2-16 15,1-1-752-15,1-1-160 0</inkml:trace>
  <inkml:trace contextRef="#ctx0" brushRef="#br0" timeOffset="56514.5">6420 16099 3631 0,'0'0'320'0,"0"0"-320"16,1 1 0-16,1 2 0 0,1-1 0 0,2 2 0 15,4 5 0-15,2 2 0 0,0-3 0 0</inkml:trace>
  <inkml:trace contextRef="#ctx0" brushRef="#br0" timeOffset="56816.25">6366 16172 35935 0,'-10'-2'3200'0,"2"2"-2560"0,2 2-512 0,5 1-128 15,1-2-1632-15,-1 1-352 0,0 2-64 16,-2 0 0-16,3 1-3456 0,6-4-672 0,9-2-144 15,6-6-16-15,6 1 5040 0,4-6 1008 0,3-1 288 0,3 0 0 16,6-2 224-16,3 1 144 0,1 0 16 0,-4 1 64 0,-2 3 640 0,-5 0 144 16,-3 4 32-16,-3-2 0 0,-3 4-992 0,1-2-272 15,1 2 0-15,-2 0 128 0,0 2 448 16,-1-1 64-16,1 3 32 0,1 3 0 0,-2-1-496 16,1 0-176-16,0 4 0 0,0-4 144 0,0-1-144 15,1 2 0-15,0-3-192 0,-1 0-4016 16,0 2-784-16</inkml:trace>
  <inkml:trace contextRef="#ctx0" brushRef="#br0" timeOffset="57250.7">7422 16055 23951 0,'3'0'2128'0,"0"-3"-1696"0,-2 3-432 0,0-2 0 0,1 2 2864 0,0 2 480 0,2-2 112 0,3 3 0 0,6 0-3456 0,6 1-736 0,6 2-128 0,6 0-32 0,2 3-480 0,3-3-96 0,4 4-32 0,-1-3 0 16,0 2-1424-16,-2-5-272 0,0 0-64 0,-2-2-16 15,-1-2 1856-15,-2-2 368 0,2 0 80 0,-5-1 16 0,0-4 704 0,-2 1 256 16,-1-2-192-16,-1-2 192 0,-3 0 224 0,0 1 144 15,-1-1 16-15,0-2 16 0,0 0 560 0,0-1 96 16,-3 1 32-16,1 1 0 16,1-4-1536-16,1 1-288 0,0-2-64 15,0 4-6224-15</inkml:trace>
  <inkml:trace contextRef="#ctx0" brushRef="#br0" timeOffset="57365.11">8595 15951 911 0,'5'0'0'0,"-1"-3"0"16,-2 2 0-16,0 1 0 0,-1 0 880 0,1-2 80 15,5-2 32-15,2-1 0 0,6-3-816 0,3-1-176 0,3-6 0 0,0 1 0 16</inkml:trace>
  <inkml:trace contextRef="#ctx0" brushRef="#br0" timeOffset="57550.21">8836 15839 16575 0,'-5'-1'736'0,"1"1"160"0,0 0-720 0,3-1-176 0,-1 1 0 0,4 0 0 16,-1 0-544-1,3 0-144-15,0-3-16 0,6 0-16 0,5-3-1408 0,5-3-288 16,2-2-48-16,3-2-16 0,2 1 1984 0,2-4 496 0,-1 0 0 0,2-3 0 0,1 1 1136 16,1-2 320-16,1-1 64 0,2 1 16 0,-1 2-1216 15</inkml:trace>
  <inkml:trace contextRef="#ctx0" brushRef="#br0" timeOffset="70498.67">8453 15979 23951 0,'5'-12'2128'0,"1"2"-1696"0,0 4-432 0,-1 0 0 0,2 3-480 0,1-4-176 0,9-9-48 0,11-9 0 16,10-10-1904-16,8-6-384 0,2 3-80 0,-3 6 0 16,-3 3 912-16,-4 5 192 0,-2 1 48 15,-5 5 0-15,-3 2 3328 0,-2 3 656 0,-1 4 144 0,-2-1 32 0,0 1 576 0,-4 3 128 16,-1-2 32-16,-2 6 0 0,-1-2-1760 16,-3 2-336-1,-1 2-80-15,-1-3-16 0,-4 3-784 0,-2 3 0 0,-3-1-224 0,-2 2 48 16,-4 2-544-16,-4 0-112 0,-2 2-32 0,-5 3 0 15,-3-1-256-15,-2 3-48 0,-3 2-16 0,-3 4 0 0,-1 1 1456 0,-3 2 304 16,-2 3 48-16,-2-2 16 0,-2 2 592 0,-1 1 128 16,1 1 32-16,-5-1 0 0,-1 5-736 0,-3-3-144 0,7-3-16 0,-4 1-16 15,-6 2 16-15,-2 5 0 0,-1 4 0 0,-2 1 0 16,-2 0-160-16,0 3-16 0,2-3-16 0,7-5 0 16,9-9-304-16,-3 1 0 0,-2 0 0 0,2-3-144 15,6-2 432-15,7-5 96 0,4-5 0 0,9-3 16 16,5-2 944-16,7-5 192 0,4-5 48 0,6-1 0 15,7-5-1008-15,8-4-208 0,7-4-48 0,10-4 0 16,11-6-1536 0,10-5-304-16,12-7-64 0,5-2-13264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50:14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23237 6135 11967 0,'5'-7'1072'0,"0"5"-864"0,0-2-208 0,-1 4 0 0,0 0-1392 0,2-3-320 0,5-2-64 0,6-3-16 0</inkml:trace>
  <inkml:trace contextRef="#ctx0" brushRef="#br0" timeOffset="46639.18">7811 3106 19343 0,'-2'-5'1728'0,"2"4"-1392"0,1 1-336 0,0 0 0 0,1 1 192 0,0-1-16 0,2 3-16 0,1-3 0 16,3 0 352-16,5 0 64 0,5 2 0 0,4-1 16 15,6 2-256-15,1-1-48 0,6-2-16 0,3 0 0 16,6-2-272-16,3-1 0 0,5 0 128 0,3-3-128 16,-2-1 528-16,7 0 48 0,8-2 16 0,10-3 0 15,6 0-224-15,3-2-48 0,1 2-16 0,5-1 0 16,6 3-304-16,1 0 160 0,-5 4-160 0,7-2 128 16,8 0 448-16,5 2 96 0,6 3 16 0,0 0 0 15,-5-3-544-15,6-1-144 0,7 7 0 0,2-3 0 16,-1 0 0-16,3 0 0 0,5 3 0 0,1 0 0 0,-6-3 0 15,3 1 128-15,6 2-128 0,-1-2 0 0,-2 0 0 16,-1 1 0-16,2-1 0 0,1 2 0 0,2 3 384 16,0-1 16-16,-2-2 0 0,2 4 0 0,4 2 432 0,2-2 64 15,-3 2 32-15,-1 3 0 0,0 3-544 0,-3 2-128 16,-4-2 0-16,0-2-16 0,3 5-240 0,2-3 0 16,2 4 128-16,-1-2-128 0,-2 1 0 0,-1-3 144 15,0 2-144-15,-5-2 128 0,-1-5-128 0,-1 2 0 16,2-5 0-16,-1-2 128 0,-1 1-128 0,-2-3 0 15,-2 0 0-15,-3-3 128 0,-3 3-128 0,-2 0 0 16,1 0 0-16,-2 0 0 0,-4 0 0 0,2 3 0 16,3 0 0-16,-7 4 0 0,-4-1 0 0,-3-2 0 15,-1 2 0-15,-3 0 0 0,-4 1 304 0,-3 2 128 16,0-3 16-16,-4 3 16 0,-2-4 224 0,-6 3 32 16,-5-1 16-16,-6-1 0 0,-5 0-416 0,-5 0-64 0,-4-2-32 15,-7-2 0-15,-6 2-224 0,-4-4 0 0,-1 3-192 0,-2-3 192 16,-3 0 0-16,-1-3 0 0,0-1 0 15,-1-2 0-15,-1 4 0 0,-2-4 0 0,1-1 128 0,-1 0-128 16,-1 1 0-16,-2-3 0 0,-3 2-176 0,-4 0 176 16,-2 1-128-16,-3 0 128 0,-5 0 0 0,0 0 0 15,-4 2 0-15,-3-2 0 0,-1 1 128 0,-3 0-128 16,-1-1 320-16,-1 0-32 0,-2-1 0 0,-1 1 0 16,-1-2-16-16,-3-2 0 0,1 0 0 0,-2-3 0 15,0 1-112-15,-2-2-32 0,0-3 0 0,-1 0 0 16,1-4 0-16,-2 1-128 0,2-2 192 0,0 0-64 15,0-1-128-15,0 1 0 0,1 3-192 0,0 1 192 16,1 2 0-16,-1 0 0 0,1 0 0 0,-1 1 0 0,1 1 0 16,-2 2 0-16,0 2 0 0,-2-2 0 0,0 0 0 0,-3 5 128 15,1-3-128-15,-1 2 128 0,0 0-128 0,0-1 0 16,2 3 0-16,0 0 0 0,3-1 0 0,1 0 0 16,3 1 0-16,2 1 0 0,4 0 0 0,2 0 0 15,4 2 0-15,4-1 0 16,4 2-416-16,6-2-112 0,4 4-32 0,5 0 0 0,5 4 288 0,3-2 48 15,5 4 16-15,1 4 0 0,1-2 208 0,1 4-144 16,2 3 144-16,-1 1-128 0,-1 0 128 0,-1 2 0 16,-3 1 0-16,-4 1 0 0,-1 0 0 0,-8 1 0 15,-5-3 128-15,-7-1-128 0,-4 2 0 0,-7 2 0 16,-4-4 0-16,-7 4 0 0,-4 3 320 0,-7 3 0 0,-8-1 0 16,-5 2 0-16,-1 0 112 0,-8 1 16 15,-8 6 0-15,-5 0 0 0,-3 2-256 0,-3-1-32 16,-2 1-16-16,-1-3 0 0,1-2 32 0,0-1 0 0,-1 1 0 15,3 3 0-15,2-3-176 0,1 3 0 0,2-3 0 0,-3 1-19712 16</inkml:trace>
  <inkml:trace contextRef="#ctx0" brushRef="#br0" timeOffset="51023.21">21328 4406 33167 0,'-9'2'2944'0,"1"2"-2352"0,3 0-464 0,2-2-128 0,2-2 1072 0,-3 4 192 0,-3-2 32 0,-5 5 16 16,-5-1-896-16,1 1-176 0,0-1-48 0,3-3-7744 31,0-3-1536-31,5-5-320 0</inkml:trace>
  <inkml:trace contextRef="#ctx0" brushRef="#br0" timeOffset="51139.23">21165 4469 16575 0,'-4'0'1472'0,"2"-3"-1168"15,0 3-304-15,4-1 0 0,0 1 1984 0,2 0 352 16,1-2 64-16,0-1 16 15,3 0-3520-15,3 0-704 0,4-1-144 0,1 4-32 0,4-3 1600 0,0 0 384 16</inkml:trace>
  <inkml:trace contextRef="#ctx0" brushRef="#br0" timeOffset="51526.07">22516 4663 39615 0,'-7'-5'3520'0,"1"3"-2816"0,0-2-560 0,3 1-144 0,3 3 1152 0,0 0 208 15,1-2 48-15,-1 1 0 16,0-2-1808-16,0 1-368 0,0-2-64 0,0 0 0 0,2 1 576 0</inkml:trace>
  <inkml:trace contextRef="#ctx0" brushRef="#br0" timeOffset="51678.44">22391 4709 43311 0,'-4'-3'3840'0,"0"0"-3072"0,3 0-608 0,2 3-160 16,3 0 432-16,-2 0 48 0,0-2 16 0,2-2 0 31,2 0-1328-31,1 1-256 0,0-4-48 0,0 5-16 0,2 2 848 16,-3-4 176-16</inkml:trace>
  <inkml:trace contextRef="#ctx0" brushRef="#br0" timeOffset="53523.24">22332 6906 27647 0,'-2'-2'2448'0,"0"1"-1952"0,2-2-496 0,0 3 0 0,2-2-528 0,-2 0-208 0,0-3-32 0,-2-1-16 0,1 0 912 0,0-1 192 0,0-3 48 0,-2 1 0 16,1 2 672-16,-1 0 144 0,0-1 32 0,-1-1 0 15,0 2 80-15,-2-2 32 0,0 2 0 0,-2-2 0 16,1 3-432-16,-3 2-96 0,0 4-16 0,-1 3 0 16,-1 0-464-16,-2 7-80 0,-1 3-32 0,0 5 0 15,2 1-208-15,-1 3 0 0,2 4 0 0,-1-1 0 16,4 1 0-16,0 2-128 0,1-2 128 0,5 2 0 15,2 3 0-15,3-2 0 0,4 2 0 0,2-3 0 16,3 1 0-16,2-1 0 0,2-2 0 0,0-1 0 16,2-3 0-16,1-2-128 0,0-2 128 0,1-5 0 0,1-6 0 15,-1-2 0-15,5-1-128 0,-1-8 128 0,3 2 0 0,1-7 0 16,3-1 0-16,0-2 0 0,-2-2 0 0,1-5 0 16,-1 0 0-16,-2-6 0 0,0 3-208 0,-4-4 16 15,-2 1 0-15,-3-3 0 0,0-1 192 0,-4-2 0 16,-3 2 0-16,-5 0 0 0,-3 1 448 0,-3 3 0 15,-3 4-16-15,-2 1 0 0,-1 4 16 0,-2 0 16 16,-2 4 0-16,0 2 0 0,-1 1-256 0,-1 3-48 16,2 2-16-16,-4 2 0 0,0 0-144 0,-1 6 0 15,0 0 0-15,-1 2 128 0,-2 3-128 0,1 3 0 16,1 2 0-16,-2-2 128 0,3 4-128 0,-1-1 0 16,-1 5 0-16,1 0 0 0,1 1 0 0,1 1 0 15,1-4 0-15,2 2 0 0,2 2-128 0,0-3 128 16,4-1 0-16,0 0 0 0,2-1 0 0,2-1 0 15,3-2 0-15,1-2 0 0,3 1 0 0,3-5 0 16,-1 0 0-16,1-2 0 0,0-4-128 0,1 2 128 0,-2-4 0 0,0 0 0 16,-1-2 0-16,-1-2-176 0,0 0 176 0,-2-5-128 15,0 3 128-15,1-1 0 0,-2-6 0 0,2-1 0 16,-1 0 0-16,1-5 0 0,1 0 128 0,1-4-128 16,0-4 208-16,2-1-16 0,-2 2-16 0,0 0 0 15,0 7-176-15,-2 1 0 0,0 2 0 0,-2 1 0 16,0 5 0-16,-4 0 0 0,2 6 0 0,-3 2 0 15,-1 2 0-15,-2 0 0 0,-2 2 0 0,0 2 0 16,-2 2 0-16,-3 0-176 0,1 1 176 0,-3 0-128 16,-2 3 128-16,0 1 0 0,-1-1-144 0,2 2 144 0,1 1 0 15,3-2 0-15,1 4 0 0,2-3 0 16,2 2 0-16,2 0 0 0,1 3 0 0,4-1 0 0,0-4 0 16,4 2 0-16,2-2 0 0,1 0 0 0,3-3 0 15,1-3 0-15,2 0 0 0,2-4 0 0,0 0 0 16,-1-4 0-16,0 0 0 0,1-3 0 0,0-2 0 0,-2 1 0 15,0-7-144-15,-4 3 144 0,-1-2 0 0,-3-3 0 16,-3 2-128-16,0 0 128 0,-4-3 0 0,-1 1 0 16,-1 2 0-16,-2-3 0 0,1 0 192 0,-1 3 64 15,-2 1 0-15,1 0 0 0,-2 3 0 0,-2 1 16 16,0 5 0-16,-2-2 0 0,-1 7-80 0,0 1-32 16,2 0 0-16,-3 4 0 0,-1 3-160 0,0 2 0 15,0 2 0-15,1 0 0 0,2 0 0 0,2-3 0 16,4-1 0-16,1 0 0 0,2 2-288 0,0-2-96 0,4 0 0 15,3 0-16 1,2-1-592-16,2-1-112 0,3-2-32 0,4 2-16624 0</inkml:trace>
  <inkml:trace contextRef="#ctx0" brushRef="#br0" timeOffset="54278.59">23645 6780 31327 0,'-5'-12'2784'0,"0"2"-2224"0,2 1-560 0,0 3 0 0,3 2 2000 0,0 2 304 0,0 1 48 0,-1-6 16 16,-1-3-2624-16,-1-1-512 0,-1-2-96 0,-1 3-32 0,-1 0 400 0,0 1 80 15,-1 3 16-15,-2-1 0 0,-1 4 16 0,-1 1 16 16,1 1 0-16,-1 2 0 0,0 1 368 0,0 2 208 15,0 2-16-15,1 3-16 0,0 2 0 0,2 4 0 16,0 3 0-16,0 5 0 0,1 1-176 0,1 0-144 16,-1 3 144-16,4-1-208 0,0-4 208 0,1 0 0 0,2-3 0 0,1 0 0 15,2-6 0-15,0 0 0 0,3-1 0 0,1-5 0 16,1 0 0-16,2-3 160 0,3-2-32 0,1-2 0 16,0-2 464-16,3-4 96 0,6 0 16 0,3-6 0 15,2-1-384-15,2-3-80 0,1 0-16 0,-2-2 0 16,1-2-224-16,-2-2 0 0,-2-2-144 0,-2 1 144 15,-4-2-208-15,-2-4 48 0,-2 1 16 0,-2 0 0 16,-4 3 144-16,-2 1 0 0,-1 0 128 0,-4 3-128 16,-2 3 464-16,-2 0 32 0,-2 2 0 0,-2 0 0 15,-2 3-32-15,0 1 0 0,-2 3 0 0,1 2 0 16,-3 3-272-16,-2 2-64 0,0 2-128 0,-2 2 192 16,-3 3-192-16,0 1 0 0,-1 3 0 0,-2-2 0 0,0 2 0 15,2 0 0-15,0 0 0 0,-1 1 0 0,-1 3 0 16,0-1 0-16,1 2 0 0,2-2 0 0,3 0 0 15,0 1 0-15,0 0 0 0,0 3 0 0,3 2 0 0,1 2 0 16,2-2 0-16,4-2 0 0,2 0 0 0,3-1 0 16,2 1 0-16,4-6 0 0,2 0 0 0,2-1 0 15,2 1 0-15,2-7-160 0,2 2-112 0,0-1-32 16,0-4 0-16,1-4 0 0,0 2-48 0,1-4-16 16,-2-1 0-16,-1-3 0 0,-1 1 368 0,0-3 0 15,-2 1-144-15,0-1 144 0,-3 0 0 0,0-1 0 16,-1-2 0-16,-2-1 0 0,0 3 0 0,-2-3 0 15,-2 0 0-15,1 3 0 0,-2 2 0 0,0 0 0 0,2-4 0 16,-3 3 0 0,0 2-1632-16,-2 0-320 0</inkml:trace>
  <inkml:trace contextRef="#ctx0" brushRef="#br0" timeOffset="54957.4">23812 7039 34095 0,'-8'-7'3024'0,"0"1"-2416"0,3 0-480 0,3 2-128 0,1 2 832 0,-3-4 128 0,-4-4 48 0,-4-5 0 16,-4-4-2480-16,-3 2-512 0,2 2-80 0,0 5-32 0,2 7 1776 0,0 0 320 15,2 6 0-15,-1 3 192 0,2 1 96 0,-1 6 16 16,0-1 0-16,0 4 0 0,0 0-32 0,-1 3 0 16,3-1 0-16,-1-1 0 0,-1 5 512 0,2 0 112 15,2 0 0-15,2 0 16 0,3-1-128 0,2-5-16 16,4 2-16-16,3-3 0 16,3-3-512-16,1-2-112 0,5-2 0 0,1-1-128 0,2-4 0 0,1-3-272 15,1-2 16-15,2 1 16 0,0-6-64 0,2-1-16 16,-2-2 0-16,0-2 0 0,1-1 320 0,0-3 0 15,-1 0 0-15,-3 0 0 0,-2 4 592 0,0-3 32 16,-1 1 0-16,-2 2 0 0,1-3-144 0,-3 4-32 16,-1-2 0-16,-2 1 0 0,0 0-144 0,-3 2-48 0,0 0 0 15,-4 1 0-15,0 1-48 0,-2 0-16 0,-2 2 0 0,0 0 0 16,-2-3-192-16,-3 2 0 0,1 1 128 0,-2-3-128 16,-1 3 0-16,-1-2 0 0,0 5 0 0,-2 0 0 15,-2 3 0-15,-1 3 0 0,-2 3 0 0,0 1 0 16,-2 6-144-16,0-1 144 0,3 4-208 0,1-1 80 15,0 1 128-15,1 4 0 0,0-1 0 0,1 3 0 16,5 0 0-16,0-2 0 0,3-2 0 0,3 1 0 16,2-1 0-16,4-4-128 0,0 1 128 0,2-3 0 15,4-2-272-15,1-4 16 0,1-2 16 0,1-2 0 16,2-4 240-16,-1-2 0 0,2-2-160 0,1 0 160 16,0-4 0-16,0-3-176 0,-1 1 176 0,-2-3-128 15,-1-1 128-15,-3 3 0 0,-1-4 0 0,-3 5-128 0,-1 0 128 16,-1 2 0-16,-2 0 0 0,-2 1 0 0,-1 3 128 15,-1-3 0-15,-1 5 0 0,-2 1 0 0,2 3 0 0,-3 0 0 16,-1 3 0-16,-3 1 0 0,-1 3-128 0,-3 1 0 16,0-1 0-16,-1 1 128 0,-1 2-128 0,-1-4 176 15,2 2-176-15,0 0 192 0,2-4 0 0,2 0 16 16,2-2 0-16,3-2 0 0,3 0-208 0,2-4 0 16,2-4 0-16,3 0-19024 0</inkml:trace>
  <inkml:trace contextRef="#ctx0" brushRef="#br0" timeOffset="55505.64">23236 6075 16575 0,'-12'3'1472'0,"3"-3"-1168"0,0 1-304 0,4 1 0 0,3 1 3712 0,2-3 672 16,-1 4 144-16,-1-1 16 0,0 3-3216 0,-2 1-656 0,3 1-128 0,-1 2-32 16,2 0-64-16,1-1 0 0,1-3-16 0,1 1 0 0,0 0-432 15,1-4 0-15,0 2 0 0,1-1 0 16,0 0-480-16,1-2 32 0,-1 2 0 0,1-4 0 0,0 2 160 0,2-2 32 15,-1 0 16-15,3 2 0 0,0-2 240 0,0 0 0 16,2 0 0-16,-1 0 0 0,2-2 0 0,0 2 0 16,2-2 160-16,1-1-160 0,3-2 0 0,-2 0 128 15,-2-1-128-15,0-1 0 0,0 1 208 0,-2-4-32 16,0-1-16-16,-4 1 0 0,-1 0 224 0,-1 0 64 16,-2-2 0-16,0-1 0 0,-4 0 224 0,-1 0 48 15,-2 1 16-15,-3 0 0 0,-2-1-192 0,-3 3-32 16,-3 0-16-16,0 2 0 0,-3 0-304 0,0 3-64 15,-2 4-128-15,0 2 192 0,-1 4-192 0,-1 3 176 16,1 2-176-16,-1 4 160 0,4-1-160 0,0 3 0 16,-2 6 0-16,3 0 0 0,2-2-128 0,3 1 128 15,1 1 0-15,3-3 0 0,2 1 0 0,3-2 0 0,1-2 0 16,1-1 0-16,3-1 0 0,1-5 0 0,1-2 0 0,2-1 0 16,0 0 0-16,3-6 0 0,2 0 0 0,2-6 0 15,-1 2-256-15,3-5 64 0,1-3 0 0,1 0 16 31,0 1-1056-31,1-5-224 0,1 1-32 0,-2-1-15008 0</inkml:trace>
  <inkml:trace contextRef="#ctx0" brushRef="#br0" timeOffset="56527.18">22850 5545 10127 0,'1'-14'896'0,"-2"4"-704"0,1 2-192 15,-1 1 0-15,1 4 2240 0,-1-1 400 0,0 2 96 0,-1-7 16 0,0-1-1920 0,-3-2-368 0,0-2-80 0,-2-2 0 16,-2 4 80-16,0 2 32 0,1 1 0 0,-2 3 0 16,0 0-16-16,0 2 0 0,0-2 0 0,0 2 0 15,1 2 96-15,-2-2 0 0,0-1 16 0,0 4 0 0,-1-4 96 16,-2 3 16-16,-1 0 0 0,-1 1 0 0,1 2-96 0,-2 1-16 15,-2 5 0-15,0-1 0 0,0 4-112 0,3-3-32 16,0 4 0-16,2-1 0 0,3 3 256 0,0-1 64 16,4 4 0-16,-1 0 0 0,5 3-448 0,0 0-96 15,2 0-16-15,1-1 0 0,2 2-208 0,2 1 0 16,2-1 0-16,3-4 0 0,1 0 0 0,2-1 0 16,3-5-160-16,4-4 160 0,2 0 0 0,2-6 144 15,1-3 0-15,-1-4 0 0,2 1 160 0,-2-5 16 16,1 0 16-16,-1-1 0 0,-1-3-80 0,-2 1-32 15,-1-2 0-15,-2 1 0 0,-1-1-224 0,-1 0 128 16,-1-2-128-16,-1 2 0 0,-3-3 128 0,-1 0-128 16,-3 2 0-16,-2-1 144 0,-3 1-144 0,-2-1 0 15,-3 2 0-15,-2 1 0 0,-2 1 0 0,0 5 0 0,-3 0 0 16,-3 3-176-16,-2 6 176 0,-3 0 0 0,-2 6 160 16,-2 0-160-16,-1 0 304 0,-2 2-48 0,3 3 0 0,1-5 0 15,3 1-112-15,2 2-16 0,1 1-128 0,3-3 192 16,5 4-192-16,2-1 0 0,1 0 0 0,3-1 0 15,4 1 0-15,0-4 0 0,3 4 0 0,1-1 0 16,3-3 0-16,-1 1 0 0,4 2 0 16,-1-5 0-16,1 2 0 0,2-3-160 0,2 1 160 0,-1-1-128 15,2-1-16-15,-2-2 0 0,0 0 0 16,-2 0 0-16,0-2 144 0,-2-1 0 0,-3 2 0 0,0-2 0 16,-2 0 0-16,-4 3 0 0,0-3 0 0,-2 2 0 15,-2 1 208-15,0-2-16 0,-1 2-16 0,-3-3 0 16,1 2 32-16,-2 1 16 0,-2 0 0 15,-1 0 0-15,0-3-96 0,1 3-128 16,0 0 176-16,-1 0-176 0,0 0 160 16,0-2-160-16,3 1 128 0,-1-2-128 0,2 1 0 0,0-2 0 15,1 0 128-15,1 1-128 0,1-4 0 0,-1 1 0 0,0 4 0 0,2-2 0 0,-2 0 0 0,0 3 0 16,-1 1 0-16,-1 3 0 0,-1 3 0 16,-2 0 0-16,1 3 0 0,-4 2 0 15,3 4 0-15,-1-2 0 0,1 4 0 0,0-3 0 0,3 1 0 16,2 1 0-16,1-2 0 0,3 0 0 0,0-1 0 0,3-2 0 15,2 0 0-15,3-5 0 0,0-1 0 0,4 0-176 16,1-5 176-16,3 0-128 16,2 0-912-16,1-2-176 0</inkml:trace>
  <inkml:trace contextRef="#ctx0" brushRef="#br0" timeOffset="64634.8">24826 3919 23951 0,'14'-31'2128'0,"-7"6"-1696"0,1 5-432 0,-5 5 0 0,0 5 1440 0,-2 3 208 0,2-2 32 0,-2-4 16 0,1-12 16 0,1-7 0 15,-2-3 0-15,-1 1 0 0,-2 0-1264 0,-3 5-240 16,-4-4-48-16,-1 2-16 0,-2-1-304 0,-3 1-64 15,0-1-16-15,-2-2 0 16,-2-1-1424-16,-2 0-304 0,-1-3-48 0,-2 0-16 16,2 3-272-16,-3 0-64 0,1 2-16 0,-7-3 0 15,-6-2 1520-15,-9-3 304 0,-6 3 64 0,-10-2 16 0,-10 4 1744 0,-10-2 336 0,-7-2 80 0,-9 5 16 16,-5 2 800-16,-6 2 144 0,-4 3 48 0,4 6 0 16,4 6-1344-16,-13 0-256 0,-10 3-48 0,-1 3-16 15,14 4-624-15,-10 0-128 0,-8 6-16 0,-5 4-16 16,4 2-240-16,-4 4 0 0,-5 5-144 0,-3 4 144 15,-1 4-128-15,-5 5 128 0,-4 7 0 0,-2 2-144 16,1 2 144-16,-4 5 0 0,-1 0 0 0,10 3-128 16,11-2 128-16,-15 5 0 0,-12 10 0 0,-4 4 0 0,1 8 0 15,4-3 0-15,8 2 0 0,13-5 0 0,15-3 0 0,-6 10 0 16,-9 9 0-16,1 7 0 0,6 6 0 0,6-3 0 16,15-7 0-16,-4 12 0 0,-4 14 0 0,2 0 0 15,12-5 0-15,2 6 0 0,0 11 0 16,5 0 0-16,9-6 0 0,1 9 0 0,-3 10 0 0,3 3 0 15,6 1 0-15,3 2 0 0,1 6 0 0,6-2 0 16,8-13 0-16,0 6 0 0,1 6 0 0,4-5-128 16,6-4 128-16,6-4 0 0,6-2 0 0,9-6-160 15,6-11 160-15,7 4 0 0,7 0-160 0,5 3 160 16,8 0-128-16,6-3 128 0,6 0 0 0,9-4-128 16,5-1 128-16,8 1 0 0,7 1 0 0,4 0-160 15,3-9 160-15,7 8 0 0,6 7 0 0,2-12 0 0,-7-20 0 16,10 10 0-16,16 7 0 0,8 1 176 0,2-1-32 15,0-17 0-15,-13-17-144 0,17 2 128 0,22 5-128 0,13-5 128 16,1-4-128-16,7-9 192 0,9-6-192 0,7-6 192 16,7-7-192-16,6-7 192 0,0 1-192 0,9-7 192 15,7 1 48-15,5-7 16 0,4 1 0 0,4-4 0 16,5 0-64-16,3-5 0 0,1 0 0 0,0-5 0 16,0-2 64-16,-3-1 16 0,-2-3 0 0,2-7 0 15,1 2-144-15,0-8-128 0,1 1 144 0,1-5-144 16,5-4 128-16,-3-4-128 0,2-3 0 0,-13-4 144 15,-9 1-16-15,8-10-128 0,8-7 192 0,0-2-64 16,0-6-128-16,-2-5 0 0,0-8 0 0,-7-7 128 16,-10-5-128-16,-3-4 0 0,-1-11 0 0,2-5 0 15,1-6 0-15,-5-6 160 0,-11 1-160 0,-8-7 160 0,-9 2-160 16,-7-6 0-16,-11 1 0 0,-2-9 0 0,-4-2 0 0,-7-8 0 16,-5-2 0-16,-8-5 0 0,-4-1 0 0,-12 4 128 15,-7 4-128-15,-4-8 0 0,-2-9 192 0,-6-9-64 16,-5-4 0-16,-8-3 0 0,-7 2-128 0,-11-3 160 15,-8-4-160-15,-11-4 160 0,-6-3-288 0,-13-2-64 16,-8 2-16-16,-12 3 0 0,-9-3-80 0,-9 5-16 16,-9 2 0-16,-7 10 0 0,-4 9 160 0,-10 8 144 15,-1 6-208-15,-12 1 80 0,-8 1 128 0,-7 5 176 16,2 10-48-16,-9 1 0 0,-8-1 160 0,-3 6 32 16,3 13 0-16,-10-4 0 0,-9 6-320 0,-5 4 0 15,15 13 0-15,-17 0 0 0,-16 6 0 0,-7 0 0 0,-3 9 0 16,-2 6 0-16,1 7-192 0,-8 6-112 15,-7 10-16-15,-5 6-12160 16,0 4-2448-16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56:36.5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32231 976 25791 0,'-2'-7'2304'0,"2"-1"-1856"0,2 1-448 0,-1 4 0 0,1 3-576 0,0-4-192 0,0-2-64 0,2-4 0 16,0-2-672-16,-2-3-144 0,-1 1-16 0,-2 4-16 16,-3 2 624-16,-2 4 128 0,-1 1 32 15,-4 6 0-15,-4 3 2192 0,-4 4 448 0,-3 2 96 0,-5 8 16 0,-4 5 368 0,-4 3 80 16,-2 7 0-16,-7 7 16 0,-8 14-656 0,-9 1-128 16,-3 7-16-16,-3-1-16 15,6-6-352-15,0 0-64 0,-4 2 0 0,-3 4-16 0,0 1-400 0,-3 2-80 16,-1 1-16-16,-1-1 0 0,5-2-320 0,0 1-80 15,1 2-16-15,-3 6 0 0,-2 3-160 0,0 4 0 16,0 1 0-16,6-5 0 0,5-7 0 0,4-2 0 16,5-3-128-16,3-1 128 0,4-1-192 0,3-2 48 15,1 0 0-15,4-3 0 0,4-7 144 0,2-8 0 0,1 2 0 0,4-10 0 16,3 2 0-16,1-7 0 0,-1-3 0 0,5-5 0 16,2-3 0-16,2-7 0 0,3-2 0 0,4-5 0 15,-1-4 304-15,3-2-16 0,1-4 0 0,2-4 0 16,1-2-64-16,1-4-16 0,0-5 0 0,2-4 0 15,2-4-80-15,2-6 0 0,2-6-128 0,1-2 192 16,1-3-192-16,1-1 0 0,3-4 0 0,-3-3 0 16,0 5 0-16,0-6-128 0,3-1 128 0,-2 5-160 15,1-3 160-15,0 6 0 0,0 9 0 0,-2-4 0 16,0 3 0-16,0-5 0 0,0 4 0 0,2 3 0 16,-2 6 0-16,0 3 0 0,1 1 0 0,2 0-128 15,-1 3 128-15,1 3 0 0,0 3 0 0,-3 3 0 0,0 6 0 16,-2 4 0-16,-2 0 0 0,-2 6 0 0,-1 3 0 15,-4 4 0-15,-2 1 0 0,-3 6-128 16,-2 2 0-16,-4 5 0 0,-3 1 0 0,-4 4 0 0,-4 5 128 0,-6 4 0 16,-3 4 0-16,-2 5 0 0,-2 0 0 0,1-1 0 15,-1 2 0-15,2-3 0 0,4 1 0 0,1-1 144 16,3 5-16-16,3 0-128 0,1 4 0 0,1 0 0 16,3 2-160-16,2-3 160 0,5-9 0 0,4-5 0 15,3-4 0-15,3-4 0 0,5-5 0 0,4-2 0 16,3 1 224-16,6-6-64 0,1 0 32 0,5-1 0 15,4-5 0-15,6-1 0 0,5-5-192 0,6-4 160 16,6-7-160-16,4-1 160 0,3-6-160 0,3-2 0 16,0-3 0-16,-2-3 0 15,-3 0-688-15,-2 0-16 0</inkml:trace>
  <inkml:trace contextRef="#ctx0" brushRef="#br0" timeOffset="3856.83">30109 11799 21183 0,'0'0'1888'0,"0"-2"-1504"0,1 2-384 0,0 0 0 0,0 0 1424 0,-1 0 224 16,3-3 32-16,-1 2 16 0,2-4-512 0,1 2-96 15,0-1-32-15,-1 0 0 0,-1 2 0 0,1-2 0 16,-1 2 0-16,-1-2 0 0,1 1-544 0,-1 0-96 15,1 0-32-15,-2-1 0 0,1-1 384 0,1 1 80 16,-2 1 16-16,1-3 0 0,1 0-288 0,-2 2-48 16,0-2-16-16,1-3 0 0,-2 2-144 0,1 1-48 0,-1-3 0 0,0 1 0 15,0-3-16-15,-1 1-16 0,1 1 0 0,-2-4 0 16,2 1-48-16,0-2-16 0,0-1 0 0,0-1 0 16,0-2-96-16,0-2-128 0,0 0 176 0,0-5-176 15,0-1 192-15,0 2-64 0,-1-5 0 0,1 1-128 16,-1 1 240-16,0-2-64 0,1 1-16 0,-2-2 0 15,1-1 32-15,0 2 16 0,0-2 0 0,-2 0 0 16,0-1 112-16,-1-6 0 0,-1 0 16 0,1 0 0 16,-2-4 0-16,0-2 0 0,-2 0 0 0,1-3 0 15,1-1-80-15,0-5-32 0,1 2 0 0,2-4 0 0,3 0-32 16,0 3-16-16,3 2 0 0,-1 8 0 0,2 5-176 16,0 5 0-16,0 1 0 0,1 5 0 0,0 1 0 0,0 3 0 15,2 2 0-15,-3 2 0 0,3 2-208 0,-1 0 80 16,-1 3 128-16,0 1-208 0,0 2 16 0,-2 1 16 15,1 3 0-15,0-1 0 0,-2 2 32 0,1-1 0 16,-2 2 0-16,0 0 0 0,-1 2 144 0,1-1 0 16,-1 2 0-16,0-1 0 0,-1 0 0 0,1 0 0 15,-1-1 0-15,1 2 0 0,-1-1 0 0,0 2 0 16,-2 0 0-16,2 0-128 0,-3 0 128 0,2 0 0 16,-2 2 0-16,1-1 0 0,0 2 0 0,-1-3 0 15,0 2 0-15,1-2-128 0,-1 2 128 0,-1-2 0 16,0 2 0-16,0-2 0 0,0 0 0 0,0-2 0 0,0 2 0 15,-1-2 0-15,1 2 0 0,0-2 0 0,0-1 0 16,0 2 0-16,0-1 0 0,0-2 0 0,2 2 0 16,-1-2 0-16,0 1 0 0,1 0 0 0,-2 0 0 0,1 2 0 15,0 1 0-15,0 0 0 0,-1 1 0 0,-1 3 0 16,0 1 0-16,-1 2 0 0,-3 2 0 0,-1 3 0 16,-2 4 0-16,0 0 0 0,0 1 0 0,-3 5 0 15,-1 5 0-15,-3 1 0 0,0 2 0 0,1 2-128 16,-1-1 128-16,0 0 0 0,0 1 0 0,3-3 0 15,0-5 0-15,3-1 0 0,2-4 0 0,2-2 0 16,1-3 0-16,2-4 0 0,2-1 0 0,0-2 0 16,1-3 0-16,2 1 0 0,0-5 0 0,1 0 0 15,1-4 0-15,-1-1 0 0,1-2 0 0,0-2 0 16,2-4 0-16,0-6 0 0,0 1 0 0,2-7 0 0,1-1 0 16,1-5 0-16,1 1 0 0,1-4 0 15,3-1 0-15,-1 0 0 0,1 1 0 0,-1 2 0 0,1 3 0 0,-1 1 0 16,-2-1 0-16,2 5 0 0,-1-2 0 0,1 1 0 15,-1 0 0-15,0 2 0 0,0 2 0 0,0-2 0 16,1 4 0-16,0 1 0 0,-1 1 0 0,3 2 0 16,-1 2 0-16,1-2 0 0,0 5 0 0,3 0 0 15,3 4 0-15,0 2 0 0,1 4 0 0,3 4 0 16,3 3 0-16,2 8-128 0,5 4 128 0,1 0 0 16,1 7 0-16,0 1 0 0,0 2 0 0,-3-1 0 15,0 1 0-15,-3-3 0 0,2 1 0 0,-2-1 0 16,3 2 0-16,0-3 0 0,-1 1 0 0,-2-1 0 15,-1-5 0-15,2-1 0 0,-3 0 0 0,-1-1 0 0,0 1 0 16,4-3-14304 0,-1-1-2752-16</inkml:trace>
  <inkml:trace contextRef="#ctx0" brushRef="#br0" timeOffset="6530.84">30127 12457 39615 0,'-3'10'3520'0,"0"-1"-2816"0,3 2-560 0,0 0-144 0,1-3 0 0,2 0 0 0,-1 2 0 0,1 6 0 0,1 9 0 0,0 11 0 15,0 7 0-15,-3 4 0 0,-1 1-160 0,-3-3 160 16,-2-2 0-16,-3-5-144 0,1 1 144 0,-3-2 0 16,0-3 0-16,-1-1 0 0,2-5 0 0,-2-2 0 15,-1 1 144-15,-1-1-144 0,0-6 0 0,-1-1 0 16,2-5-192-16,0-4-11472 16,0-2-2288-16</inkml:trace>
  <inkml:trace contextRef="#ctx0" brushRef="#br0" timeOffset="6887.48">29974 12262 34095 0,'-11'-16'3024'0,"5"3"-2416"0,1 1-480 0,5 5-128 16,2 1 1728-16,3-1 336 0,1 1 64 0,4-4 16 16,5-7-1664-16,6-5-336 0,5-2-144 0,3-1 128 15,-1 6-128-15,0 0 0 0,-2 7 0 0,0-1 0 16,0 6 0-16,-2 4 0 0,-1 3 0 0,-3 3 0 15,-1 1 0-15,-2 6 0 0,-3-1 0 0,-2 6 0 16,-2-1 0-16,-2 4 0 0,-1 2 0 0,-2 4 0 0,0 2 0 16,-3-2 0-16,-2 5 0 15,0-3 0-15,-2 2 0 0,-1-2 0 0,-1 1 0 0,-2-1 0 0,0-1 0 16,-1-1 0-16,-1 0 0 0,-1-1 0 0,0-2 0 0,-1-2 0 16,0 0 0-16,-1 0 0 0,-2-3 0 0,-2-3 0 15,-1 2 0-15,-2-3 0 0,-2 0 0 0,-1-1 0 16,-1-1 0-16,-2-4 0 0,-3 1 0 0,0-2 128 15,-3-1-128-15,2-2 192 0,1 2-192 0,-1-4-176 16,1 0 48-16,2-4 0 0,2-2 128 0,3 0-160 16,5 6 160-16,3-3-160 15,6 3-624-15,2-2-128 0,7 1-32 0,3-4-16592 0</inkml:trace>
  <inkml:trace contextRef="#ctx0" brushRef="#br0" timeOffset="7398.62">30516 12768 21183 0,'1'-4'1888'0,"1"2"-1504"0,0-2-384 0,0 1 0 0,-1 2 1360 16,2-1 208-16,-1-2 32 0,3-5 16 0,1-1 752 0,1-2 160 0,-3-2 32 0,-1 6 0 16,-3-2-1104-16,-1 4-224 0,-3 1-32 0,-3 5-16 0,-1 2-752 0,-2 4-160 15,-2 4-16-15,-2 5-16 0,-1 1-80 0,-1 4-16 16,-1 2 0-16,-1 3 0 0,-1 1-144 0,0 1 160 16,1 3-160-16,1 1 160 0,0 0-160 0,4-3 0 15,1 1 0-15,0-4 0 0,5 1 0 0,2-3 0 16,3-2 0-16,2-3 128 0,2-5-128 0,3-2 0 15,1-3 0-15,2-1 0 0,0-4 0 0,1-3 0 16,2-1 0-16,0-4 0 0,0-1 0 0,2-4 0 16,0-2 0-16,0-2 0 0,-1-4 0 0,2-2 0 15,-2-4 0-15,0 1 0 0,-1-4 0 0,1 1 0 16,-3 0 0-16,-1-3 0 0,1 2 0 0,-3 1 0 16,-1 1 0-16,1 5 0 0,-1 2 0 0,0 6 0 0,-2 2 0 15,1 6 0-15,0 2 0 0,-2 2 0 0,1 2 128 16,-2 4-128-16,2 2 272 0,-1 4 32 0,0 3 0 15,0 1 0-15,1 0-304 0,0 2 0 0,1 2 0 0,1 1 0 16,-1 2 160-16,4-1-32 0,-1 1 0 0,2 0 0 16,0-2-128-16,1-3 0 0,-1-1 0 0,0-2-176 15,0-2 0-15,1-6 0 0,-2-2 0 0,1-1-19088 16</inkml:trace>
  <inkml:trace contextRef="#ctx0" brushRef="#br0" timeOffset="7762.28">30884 12973 30399 0,'-4'6'2704'0,"2"2"-2160"0,2-2-544 0,1-1 0 0,0-4 128 0,-1 4-128 0,0 2 0 0,-1 8 0 0,-1 2 0 0,-2 4 0 15,0 2-176-15,1-5 176 0,-1 0-400 0,1-4 16 16,0-1 16-16,-1-3 0 0,1-2 1600 15,0-1 320-15,-1-6 64 0,0 1 16 0,1-4 144 0,0 1 16 16,-1-6 16-16,1 1 0 0,-2-2-928 0,0-5-192 16,-1 0-48-16,-1-4 0 0,0-1-176 0,0-3-32 15,-1-3-16-15,0 2 0 0,0-5-288 0,1 1-128 16,1 1 128-16,2 2-128 0,3 4 0 0,1 3 0 16,1-2 0-16,3 1 0 0,2 3 0 0,1 0 0 0,4-1 0 15,3 2 0-15,1-2 0 0,0 1 0 0,1-2 0 16,2 1 0-16,1 2 0 0,1-2 0 0,1 1 0 0,0 2 0 15,0-1 0-15,-3 4 0 0,1-3 0 16,-2 5 0-16,-1 1-368 0,-2 0 0 0,-1 3 0 16,0 2 0-1,-2 2-624-15,-1 2-128 0,1 3-32 0,0 1-17120 0</inkml:trace>
  <inkml:trace contextRef="#ctx0" brushRef="#br0" timeOffset="8013.34">31400 12356 40543 0,'-9'4'3600'0,"3"-1"-2880"0,1 1-576 0,2 1-144 0,3-1 656 0,2-1 112 16,0 2 0-16,-1 5 16 0,2 3-592 0,-1 9-192 15,1 4 128-15,1 8-128 0,-2 4 0 0,1 0 0 16,0 3 0-16,-2 3 0 0,2-2 0 0,-3 2 0 15,2 0 0-15,0-3 0 0,-1-3 0 0,0-1 0 16,2-3 0-16,-2-3 0 0,0-3 0 0,0 0-144 16,2-5 144-16,-1-2-128 15,1-4-512-15,-1-2-80 0,2-5-32 0,-2-4-17696 0</inkml:trace>
  <inkml:trace contextRef="#ctx0" brushRef="#br0" timeOffset="8203.53">31167 12561 39615 0,'-20'14'3520'0,"7"-8"-2816"0,2 1-560 0,5-2-144 15,6-1 1424-15,3-1 256 0,2-3 48 0,3 3 16 16,3 0-1088-16,7 3-208 0,11-2-64 0,7-4 0 16,7-3-240-16,3-1-144 0,4-4 160 0,4-3-160 15,2-2 0-15,3-3-240 0,0-1 32 0,1-3 0 16,2-2-816-16,-1-4-144 15</inkml:trace>
  <inkml:trace contextRef="#ctx0" brushRef="#br0" timeOffset="9863.29">30274 11803 911 0,'-3'4'0'0,"2"-2"0"0,-1-2 0 0,2 0 0 0,2 0 3504 15,-1-2 608-15,-1 2 128 0,2-4 32 0,3 0-1584 0,0-4-304 0,3-5-64 0,-2 1-16 16,1-2-352-16,-2-2-80 0,0 0-16 0,0-1 0 16,-3 0-448-16,1-1-112 0,-2-1-16 15,0-1 0-15,-2-1-512 0,0-1-128 0,0-7 0 0,-2 1-16 16,1-3 16-16,1 1 0 0,-2-7 0 0,-1 1 0 15,3-1-304-15,-1-1-48 0,-1-3-16 0,2-1 0 16,-2-1 0-16,1-4 0 0,0 1 0 0,-1-5 0 16,-2 4 48-16,3-4 0 0,-2 1 0 0,-1-6 0 15,1 2-48-15,-1-3 0 0,2-4 0 0,-2 2 0 16,0 2-16-16,0-4-16 0,0 2 0 0,-1-2 0 0,2 8-240 16,0-1 0-16,0 1 0 0,3 4 0 0,2 5 0 0,1 7 0 15,0 0 0-15,2 7 0 0,1-1 0 0,-1 5 0 16,1 1 0-16,-2 3 0 0,2 0 0 0,-1 0 128 15,0 3-128-15,-3 0 144 0,1 3-16 0,-2 3 0 16,0-2 0-16,-1 3 0 0,-1 2-128 0,0 0 192 16,-3 1-192-16,2 5 192 0,-1 1-192 0,-1 3 0 15,-1 1 0-15,0 4 128 0,-2 1-128 0,1 2 0 16,-2 1 0-16,-1 4 0 0,0 3 0 0,-1 2 0 16,-1 3 0-16,0 2 0 0,-1-1 0 0,0 4 0 15,-1-1 0-15,-1 1 0 0,2 2 0 0,-4-2 0 16,1 2 0-16,-2 3 0 0,-2-2 0 0,-2 2 0 15,0-3 0-15,-3 1 0 0,0-1 0 0,-2-2 0 0,1-1 0 16,-1-5 0-16,1 1 0 0,2-5 0 16,1-4 0-16,3-2 0 0,3-4 0 0,2-2 0 0,4-4 0 15,1 0 0-15,1-4 0 0,3-2 0 0,1-4 0 0,0-5 0 16,4-1 0-16,1-4 0 0,2-7 0 0,2-3 0 16,3 0 0-16,2-8 0 0,3 0 0 0,2 0 0 15,2-1-144-15,0 1 144 0,3 3 0 0,-2 1 0 16,0 5-176-16,-1 2 176 0,-1 4-160 0,0 4 160 15,1 3 0-15,-1 0 0 0,0 1 0 0,0 3 0 16,1 2 0-16,0 4 0 0,1 2 0 0,2 2 0 16,0 5 0-16,1 3 0 0,1 6 0 0,0 4-144 15,0 1 144-15,2 4 0 0,1 4 0 0,4 3 0 0,-1 1 0 16,-1 3 0-16,1-1 0 0,-2-2 0 16,-1 2 0-16,0-2 0 0,-2-1 0 0,0-3 0 0,-1 2 0 15,-1-3 0-15,1-2 0 0,-1-5 0 0,0 0 0 16,-4 0 0-16,0-4 0 0,-4-1 0 0,-1-3 0 0,-2 1 0 15,-3-4 0-15,-1-2 0 0,-4-2-272 0,-2 2-80 16,-1-1-16-16,-2-6-19696 16</inkml:trace>
  <inkml:trace contextRef="#ctx0" brushRef="#br0" timeOffset="10463.14">30569 8133 35935 0,'-4'1'3200'0,"3"2"-2560"0,1-1-512 0,1-1-128 0,0 2-912 0,1-1-208 0,-1 2-32 0,0 2-16 0,1 4 1696 0,2 2 352 15,2 5 64-15,-1-1 16 0,2 2-320 0,-3 4-48 16,3 1-16-16,-1 1 0 0,0 2 64 0,0 5 0 16,0 4 0-16,-1 3 0 0,0 3-208 0,-1 4-48 15,-3 2 0-15,0 3 0 0,-2-2-160 0,0 2-32 0,0-2-16 0,-3-1 0 16,2-2 16-16,-2-5 0 0,0 1 0 0,0-2 0 16,1-4-192-16,0 0 0 0,1-1 0 15,-1-5 0-15,1-2 0 0,1-4 0 0,-1-1 0 0,1-4 0 16,1-4 0-16,-1-2-192 0,1-5 32 0,-1-7-18496 15</inkml:trace>
  <inkml:trace contextRef="#ctx0" brushRef="#br0" timeOffset="10929.69">30467 8076 28559 0,'-1'-10'1264'0,"0"4"272"0,1 0-1232 0,0 0-304 15,1 3 0-15,0 2 0 16,2-2-368-16,-1-3-128 0,3 0-16 0,1-6-16 0,2-2 1888 0,1 2 384 16,-2-3 80-16,2 4 16 0,-2-2-384 0,2 5-80 15,1-2-16-15,-1 0 0 0,1-1-576 0,3 3-112 16,0-2-32-16,2-1 0 0,2 4-368 0,1-2-80 15,2 2 0-15,1 1-16 0,0 0-48 0,1 2-128 16,1 1 192-16,1 0-64 0,-1 0-128 0,1 1 0 16,-2 0 144-16,-1 2-144 0,0 0 320 0,0 4 0 15,0-1 0-15,-1 3 0 0,-1 0-320 0,-2 4 0 0,0 2 0 0,-1 2 128 16,-2 4-128-16,-4-2 0 0,-2 4 0 0,-3 4 0 16,0-2 0-16,-2 4 0 0,-3 0 0 15,0 1 0-15,0 2 0 0,-1-3 0 0,-1-2 0 16,0 2 0-16,-1-1 0 0,0 0 0 0,-4 1 0 0,0-4 0 15,-2-3 0-15,-2-2 0 0,-1 0 0 0,-3-1-128 16,-1-3 128-16,-3-4 0 0,-2 1 0 0,-2 0 0 16,-3-1 0-16,-1-3 0 0,-4 2 0 0,-1-4 0 15,0-4 0-15,-1 0 0 0,0 0 0 0,1-2 0 16,2-2 0-16,-1-4-128 0,3 0 128 0,-1-3 0 16,3 1-544-16,4-3-32 15,2-2 0-15,3 1-11680 0,1-1-2336 0</inkml:trace>
  <inkml:trace contextRef="#ctx0" brushRef="#br0" timeOffset="11514.76">30320 7549 24879 0,'-3'-1'1088'0,"1"1"256"0,2 0-1088 0,2 0-256 0,0 0 0 0,0 0 0 0,1 0 864 0,2 0 112 0,2 1 32 0,4-1 0 16,2 0 192-16,3-1 32 0,-1-3 16 0,1-1 0 16,0-1-368-16,-1 0-80 0,0-1-16 0,-1-3 0 15,1 1-48-15,1-3-16 0,-1 2 0 0,0-4 0 16,-1 3-64-16,-2 1-16 0,0-3 0 0,1 0 0 16,0-3-352-16,0 1-80 0,-1 2-16 0,2-2 0 15,-1-1-192-15,2-3 0 0,-1 1 128 0,-1 0-128 16,0 0 0-16,-2 2 0 0,0 0 0 0,-2 3 0 15,-2 1 0-15,-2 3 0 0,0 2 0 0,-1 2 0 0,-2 1 0 0,-1 2 0 16,1 0 0-16,-2 2 0 0,1 0 128 0,-1 0-128 16,0 0 0-16,0 2 0 0,1 0 256 0,0 1-32 15,0 0-16-15,2 1 0 0,1 5-208 0,-1-2 0 16,1 4 0-16,1 2 0 0,0 3 272 0,1 3-32 16,2 3-16-16,-2-3 0 0,1 6-96 0,2-3-128 15,-2 2 176-15,1 1-176 0,-1 0 336 0,0 0-32 16,2 2-16-16,-1-3 0 0,-1 1-160 0,0-1-128 15,3-1 144-15,-2-5-144 0,2 2 0 0,-2-4 128 16,2-1-128-16,0-4 0 0,1 0 0 0,-1-5 0 16,1-2 0-16,0-4 0 0,-1-2 0 0,0-2 0 15,1-6 0-15,-1-2-20064 0</inkml:trace>
  <inkml:trace contextRef="#ctx0" brushRef="#br0" timeOffset="13181.16">31788 7687 15663 0,'4'-5'1392'0,"-1"1"-1120"0,1 0-272 0,-3 4 0 0,1-2 416 0,-1-1 32 16,3 2 0-16,-1-5 0 0,3 0 1024 0,-2-3 192 15,0 2 64-15,-3 2 0 0,-1 1-352 0,-2 3-64 16,-2 1-16-16,-1 0 0 0,-1 3 32 0,-2 1 0 16,1-1 0-16,-2 3 0 0,2-3-176 0,-2 4-48 15,-1 2 0-15,2 0 0 0,-2 4-384 0,-1 0-80 16,-2 2 0-16,1 2-16 0,-2 4-240 0,1-2-32 16,-3 4-16-16,1 2 0 0,0 0-80 0,-1 3-32 15,-1 2 0-15,-2 3 0 0,0 6-48 0,0 1-16 16,-2 6 0-16,1 4 0 0,0 0-160 0,2 4 0 15,2 0 144-15,2-1-144 0,3-2 0 0,2-3 0 0,4-5 0 16,1 2 0-16,2-1 0 0,3-3 0 0,0 4 0 0,3-7 0 16,1 0 0-16,1-1 0 0,0-2 0 0,1-3 0 15,1-3 0-15,1-1 0 0,0 1 0 0,1-5 0 16,1 2-272-16,2-3-32 0,5-1 0 0,-1-1 0 16,3-1-1056-1,1-4-224-15,0 2-32 0,2-4-9472 0,4 1-1904 0</inkml:trace>
  <inkml:trace contextRef="#ctx0" brushRef="#br0" timeOffset="13763.07">32391 8027 2751 0,'-7'0'256'0,"2"0"-256"0,1 2 0 0,2-2 0 0,1 0 1024 0,-1 3 176 0,1-3 16 0,-1 0 16 0,-1 3-1840 0,-2 0-368 0,-1 0-80 0,-1 0-16 16,2 1 1616-16,0-2 320 0,0 2 64 0,0-1 16 15,0 0 1424-15,3 1 304 0,-2-2 48 0,1-1 16 0,0 2-192 0,0-1-48 16,1 2 0-16,-2 0 0 0,0 2-112 0,1 0-16 16,-1 3-16-16,-1-2 0 0,1 3-1136 0,-2 2-208 15,0 3-48-15,0 4-16 0,-2 3-416 0,0 4-80 16,-2 5 0-16,0 5-16 0,-1 2-224 0,-2 3-32 15,0 2-16-15,-1 2 0 0,-1 2-160 0,0-3 0 16,-1 2 0-16,-1 1 0 0,1-4-160 0,0-1-16 16,0-1 0-16,0-6 0 15,0-1-1456-15,0-5-288 0,1-1-64 0,1-3-8336 16,1-3-1664-16</inkml:trace>
  <inkml:trace contextRef="#ctx0" brushRef="#br0" timeOffset="14080.45">31786 8048 22047 0,'-10'-4'480'0,"3"1"96"0,4 3 32 0,0 0 32 0,3 0-512 0,2 3-128 0,0-2 0 0,0 2 0 16,3 3 1216-16,3 4 240 0,3-2 32 0,3 6 16 0,4 1 240 16,1 1 48-16,3 2 16 0,3 2 0 0,2 2-880 0,1 3-176 15,3-1-48-15,0 3 0 0,1 1-352 0,-1 1-80 16,0-1-16-16,-1 1 0 0,-1 3-256 0,0 0 0 16,-2 3 128-16,-1-1-128 0,-2 1 0 0,-3-1 0 15,-2 4 0-15,-1-6 0 16,-5 2-400-16,1-2-144 0,-4 1-32 0,-3 0-10192 15,-2-5-2048-15</inkml:trace>
  <inkml:trace contextRef="#ctx0" brushRef="#br0" timeOffset="14596.45">32387 7615 23951 0,'-8'0'1056'0,"3"-3"224"16,3 3-1024-16,-1 0-256 0,3 0 0 0,1 0 0 0,-1 3 928 0,2-3 128 0,0 2 32 0,2 0 0 0,1 2 32 0,-5-4 16 0,18 14 0 0,-4-5 0 0,2 3 176 0,3 2 32 15,2 4 16-15,3 4 0 0,2 1-384 0,3 3-80 16,0 2 0-16,2 6-16 0,1-2-544 0,-1 4-96 16,2 3-32-16,-1 1 0 0,-1 3-208 0,-3 1 0 15,-2 0 0-15,-2 0 0 0,-3 2 0 16,-2 1 0-16,-1 0 0 0,-4 0 0 16,0 0 128-16,-2-1-128 0,-2 0 0 0,1-2 0 0,1 4 0 0,-3-1 0 15,1-2 0-15,-2-2 0 0,-2 2 0 0,-2-7 0 0,-4 0 0 16,-2-3 0-16,-3-4 0 0,-2-2-128 15,-3 2 128-15,-1-2-208 16,0-4-1168-16,-5 1-224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6:57:31.2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1715 8082 7359 0,'-21'-3'656'0,"5"3"-528"0,1-3-128 0,4 3 0 0,4-2 2224 0,2 2 400 0,-2-2 96 0,-4 0 16 0,-6-1-2192 0,-4 0-544 0,-2-1 0 0,2-2 0 16,1 2 0-16,2-1 0 0,2 1 0 0,0 2-144 16,3 1 144-16,-1 1-192 0,0 0 192 0,1 1-192 15,-2 1 416-15,1 1 80 0,0 1 16 0,-1 2 0 16,-1 0 1104-16,0-2 240 0,1 2 32 0,-1 0 16 15,1 0-816-15,0-2-176 0,3-2-16 0,2 2-16 16,1-4-496-16,3 0-192 0,2-2 176 0,2 0-176 16,2 2 272-16,0-2-32 0,2-1-16 0,1 2 0 15,0 1 48-15,2 0 16 0,0 0 0 0,0 4 0 0,0-2 352 0,1 2 80 16,2 2 16-16,-1 0 0 0,2 2 208 0,-1 1 32 16,4-1 16-16,0 2 0 0,4-2-224 0,4 0-64 15,0-2 0-15,1-3 0 0,6 1-48 16,4-7-16-16,3 2 0 0,6-2 0 0,1 0-208 15,0-4-48-15,-3 1-16 0,-3 0 0 0,-3 2-176 0,5-2-48 16,2 0 0-16,2 0 0 0,-1 0 0 0,-1 2 0 16,1-1 0-16,-1 4 0 0,-3 1-144 0,-1 0 0 15,-2 3 0-15,-1 0 128 0,-3 2-128 0,-1 0 128 16,1 2-128-16,-1 2 128 0,3-3-128 0,1 0 0 16,0 0 0-16,2 1 128 0,0-4 96 0,2-1 16 15,0 0 0-15,1-2 0 0,3 0-240 0,-2-1 176 0,3 0-176 0,-1 1 160 16,0 0-160-16,0 0 0 0,-1 1 0 15,-1 0 0-15,0 2 208 0,-2-3-32 0,1 3-16 0,-4-3 0 16,1 0-160-16,-2 3-144 0,-1-3 144 0,-2 0-208 16,1 0 208-16,-2 1 0 0,1 1 0 0,-1-2 0 15,1 0 0-15,2 0 0 0,1-3 0 0,3 0 0 16,-1 0 176-16,2-4 16 0,5 1 16 0,0 0 0 16,2 0-208-16,-2 2 144 0,-4-1-144 0,4 1 128 15,3 3-128-15,2-1 0 0,-2 2 144 0,2 0-144 16,1 0 0-16,0 2 0 0,3 2 0 0,-2-2 128 15,-1 2-128-15,-1 2 0 0,-1-2 0 0,1 2 0 16,2 0 0-16,-2 1 0 0,1-1 0 0,0-3 0 16,-1 4 0-16,2-4 0 0,-1 1 0 0,1 1 0 31,0-1 0-31,2-1 0 0,1 4 0 0,1-2 0 0,-1-1 0 0,3 3 0 0,1-2 0 0,1 1 0 0,0 0 0 0,-1 1 0 16,-2 2 0-16,-1-2 0 0,-1 2 0 0,-3-3 0 15,0 4 0-15,2-4 0 0,-1 3 0 0,3-2 0 16,0 2 0-16,-1-3 0 0,-4-2 0 0,-1-4 0 15,1 1 0-15,1-1 0 0,0 0 0 0,4 3 0 16,1-3 0-16,2 0 0 0,0 0 224 0,0-4-32 16,-1 0 0-16,-3-1 0 0,-3 2-192 0,0-1 0 15,0 1 128-15,-1 0-128 0,-2 3 0 0,-1-3 0 16,2 1 0-16,0 1 0 0,-1-3 0 0,-1-2 0 16,-1 3 0-16,-2-3 0 0,0 2 0 0,1-1 0 15,0 0 0-15,-1-1 0 0,1 0 0 0,0 0 0 16,1 0 0-16,-1-3 0 0,-1 2 128 0,-4 0-128 15,1 2 176-15,1 1-176 0,-1-1 256 0,-1 1-48 16,-1 0-16-16,0 4 0 0,0-2-192 0,-2 2 0 0,-1 0 0 16,-3 0 0-16,1 2 0 0,0-1 0 0,-1 2-144 0,-2 1 144 15,1 1 0-15,-3-4 0 0,1 2-128 0,0 2 128 16,3-1 0-16,0-1 0 0,2 0 192 0,1 0-192 16,3-3 0-16,0 1 0 0,1 2 0 0,0-3 0 15,3 0 0-15,-2 0 0 0,-1 2 0 0,-2-2-144 16,-1 0 144-16,1 0 0 0,0 0 0 0,-1 1 0 15,0-1 0-15,-4 0 0 0,0 0 144 0,-1 0-144 16,0-1 0-16,1 1 0 0,0 0 0 0,1 0 0 16,-3-2 0-16,0 2 0 0,2 0 0 0,-1 0-144 15,-2 0 144-15,2 0 0 0,1 0 0 0,1 0 0 16,0 0 176-16,2 0 16 0,3-3 0 0,3 3 0 0,0-1-192 16,1 1 0-16,-1-3 144 0,0 3-144 0,-1-2 0 15,0 1 0-15,-1 1 0 0,-1 0 0 0,-1 0 0 16,-3-3 176-16,-1 3-176 0,-1 0 192 0,-3-2-192 0,0 0 0 15,0 0 0-15,0 1 0 0,-1-2 0 0,0 1-176 16,3 1 176-16,-3-4-128 0,1 1 128 0,1 0 0 16,3 2 0-16,0-2 0 0,-2 0 0 0,2 3 0 15,2-3 0-15,3 3 0 0,2-4 0 0,0 1 144 16,1 1-144-16,-2-3 160 0,-1-1-160 0,-2 4 0 16,0-4-192-16,-5 5 192 0,-1-2 0 0,-5-1 0 15,-4 2 0-15,-2 0 0 0,-1 2 0 0,0-3 0 16,1 2 0-16,0-1 0 0,-1 2 0 0,1-4 0 15,1 1 0-15,1 1 192 0,1-1-192 0,2-1 0 0,3 1 0 16,2-2 0-16,3 0 0 0,-2 2 0 0,3-2-160 16,0 0 160-16,-4 2 0 0,0-1 0 0,-1 1-128 0,-1 1 128 15,-3-1 0-15,-3-1 0 0,-1 4 0 0,-3-2 0 16,-2 0 0-16,-4 0 0 0,-1 3 0 0,-3-2 0 16,0 1 0-16,-3 1 0 0,-1 0 0 0,1 0 0 15,-1 1 0-15,0 1 0 0,0-2 0 0,2 3 0 16,-1-3 0-16,2 1 0 0,0 1-128 0,2-2 128 15,-1 0-144-15,2 0 16 0,3 0 0 0,0 0 0 16,3 0-32-16,-1 0 0 0,1 0 0 0,2 0 0 16,-1 0 32-16,0-2 0 0,0 1 0 0,0 1 0 15,0-3 128-15,-3 1 0 0,0 1 0 0,-4-2 0 16,-2 3 0-16,-1-2 0 0,-2 2 0 0,0-2 0 16,-2 2-464-16,-4 0-16 0,-1 0 0 0,-1 0-19424 15</inkml:trace>
  <inkml:trace contextRef="#ctx0" brushRef="#br0" timeOffset="46016.48">17887 16503 911 0,'0'-11'0'0,"-2"4"0"0,1 1 0 0,1 2 0 0,0 2 3136 0,0-2 528 0,0 1 112 0,1-3 32 0,1-4-2672 0,-1-5-544 0,0 2-96 16,2-3-32-16,-2 1-320 0,-1 5-144 0,-1 0 128 0,-2 1-128 15,1 3 448-15,-1 3 0 0,0 0 0 0,-2 2 0 16,1 1 560-16,0 4 112 0,0-2 32 16,2 2 0-16,0-2 160 0,0 4 32 0,2 2 16 15,0 0 0-15,3 0-16 0,-2-2 0 0,0 0 0 0,3 4 0 16,1 5-176-16,2 4-32 0,3 7-16 0,0 0 0 15,1 4-224-15,-1 3-64 0,0 4 0 0,-3 3 0 16,-3 6-272-16,-3 4-64 0,-2 3-16 0,-3 4 0 16,-2 3-352-16,-1 1-128 0,-1-7 0 0,0 6 144 15,-1 0-144-15,-1 0 0 0,0-3 0 0,0-7 0 16,4-5-192-16,0-4 16 0,2-4 16 0,2-5 0 16,2-4-848-16,-1 1-160 15,-1-5-48-15,2 0 0 0,-1 1-768 0,0-6-144 16,0 2-48-16,-2-2 0 0,2-3-1232 0,-2-4-256 0</inkml:trace>
  <inkml:trace contextRef="#ctx0" brushRef="#br0" timeOffset="46766.73">17826 16264 35007 0,'1'-7'3120'0,"2"4"-2496"0,-1 0-496 0,2 1-128 0,-2 0-368 0,3 0-80 0,2-4-32 0,3-3 0 15,3-1-1152-15,1 0-224 0,-1 0-64 0,0 1 0 0,-3 2 1664 0,-1 2 256 16,-1 2 208-16,1-1-32 0,-2 2 1424 0,2 0 272 16,2 0 64-16,0 2 16 0,2 0-480 0,2 0-80 15,3 0-32-15,0 2 0 0,2 2-912 0,1 0-176 16,1 2-32-16,2 0-16 0,0 3-224 0,0 1 0 15,-1 0 0-15,0 2 0 0,-2-2 0 0,0 2 0 16,-1-2 128-16,-2 2-128 0,1 1 192 0,-2 0-16 16,0 3 0-16,-4-1 0 0,-2-2-32 0,-1 3 0 15,0 6 0-15,-3 3 0 0,-2 1-144 0,-5 2 128 0,-1 1-128 0,-4-1 128 16,-3 0-128-16,0 1 128 0,-3 2-128 0,1-5 128 16,0 0-128-16,0 1 0 0,1-4 0 15,1 1 0-15,1-2 0 0,1-2 128 0,0 2-128 0,0-6 128 16,-2 0-128-16,0-1 0 0,-2-1 144 0,-1-3-144 15,-2 0 0-15,-2-2 0 0,-1-1 0 0,-2 0 128 16,-3 1 0-16,-3-3 16 0,-2 0 0 0,-1-2 0 16,-1-4-144-16,-3 2 160 0,-3-2-160 0,0 0 160 15,4-2-160-15,-2-1 0 0,-1 2 0 0,0-2 128 16,4 0-384-16,3-2-64 0,2 1-32 0,5 2 0 16,2 0-96-16,4-1-32 15,3 0 0-15,3-1 0 0,2 2-960 0,2-2-192 0,1 2-32 16,2 2-14352-16</inkml:trace>
  <inkml:trace contextRef="#ctx0" brushRef="#br0" timeOffset="47683.04">19132 16052 23039 0,'-1'0'2048'0,"-1"-2"-1648"0,1 0-400 0,1 2 0 0,0 0 1184 0,-1-2 160 0,0 2 16 0,-2-4 16 15,0 2-624-15,-4-4-128 0,1 2-32 0,-2-2 0 16,-1 2-592-16,-1 1 0 0,-1 0-192 0,0 3 64 31,0 0-384-31,-1 0-64 0,0 3 0 0,0 4-16 0,-1-1 592 0,1 1 0 0,0 4 224 0,-2 3-64 16,-1 2 320-16,-1 5 64 0,0 1 16 0,-1 3 0 16,-1 4-80-16,0 3-16 0,1 2 0 0,-3 1 0 15,1 3-160-15,-1 1-48 0,3-2 0 0,-1 1 0 16,-1 3 640-16,-1 0 128 0,-1 1 32 0,-1 1 0 15,0 1-352-15,-2 1-64 0,1 0 0 0,2-5-16 0,0-1-208 16,5-7-32-16,1-1-16 0,1 3 0 0,1 1-80 0,3 3-16 16,0 1 0-16,2 1 0 0,3 2-272 0,2 2 0 15,0 0 128-15,2 0-128 0,1-2 0 0,0 2 0 16,2 1 0-16,1-2 0 0,1-1 128 0,1 1-128 16,2-1 144-16,0-2-144 0,3 2 0 0,4-5 0 15,1-2 0-15,3-3 0 0,5 0 0 0,-1-4 128 16,3 1-128-16,-1-3 144 0,2-1-144 0,-1-1 0 15,2-1 0-15,-1-4 0 16,1 0-528-16,1-3 16 0,0-4 0 0,-1 1-11456 16,0-3-2304-16</inkml:trace>
  <inkml:trace contextRef="#ctx0" brushRef="#br0" timeOffset="49883.14">19640 16845 4607 0,'-4'-3'400'0,"1"3"-400"0,0 0 0 0,2 0 0 0,1 0 176 0,-1-3-48 0,-3 0-128 0,-2 1 192 0,0-5 224 0,-3 0 32 0,3-3 16 16,0-1 0-16,1 4 736 0,1-3 144 16,2 1 16-16,0 2 16 0,1 0-144 0,0 2-16 0,0 4-16 0,-1-1 0 15,1 2-128-15,0 2-32 0,-2-1 0 0,1 2 0 16,-2 3-240-16,-1 0-48 0,0-2-16 0,-2 2 0 16,0 4 416-16,-2 2 96 0,-1 1 16 0,0 0 0 15,-1 5 288-15,-1-2 64 0,-1 4 16 0,1-4 0 16,-1 2-112-16,-1 2-32 0,-1 4 0 0,-4 1 0 15,-2 4-640-15,-1-1-128 0,-2 5-16 0,-1 1-16 16,-3 3-368-16,0-1-80 0,1 2-16 0,-2 0 0 16,2-4 32-16,2-3 0 0,4-5 0 0,0 2 0 0,-1-2-112 15,1 2-16-15,1 0 0 0,0-2 0 0,1 3-128 16,-2-5 0-16,1 2 0 0,-1-4 0 0,0 1-256 0,2-8-48 16,2-2 0-16,2-3 0 15,1-4-288-15,1-3-64 16,2-7-16-16,1-2-11264 0,0-3-2256 0</inkml:trace>
  <inkml:trace contextRef="#ctx0" brushRef="#br0" timeOffset="50233.09">18886 16827 20271 0,'-8'-9'896'0,"3"1"192"0,2 2-880 0,2 1-208 16,1 4 0-16,1-2 0 0,0 1 0 0,0-2 0 0,2-2 0 0,0-1 0 16,2-2 1280-16,0 5 256 0,2 0 48 0,0 4 16 15,2 0 848-15,0 4 176 0,4 2 48 0,2 2 0 16,1 3-944-16,2 0-192 0,3 4-48 0,3 1 0 16,2 2-816-16,-1 5-160 0,0 1-48 0,1 0 0 15,-3 1-64-15,-1 3-16 0,1 3 0 0,-3 5 0 16,0 2-384-16,-4 6 128 0,0 3-128 0,-2 1 0 15,-3-1 0-15,-1 1 0 0,-3 1 0 0,2 8 0 16,1 6 0-16,-2-2 0 0,2 0 0 0,0-8 128 16,0-6-128-16,0-11 0 0,2-3 0 0,1-7 0 15,0-4 0-15,0-3 0 0,-1-6 0 0,-1-3 0 0,0-1-272 16,2-7-96-16,-2 2-16 0,1-4-12480 16,2-4-2496-16</inkml:trace>
  <inkml:trace contextRef="#ctx0" brushRef="#br0" timeOffset="51697">20147 17585 20271 0,'1'-2'1792'0,"2"1"-1424"0,-2-2-368 0,0 2 0 0,1 0 0 0,-1 0 0 0,1-3 0 0,2-1-128 0,2-1 544 0,-1 0 112 0,0-1 32 0,-1 4 0 0,-2-1 1104 0,-1 4 240 16,-1-4 32-16,0 4 16 0,0 0-288 0,-1 0-48 15,0 0-16-15,-1 1 0 0,-2 2-640 0,-1 3-144 16,5-6-32-16,0 0 0 0,-17 20-336 0,10-10-64 15,0 2 0-15,0 1-16 0,-3 3 16 0,0 0 16 16,0 1 0-16,0 3 0 0,0-2-96 0,0 1-32 16,0 1 0-16,2 2 0 0,-1-4-32 0,0 5-16 0,2-1 0 15,-1 0 0-15,2 4-96 0,-1 1 0 0,1 2-128 0,1-1 192 16,2 4-64-16,2-1-128 0,1-1 176 16,3 3-176-16,0-3 0 0,1-1 0 0,2-2 0 0,0-4 0 15,0 2 0-15,2-6 0 0,-1-1 0 0,1-2 0 16,2-2 0-16,-2-2 0 0,1 1 0 0,1-6 0 15,0 2 0-15,0-3 0 0,2 0 0 0,-1-4 0 16,1 0-256-16,1 0-128 0,2-2 0 0,1-4-16 31,1 2-1200-31,0-2-256 0,2-2-32 0,-1 0-14640 0</inkml:trace>
  <inkml:trace contextRef="#ctx0" brushRef="#br0" timeOffset="52055.81">19776 17917 35935 0,'-5'1'1600'0,"2"-1"320"0,0 0-1536 0,2 0-384 0,2 0 0 0,0 0 0 0,1 0 400 0,0-1 16 0,3 1 0 0,1 0 0 0,4-3 320 0,2 2 64 0,2 1 16 0,1 1 0 16,3 3-240-16,2 1-64 0,0 1 0 0,2 0 0 15,3-1-176-15,0 4-32 0,2 0-16 0,-4-3 0 16,0 0-288-16,0 1 0 0,2 0 0 0,0-1 0 15,-2 0 0-15,-3-2-176 0,-2-2 176 0,-2-2-208 32,1 0-1008-32,-1-2-208 0</inkml:trace>
  <inkml:trace contextRef="#ctx0" brushRef="#br0" timeOffset="64099.75">17884 15862 2751 0,'-7'1'256'0,"1"1"-256"0,1 0 0 0,1-1 0 0,3-1 560 0,0 0 64 0,-1 0 16 0,0 0 0 0,-2 1-256 16,-1-1-64-16,1 0 0 0,-1 0 0 0,4-1 960 16,-1-2 176-16,2 3 32 0,-1-3 16 0,1 0 832 0,0 1 160 15,1 0 48-15,-1 0 0 0,1 2 208 0,-1-2 64 16,1 0 0-16,-2 2 0 0,1 0-800 0,0 0-160 16,0 0-16-16,0 0-16 0,-1-2-800 0,1 2-176 15,0 0-16-15,0-3-16 0,0 2-560 0,0 1-96 16,0 0-32-16,0 0 0 0,0 0 16 0,0 0 0 15,0 0 0-15,16-18 0 0,-12 14-144 0,-1-1 0 16,2 0 0-16,-1-1 0 0,1 0 0 0,-1-1 192 16,1-2-192-16,-2 0 192 0,1-1-48 0,0-2 0 0,1-1 0 15,-2 0 0-15,2 0 32 0,0-3 0 0,1 1 0 16,1-3 0-16,0 2-176 0,0 0 192 0,2-4-192 16,0 1 192-16,1 1-64 0,1-2 0 15,-1 1 0-15,0 3 0 0,-3 4-128 0,0 0 0 16,1-1 0-16,-3 1 0 0,-2 2 0 0,1 4 0 0,-1-3-192 0,-2 4 192 15,-1 0 0-15,-1 2 0 0,1 0 0 16,-2 2 0-16,1-2 0 0,0 3 0 0,0-2 0 0,1 2 0 16,-2 0 0-16,2 2 208 0,2-2-48 0,-2 0-16 15,0 0-144-15,0 0 0 0,17 19 0 0,-11-12 0 16,2 2 0-16,1 1 0 0,3 2 0 0,-2-2 0 16,-2-1 0-16,2 1 0 0,4 5 0 0,2 2 0 15,0 1 0-15,-1 3 0 0,-3-1 0 0,-1 2 0 0,-1 1 0 16,-1-2 0-16,-2 1 0 0,-1 0 0 0,0 1 0 15,1-5 0-15,-2 2 0 0,0-4 0 0,-2-4 0 0,1 2 0 16,1-2 0-16,0-2 0 0,0 1 0 16,0-1 0-16,1 0 0 0,-1-1 0 0,0-2 0 0,0-1 0 15,1-2 0-15,0-1 0 16,0-3-496-16,2-2-80 16</inkml:trace>
  <inkml:trace contextRef="#ctx0" brushRef="#br0" timeOffset="68966.09">20878 16302 19343 0,'-1'0'1728'0,"-1"0"-1392"0,2 0-336 0,-1 0 0 0,1 0 832 0,1 2 80 0,-2-2 32 0,0 4 0 0,0-1-400 0,-2 0-80 15,1 3-16-15,1-2 0 0,-1 2-448 0,1-3 0 16,0 3 0-16,1-2 0 0,-1 2 608 0,-1 0 32 0,2 4 0 0,-1-4 0 16,0 2 448-16,0 3 80 0,-2 2 32 0,2 6 0 15,1 3-48-15,-1 4-16 0,1 5 0 0,0 4 0 16,1 0-144-16,-1 6-32 16,1 3 0-16,0 3 0 0,1-2-672 0,-1 2-144 0,-1 3-16 15,1 0-128-15,-1 1 0 0,1 0 0 0,1 0 0 0,-1 2 0 16,-1 1 0-16,-1 1 0 0,-1-2 0 0,0 0 0 15,-1 1 0-15,0-1 0 0,-1-1 0 0,0-1 0 16,1-1 0-16,-2-3 0 0,0 1 0 0,0-5-144 31,0 2-816-31,0-5-144 0,0 0-48 0,1-3 0 0,2-2-1728 16,-1-7-336-16,1-3-80 0,1-5-8736 0</inkml:trace>
  <inkml:trace contextRef="#ctx0" brushRef="#br0" timeOffset="70300.75">21400 17348 31327 0,'0'0'2784'0,"1"0"-2224"0,0-4-560 0,2 2 0 0,-1 2-224 0,2-4-160 0,0 2-16 0,3-2-16 0,2-2 64 0,2-3 16 16,-1 5 0-16,-2 2 0 0,2 4 672 0,-1 1 144 15,0 1 32-15,-1 2 0 0,1 0 224 0,0 0 48 16,-1 0 16-16,2-2 0 0,-1 2-224 0,1-2-64 16,-2-2 0-16,2 2 0 0,0-4 0 0,-1 3-16 15,1-3 0-15,-1 0 0 0,3 0-224 0,-2-3-32 16,2-1-16-16,0-1 0 0,2 1-224 0,1-1 0 16,1 1 0-16,-3-2 0 0,2 2 0 0,-2-2-128 15,-1 0 128-15,-3 2-160 0,-1 1 160 0,-3 0-128 16,0 0 128-16,-1 1-128 0,-2 1 128 0,0-2 0 0,-1-1 160 15,0 1-160-15,-1-4 448 0,0 1 0 0,0-2 0 0,-1-2 0 16,1-3-160-16,-3 0-32 0,2-2-16 0,-3-1 0 16,1-3-240-16,-4 3 0 0,0-4 0 0,-2 3 0 15,0 1-176-15,-4 2-16 0,0 2-16 0,-2 2 0 32,0 4-176-32,1 0-48 0,1 2 0 0,-2 2 0 0,-1 4 128 15,0 2 32-15,0-2 0 0,-2 2 0 0,0 2 272 0,2 0 0 0,0 1 0 0,0-3 0 16,-1 3 0-16,3-2 0 0,-1 1 0 0,1-2 0 15,1 2 0-15,-1 1 0 0,3 2 0 0,0-3 144 16,1 3 128-16,1 1 32 0,2-1 0 0,-1 4 0 0,2 3-304 16,1 0 0-16,0 4 128 0,2 1-128 0,0 3 192 0,-1 0-32 15,4 3 0-15,-1 2 0 0,1-3-160 0,1 4 0 16,3-1 0-16,1-1 0 0,2 1 0 0,1-3 0 16,2-1 0-16,1-3 0 0,2 0 256 0,0-3-16 15,-2-3-16-15,3 0 0 0,2 2-224 0,2-2-208 16,1-2 32-16,-1 1 16 15,2-5-224-15,0-2-32 0,0 0-16 0,-1-2 0 16,2-4-592-16,-1 2-112 0,0-1-16 0,-1-3-14304 16</inkml:trace>
  <inkml:trace contextRef="#ctx0" brushRef="#br0" timeOffset="71098.78">22093 17437 11967 0,'-2'3'1072'0,"0"-2"-864"0,-1 1-208 0,2-2 0 0,1 0 2624 0,0 3 464 0,0-3 112 0,0 1 0 0,0 4-3200 0,-1-1-640 0,-1 2-128 0,1 4-16 0,-1-2 784 0,-2 2 224 15,0 3 16-15,0-1 0 0,0 2 1232 0,0 0 256 16,-1 3 64-16,0 0 0 0,1 4 64 0,-2 1 0 15,1 0 16-15,-1 3 0 0,0 4-800 0,0-1-176 16,-2 2-16-16,-1 3-16 0,0 2-656 0,-1 1-208 16,-1 2 128-16,-2 1-128 15,1 0-1552-15,-1-1-368 0,2-3-80 0,1-7-16 16,4-3 48-16,0-3 16 0,1-2 0 0,3-2-9760 0</inkml:trace>
  <inkml:trace contextRef="#ctx0" brushRef="#br0" timeOffset="71433.03">22290 17775 32255 0,'-1'0'1424'0,"0"0"304"0,1 0-1392 16,0-3-336-16,1 2 0 0,0 1 0 15,2-3-992-15,-2 1-272 0,1 1-48 0,-1-4-16 0,2 4 944 0,-2-4 176 16,-2 3 32-16,0 2 16 0,-2 0 2080 0,1 2 400 15,-1 0 96-15,1 1 16 0,-2 0-1248 0,2 3-240 16,-1-3-48-16,1 2-11984 16,-1 0-2400-16</inkml:trace>
  <inkml:trace contextRef="#ctx0" brushRef="#br0" timeOffset="71640.31">22194 18044 29487 0,'-4'5'1296'0,"0"-1"288"0,2-4-1264 0,2 0-320 0,1 0 0 0,0-3 0 32,2 2-2304-32,-2-1-528 0,3-2-112 0,-2-2 0 15,2 0 512-15,-2-3 128 0,1 3 0 0,-2 2 16 16,1 0 400-16,1 2 80 0,-1-1 16 0,1 2 0 0</inkml:trace>
  <inkml:trace contextRef="#ctx0" brushRef="#br0" timeOffset="72584.38">22677 17583 3103 0,'1'-4'0'0,"1"2"128"0,-1 1-128 0,-1-2 176 0,0 2-176 0,0 1 0 0,0 0 0 0,0 0 0 0,0 0 2048 0,-1-3 368 0,-1 6 80 0,2-3 0 0,0 0 384 0,0 0 64 0,0 0 0 0,0 0 16 16,0 0-656-16,0 0-128 0,-14 17-16 0,11-12-16 15,1-1-912-15,-1 2-176 0,1 0-32 0,-2 0-16 16,0 2-656-16,0 0-128 0,1 2-32 0,-1 3 0 16,-1-1-192-16,-1 2 128 0,1 4-128 0,-1 1 0 15,0 3 528-15,-2 0 16 0,2 1 0 0,-1 1 0 16,-1 2-224-16,2-1-64 0,1 0 0 0,3-2 0 0,-1 2-256 16,1-3 160-16,3-2-160 0,0 1 128 0,2-1 64 15,0-2 16-15,2-2 0 0,0 1 0 0,1-1-208 0,1-2 0 16,-1 0 128-16,1-2-128 0,-1 1 0 0,3-1-160 15,0-2 32-15,1 0 0 0,1 1 128 0,1-1 0 16,0 0 0-16,1 0 0 16,2-2-1104-16,-2 2-192 0,1-4-48 0,-2 1 0 15,1-1-2080-15,-4 0-416 0,3-5-96 0,-3 2-7088 0</inkml:trace>
  <inkml:trace contextRef="#ctx0" brushRef="#br0" timeOffset="72866.8">22515 17775 36911 0,'3'0'816'0,"-2"0"160"0,0 0 48 0,0 0 0 0,2 0-816 0,-1 0-208 0,2 0 0 0,2 1 0 0,3 1 512 0,3-2 64 16,3 4 16-16,1 1 0 0,-1-1-144 0,1 2-16 0,-1 0-16 0,0 0 0 15,-2 2-160-15,1 0-16 0,-2-1-16 0,1 0 0 0,-1-1-224 16,0 3 0-16,-1-3 0 0,1-2 0 16,0-1-1088-1,-1 2-304-15</inkml:trace>
  <inkml:trace contextRef="#ctx0" brushRef="#br0" timeOffset="73503.2">22464 16008 28559 0,'-5'0'2544'0,"2"-3"-2032"0,2 3-512 0,2 0 0 0,0 3 672 0,-1-3 32 0,0 0 16 0,-1 3 0 0,1 0 624 0,0 4 112 16,2 4 16-16,3 3 16 0,4 1-448 0,1 5-80 16,2 2-32-16,4 3 0 0,3 0-448 0,2 1-96 15,3 3 0-15,4 2-16 0,3 0-128 0,0-2-32 16,2 2 0-16,-1 0 0 0,-1 1 32 0,0-1 0 16,0 1 0-16,0 3 0 0,2 3 16 0,-1 3 0 15,-1 0 0-15,0 1 0 0,-1 5-112 0,-1 0-16 16,-1 1 0-16,-4 3 0 0,1 2-128 15,-4 2 0-15,-1 0 0 0,-4 0 128 0,-1-1 48 0,-2 3 0 16,-1 2 0-16,1-2 0 0,-2 0 80 0,-1-3 32 0,-1 0 0 16,-2-1 0-16,1 1-160 0,-5 3-128 0,1 0 144 15,0 0-144-15,-3 0 0 0,0-4 0 0,-1-5 0 16,-1-3 0-16,0-7 0 0,-2-1 0 0,0-6 0 0,-4 4 0 31,1-3-432-31,-6 2-80 0,-4 2 0 0,-3 1-12848 0,2-2-2560 0</inkml:trace>
  <inkml:trace contextRef="#ctx0" brushRef="#br0" timeOffset="78084.05">23630 17299 16575 0,'-3'-2'1472'0,"2"2"-1168"0,1 0-304 0,0 0 0 0,2 0 1136 0,-1-2 160 0,2 1 48 0,-1-2 0 0,3-1-576 0,1-2-128 0,2 4 0 0,-1-2-16 16,1 2-384-16,-2-1-80 0,0 3-16 0,-2 0 0 15,-1 3 944-15,0-1 176 0,-2 2 32 0,-1-2 16 16,0 2 320-16,0-2 64 0,0 0 16 0,0 0 0 16,1-2-576-16,1 0-112 0,1 3-32 0,1-6 0 15,2 1-576-15,0 0-112 0,1 0-32 0,1 0 0 16,0 0-112-16,1 0-32 0,1 2 0 0,2-3 0 15,-1 3 0-15,0-1 0 0,1 1 0 0,1 0 0 16,-1 0 16-16,0 1 0 0,2-1 0 0,-2 3 0 0,2-3-144 16,-2 2 192-16,2-2-192 0,-1 4 192 15,1-4-192-15,1 2 0 0,3-2 0 0,0 2 0 0,-1 0 0 16,2-2 0-16,0 0 0 0,4 0 0 0,1-4 0 0,4 2 0 16,1-4 0-16,3 0 0 0,0-1 0 0,1 0 0 15,-5 2 0-15,-1 1 0 0,0 1 0 0,-2 0 0 16,-3-1 0-16,1 4 0 0,0 0 0 0,-2 0 0 15,-1 4 0-15,-1-1 0 0,-2 0 0 0,-1 1 0 16,-1 1 0-16,-2-1 0 0,1 2 0 0,-2 0 0 16,1 0 0-16,-2 0 0 0,1 1 0 0,-1-4 0 15,2 1 0-15,-2 0 0 0,0 1 0 0,0-5 0 16,0 1 0-16,-1 1 0 0,0-2 0 0,-1-2 0 16,-1 2 0-16,0 0 0 0,-2 2 0 0,1-2 0 15,0 0 0-15,-1-2 0 0,-1 1 0 0,0-2 0 0,1 1 0 16,0 1 0-16,0-2 0 0,0 3 0 0,1-2 0 15,-1 0 0-15,0 0 0 0,1-2 0 0,0 0 0 16,-1 2 0-16,-1-2 0 0,-2 2 0 0,1-1 0 0,-1 2 0 16,-2-1 0-16,-1-1 0 0,0 2 0 0,0 1 0 15,-1-4 0-15,-2 2 0 0,-1-2 0 0,-1 2 0 16,0-2 240-16,-1-2-48 0,0-1 0 0,-1 1 0 16,-1-4-32-16,0 2-16 0,-2-2 0 0,1 0 0 15,-2-2-144-15,0-1 0 0,0 1 0 0,-3-2 0 16,0 2 0-16,0-3 0 0,0 1 0 0,-2 0 0 15,2 1 0-15,1 2 0 0,0-1 0 0,2-1 0 16,0 3 0-16,2-1 0 0,0 4 128 0,2-3-128 16,2 4 192-16,0 1 0 0,3 1 0 0,0 3 0 15,-1-2-192-15,2 0 0 0,0 3 0 0,1 0 0 0,0 0 0 0,0 0 0 16,1 0 0-16,0 1 0 0,0 1 0 16,1 1 0-16,0 1 0 0,-2-4 0 0,0 0 0 0,0 0 0 15,15 16 0-15,-9-13 0 0,3 6 0 0,-1-3 0 16,3 2 0-16,1 0 0 0,0 2-128 0,3 0 128 15,2 1 0-15,2 0 0 0,0 1-288 0,2-1 16 16,3 0 0-16,-3-1 0 0,0 0 272 0,0-2 0 16,0 2-128-16,-1 0 128 0,0-1 0 0,-2 1 0 15,-1 2 0-15,-2-2 0 0,-1 2 0 0,-3-2 0 16,-1 0 0-16,-1 2 0 0,-2 1 0 0,-3-3 0 16,-1 2 0-16,-1 0 0 0,-2-2 0 0,-2 3 0 15,0-1 0-15,-2-2 0 0,-1 2 0 0,0-2 0 16,0 2 0-16,-2 1 0 0,0 0 0 0,-3 2 0 0,-1-1 0 15,-2 2 0-15,1-1 0 0,-3 1 0 0,-1-3 0 16,-1 2 0-16,-2 4 0 0,1-3-128 0,-2 3 128 0,-3-3-160 16,1 2-160-16,0-1-48 0,0 1 0 0,-1-2-17904 15</inkml:trace>
  <inkml:trace contextRef="#ctx0" brushRef="#br0" timeOffset="79234.5">25493 16454 5519 0,'0'-1'496'0,"-1"-2"-496"0,1 3 0 0,0-2 0 0,0 2 384 0,0-1-32 0,0-2 0 0,0 1 0 0,0-2 448 0,0-2 96 15,-2 0 0-15,2 2 16 0,0-2 768 0,0 2 160 16,3-2 16-16,-3 3 16 0,1 0 384 0,-1-1 80 15,2 1 16-15,1 0 0 0,-1 3-688 0,1-3-144 16,1 3-32-16,-1 3 0 0,2-3-288 0,1 3-64 16,1 4-16-16,0-1 0 0,-1 1-432 0,0 2-96 15,2 3-16-15,-1-2 0 0,1 4-160 0,-2 1-32 16,0 3-16-16,0 1 0 0,-1 0 96 0,1 6 32 16,-1 5 0-16,0 3 0 0,1 2-176 0,-2 3-48 15,1 7 0-15,-1-1 0 0,1 4-144 0,-3 3-128 16,1 5 144-16,-2 1-144 0,-1 6 0 0,-1 1 0 15,-3 2 0-15,-1-6 0 0,0-3 0 0,-1-6-208 16,0-2 32-16,0-7 16 0,-1-1 0 0,2-5 0 0,3 1 0 16,-2-2 0-16,2-7 160 0,-1-2 0 0,1-4 0 15,1-3 0-15,-1-4-256 0,1-3-64 0,2-5 0 0,-1-4-16 32,3 1-928-32,-2-4-176 0,1-3-32 0,2-1-9120 0,-1 1-1824 0</inkml:trace>
  <inkml:trace contextRef="#ctx0" brushRef="#br0" timeOffset="82099.98">25478 16432 20271 0,'-3'-4'1792'0,"1"0"-1424"0,2 2-368 0,0 2 0 0,0-3 512 0,0 2 16 0,-1-1 16 0,-2-2 0 0,1-2 1024 0,-3 0 208 0,0 2 32 0,0 1 16 0,-1 1-32 0,0 1 0 16,-1 1 0-16,2 0 0 0,0 1-384 0,2 1-64 16,-1-2-32-16,2 0 0 0,2 0-656 0,1 0-128 15,1-2-16-15,3 1-16 0,1 1-320 0,1-3-176 16,1 3 192-16,2-4-192 0,1 4 128 0,0-2-128 15,2-2 0-15,-2 2 0 0,1-2 224 0,1 0-16 16,1 2 0-16,0-2 0 0,2-1 112 0,-1 4 0 16,0-4 16-16,0 4 0 0,1-3-176 0,-1 2-32 15,1-1-128-15,0 2 192 0,2-1-64 0,1-1 0 16,-1 3-128-16,2 0 192 0,0 0-192 0,0 3 0 16,0-3 0-16,-1 2 0 0,1 2 0 0,-1-1 0 0,0 4 0 15,-1-1 0-15,-2 2 0 0,-1 0 128 0,0 0-128 16,-3 5 0-16,-2-3 0 0,0 2 0 0,-2-1 0 0,0 0 0 15,-2 3 0-15,0-2 0 0,-1 1 0 0,-1-1 0 16,-1 0 0-16,0 0 0 0,-2 0 0 0,0 0 0 16,-1-2 0-16,0 1 0 0,-2-1 0 0,-1 0 0 15,0-1 0-15,-3 1 0 0,-2-3 0 0,-1 2 0 16,-2-2 0-16,0 2 0 0,0-3 0 0,-1 0 0 16,-2 0 0-16,-1 1 128 0,0-1-128 0,-1 0 144 15,3-2-144-15,-1 2 0 0,3-4 0 0,1 2 128 16,0 0-128-16,2-1 0 0,0 2 0 0,2-1 128 15,0 2-128-15,1-3 0 0,0 0 0 0,2 1 0 16,1-1 0-16,2 0 0 0,-1-3 0 0,1 3 0 0,1-2 0 16,1 2 0-16,2-3 0 0,0 2 0 0,1 2 0 15,1-3 0-15,0 0 0 0,2 3 0 0,0-3 0 0,2 4 0 16,1-1 0-16,3-2 0 0,-1 2 0 0,4 0 0 16,-3-1 0-16,2 2 0 0,2-1 0 0,0-1 0 15,0 0 0-15,-2 0 0 0,1 3 0 0,-2-1 0 16,0 1 0-16,-2 3 0 0,0-1 0 0,-1 3 0 15,-2 1 0-15,0 1 0 0,-2 2 0 0,1 1 0 16,-1 0 0-16,-2 0 0 0,0 0-128 0,-1 0 128 16,-1 0 0-16,-1 2 0 0,1-5 0 0,0 2 0 15,-1-1 0-15,0-2 0 0,-1-3 0 0,2 1 0 0,-1 0 0 16,-2-4 0-16,0 4 0 0,0-2 0 0,-1 0 0 16,-1 2 0-16,1 2 0 0,-2 3 0 0,-1-2 0 15,1 4 0-15,-2 0 0 0,0-1 0 0,-1 4 0 16,0-2 0-16,-1 2 0 0,0-1 0 0,-1 2 0 15,0-5 0-15,0 3 0 0,-1-2 0 0,1 1 0 16,0-2 0-16,0-1 0 0,1-1 0 0,0-2 0 0,0-2 0 16,0 0 0-16,0-2 0 0,-2 1 0 0,2-1 0 15,0-2 0-15,-4 0 0 0,0 3 0 0,-2-3 0 16,-3 4 0-16,0 0 0 0,-2-1 0 0,-3 4 0 16,0-3 0-16,-2 2 0 0,0 0 0 0,1-2 0 15,-2 0 0-15,2-1 0 0,1 1 0 0,-1-4 0 16,3 0 0-16,-2 0 0 0,0-3 128 0,2 0-128 15,0 1 0-15,0-4 0 0,-2 0 0 0,2 0 0 0,-1-2 0 16,2 0 0-16,1 0 0 0,1 1 0 0,2-2 0 0,0 0 0 16,0-2 0-16,2 1 0 0,1 0-176 15,2-2-64-15,2 0-16 0,1 0 0 16,2-1-576-16,3-1-112 0</inkml:trace>
  <inkml:trace contextRef="#ctx0" brushRef="#br0" timeOffset="82767.36">26800 15985 5519 0,'2'-5'496'0,"-2"2"-496"0,0 1 0 0,1 0 0 0,-1 2 2064 0,0 0 320 0,0 0 64 0,2 0 16 0,-1-3-352 0,-1 3-80 0,0 0-16 0,0 0 0 0,0 0 96 0,0 0 0 16,0 0 16-16,0 0 0 0,0 0-400 0,-12 19-64 15,9-17-32-15,-1 5 0 0,1-1-720 0,-2 1-144 16,1-1-16-16,-2 4-16 0,1 0-336 0,-3 3-64 15,1 1-16-15,-3 3 0 0,0-1-128 0,0 2-16 16,-2 2-16-16,0 1 0 0,1 1 48 0,-4 2 16 16,0 0 0-16,-1 4 0 0,0-5-16 0,-2 4 0 15,2 2 0-15,1-3 0 0,3-2-208 0,-1 2 144 16,-2 9-144-16,-1 6 128 0,0 3-128 0,1 5 0 16,1 0 0-16,0 2 0 0,3-4 0 0,0 4 0 15,1-1 0-15,0-3 0 0,3 1 0 0,-2 1 0 0,1 0 0 16,0-1 0-16,2-1 0 0,0-2 0 0,0-1 0 0,0 1 0 15,-1 1 0-15,1-2 0 0,-1 4 0 16,-1-1 0-16,2 0 0 0,0-1 0 0,1 1 0 0,1-4 0 16,2-1 0-16,1-1 0 0,1-4 0 0,1-2 0 15,3-2 0-15,2 1 0 0,1-6 0 0,3-2 0 16,0-4 0-16,2-1 0 0,2-1-160 0,2-1 160 16,3 1-224-16,2-2 48 0,3 1 16 0,5-3 0 15,-1-3-1264 1,3 2-256-16,2 1-48 0,3-1-14528 0</inkml:trace>
  <inkml:trace contextRef="#ctx0" brushRef="#br0" timeOffset="83915.82">27367 16665 23039 0,'-2'3'2048'0,"-1"1"-1648"0,2-1-400 0,1 0 0 0,0-1 1168 15,-1 2 160-15,-2 0 16 0,1 6 16 0,-3 4-144 0,-2 3-48 0,-2 1 0 0,-2-2 0 0,0 3 400 0,-2 0 80 0,0 0 16 0,-3 1 0 16,-2 1-592-16,1 1-112 0,-3 2-32 0,-2 3 0 16,0 1-240-16,-4 4-48 0,-3 3-16 15,-3 2 0-15,-1 5-240 0,-3-1-64 0,1 0 0 0,-1 0 0 16,-2 1-320-16,1-2 144 0,1 1-144 0,2-2 0 16,1-7 0-16,4-1 0 0,3-7 0 0,2 0 0 15,2-3 0-15,2-5 0 0,3-4 0 0,1-2 0 31,2-4-384-31,3-3-96 0,2-3-16 0,2-3 0 0,2 0-304 16,-1-3-64-16,2-1-16 0,-1-5-17424 0</inkml:trace>
  <inkml:trace contextRef="#ctx0" brushRef="#br0" timeOffset="84216.89">26721 16855 911 0,'2'-19'0'0,"-2"7"0"0,1-1 0 0,1 6 0 0,-1 1 4208 0,0 3 752 15,0 0 160-15,2-7 16 0,0-3-2816 0,2-3-560 16,2-2-112-16,-1 3-32 0,0 2 176 0,-2 6 16 16,1 3 16-16,-3 4 0 0,2 2 304 0,0 6 64 15,0 2 16-15,1 5 0 0,3 2-1408 0,-1 4-288 16,2 2-48-16,1-1-16 0,1 3-208 0,3 3-48 16,0 0-16-16,4 5 0 0,-1 1 16 0,3 1 16 15,2-1 0-15,0 2 0 0,-2-4-16 0,1 2 0 16,1-4 0-16,1 0 0 0,-2 1-192 0,0-2 0 0,-2-1 0 15,1 1 0-15,-1-1 0 0,-2-2 0 0,-1 3 0 16,-2-1 0-16,-1-2 0 0,0 1 0 16,0-3 0-16,-3-1 0 15,0-1-576-15,0-2-48 0,0-1-16 0,-1-3 0 16,-1-4-1600-16,1-2-320 0</inkml:trace>
  <inkml:trace contextRef="#ctx0" brushRef="#br0" timeOffset="84784.95">27404 16026 32255 0,'-9'-2'1424'0,"1"-2"304"0,1 1-1392 15,2 3-336-15,4 0 0 0,-1 0 0 0,2 0 1120 0,-2 0 160 0,-1 0 16 0,0 3 16 0,0-3-208 0,1 1-32 16,2 2-16-16,1-1 0 0,1 2-608 0,2 2-128 15,0 0-32-15,2 4 0 0,0 0-80 0,2 5-16 16,0 2 0-16,2 4 0 0,1 4 16 0,2 3 0 16,1 4 0-16,1 4 0 0,3 1-64 0,0 4-16 0,2 0 0 15,1 1 0-15,1 5-128 0,2 0 0 0,0 1 0 0,1-1 0 16,-1 2 176-16,-1 0 0 0,-1 2 0 0,-1-1 0 16,1 1-176-16,-5 0 160 0,0-1-160 0,-2-3 160 15,-1 0-160-15,-1-1 0 0,1 0 0 0,-2-1 128 16,1-3-128-16,-2-2 160 0,0-1-160 0,-3-1 160 15,0-1 160-15,-1 1 48 0,-2 1 0 0,0 0 0 16,-2 0-176-16,-1-1-16 0,-1-1-16 0,-2-2 0 16,-1-2-32-16,-2 1-128 0,0-2 192 0,-2-4-64 15,0-2-128-15,-2 1 0 0,1 2 0 0,-4 0 0 16,-1 2 0-16,-2-2 0 0,-3-1 0 0,-2-3 0 0,-4 1 0 16,-3-4-192-16,-3-3 32 0,-2-3 16 0,-3-1 144 0,-3-5 0 15,-4-1-144-15,-1-5 144 16,-3 1-672-16,1-1-64 0,-1-3-16 0,2 1-19232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7:00:56.62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20414 882 32255 0,'0'-2'2864'0,"1"2"-2288"0,1 2-576 0,-1 0 0 0,-1-2 512 0,1 1-16 15,-1 2 0-15,1 0 0 0,1 4 544 0,-1 1 112 16,0 5 32-16,-2 0 0 0,0 6-736 0,-1-1-160 15,1 6-32-15,0 3 0 0,-2 5-256 0,1 9 160 16,1 7-160-16,-2 8 128 0,0 4 128 0,-1 7 32 16,-1 5 0-16,-3-3 0 0,2 2-144 15,-1 5-16-15,-3 8-128 0,-1-2 192 0,-1-3-64 0,-1-8 0 0,1-6-128 0,-2-4 192 16,2-2 80-16,-2-2 16 16,3-3 0-16,1-3 0 0,3-6-80 0,1-7-16 0,2-7 0 0,3-5 0 15,-1-5-32-15,4-4-16 0,1-2 0 0,1-9 0 16,2-2-144-16,2-5 128 15,2-5-128-15,1-7 128 0,-1-2-128 0,1-7 0 0,1-8 0 16,2-10 0-16,-1-10 0 0,-3 8-176 0,0 1 16 0,1-9 0 16,3-20-96-16,2-15-32 0,0-6 0 0,-2-2 0 15,-2 7 288-15,-1 1 0 0,-2-3 0 0,-2 1 0 16,-2 4 0-16,-1 4 0 0,-3 9 0 0,0 3 0 16,-2 4 352-16,1 3 32 0,-1 3 0 0,-2 10 0 15,1 6-128-15,-1 9-32 0,1 5 0 0,-2 7 0 16,2 4-32-16,-2 1-16 0,0 8 0 0,-1-2 0 0,2 8-176 15,-1 4 0-15,1 4 144 0,0 5-144 0,-1 5 0 0,0 7 144 16,-1 3-144-16,-1 10 0 0,0 8 0 0,-1 4 0 16,0-1 0-16,0 12-144 0,0 13 144 0,-2 6 0 15,1 2 0-15,0-1 128 0,0-4-128 0,0 10 0 16,-2 9-128-16,1 2 128 0,3-7 0 0,0-9 0 16,3-9 0-16,1-5 0 0,2-9 0 0,0-3 0 15,0-4 0-15,0-6 0 0,0-5 0 0,-1-4 0 16,1-7 144-16,0-5-144 0,0-1 288 0,1-5-48 15,0-5-16-15,0-6 0 0,1-2-224 0,-1-7 0 16,0-5 0-16,-1-6 0 0,-1-5 0 0,0-5 0 16,-1-8 0-16,0-10 0 0,-1-7 0 0,0-5 0 15,0-4 0-15,0-12 0 0,1-14 0 0,2-11-320 16,3-5 64-16,2-2 0 0,0 21 48 0,2-7 16 0,5-9 0 16,3 5 0-16,1 8 192 0,-1 11 0 0,-1 15 0 15,-1 7 0-15,0 5 0 0,-1 2 128 0,-1 7 16 0,-2 4 0 16,-2 3 352-16,1 5 64 0,-3 1 16 0,0 5 0 15,0 2-448-15,-3 6-128 0,-1 1 0 0,1 3 0 16,-2 2 0-16,-2 7 0 0,0 1 0 0,-3 9 0 16,0 8 0-16,-1 8 0 0,0 5 0 0,-3 14 0 15,-2 19 0-15,-2 15 0 0,1 7 0 0,1 5 0 16,1-3 0-16,1 2 0 0,4 2-144 0,4-4 144 16,1-9 0-16,0-10 0 0,3-14 0 0,-2-5 176 15,1-2-176-15,-2-6 0 0,0-7 0 0,-1-1 0 16,0-6 0-16,-3-4 0 0,0-3 0 0,0-8 0 15,0-4 0-15,0-7 160 0,2-4 16 0,0-6 0 16,2-2 96-16,2-9 32 0,0-1 0 0,2-9 0 0,1-13-304 16,2-10 0-16,2-12 128 0,1-12-128 0,1-6 0 0,-1-6 0 15,0 6 0-15,1-9-144 0,-1-5-192 0,-2-2-48 16,0 7 0-16,-3 9 0 0,-3 18 208 0,-1 12 48 16,-1 11 0-16,-2 15 0 0,-1 7 304 0,-3 11 64 15,-2 10 16-15,-2 8 0 0,-4 6 192 0,1 10 64 16,-4 8 0-16,1 5 0 0,0 9-512 0,0 2 0 15,1 0 0-15,4 1-160 0,1 3 160 0,3 4 0 16,3 4 0-16,4 2 0 0,1 3 0 0,2-4 0 16,1-6 0-16,1-3 0 0,-2-6 0 0,1-1 0 15,1-8 0-15,-1-7 0 16,-1-11-1008-16,1 2-112 0,0 0-32 0,2-2 0 0</inkml:trace>
  <inkml:trace contextRef="#ctx0" brushRef="#br0" timeOffset="1383.8">20206 498 3679 0,'5'-12'320'0,"-2"6"-320"0,-1-1 0 0,1 4 0 0,-1 3 2576 0,0 0 448 0,0 0 96 0,1-3 16 0,1 0-3792 0,1-2-752 0,0 0-160 15,-2 0-32-15,1 1 1408 0,-4-2 192 0,-3 2 192 0,-2 0 0 16,-1-1-2304-16,-3 2-448 0,1-1-80 16,-2-2-16-16,-1 3 3296 0,-2-3 640 0,2 0 144 0,-1 2 32 0,-3 1-304 15,-1-4-48-15,-1 5-16 0,-3-4 0 0,1 2-736 0,-2 0-160 16,0 2-16-16,-2-2-16 16,-5-1-160-16,-1 1 0 0,-2-2 0 0,-4 3 0 0,-3-4 0 0,-7 4 0 15,-4 0 128-15,-6 1-128 0,-4 1 784 0,-1 2 80 16,-4 1 16-16,-4 4 0 0,-3 1-192 0,-8 2-48 15,-3 4 0-15,2-1 0 0,4-2-496 0,-2 5-144 16,0 1 0-16,2 0 0 16,4 3-512-16,6-6-192 0,3 2-16 0,8-4-16 0,7 2 304 15,3-2 64-15,4 2 16 0,7-3 0 0,6 3 352 0,4-4 128 16,3 6 0-16,5-2 0 0,4-3 432 0,5-3 80 16,5 4 0-16,5-1 16 0,5 2-256 0,5 1-48 15,7 0-16-15,5 2 0 0,3 1 304 0,8 0 48 0,6 3 16 16,9 1 0-16,9 2-320 0,7-1-48 0,7-1-16 15,4-7 0 1,0-2-832-16,5-1-192 0,5-3-16 0,3-7-16 16,7 0-1200-16,-3-7-240 0,-3-3-64 0,-1-2 0 15,3-4 928-15,0-3 176 0,-5 3 48 0,-6-5 0 0,-3 2 1088 0,1-4 288 0,0 1 32 0,-4-3 0 16,-6 3 784-16,0-4 176 0,0-5 16 0,-3 3 16 16,-5-3-96-16,-7 5 0 0,-8 0-16 0,-5 1 0 15,-2-3-672-15,-8 2-128 0,-9-1-16 0,-11 3-16 16,-8-1-48-16,-7 3-16 0,-9-3 0 0,-8 6 0 15,-4 0 16-15,-8 3 0 0,-8 4 0 0,-8-1 0 16,-7 1-96-16,-13 2-16 0,-7 1 0 0,-11 6 0 16,-8-1-32-16,-7 4-16 0,-4 4 0 0,-4-1 0 15,-2 3-160-15,1 3-192 0,6 1 32 0,5-1 16 16,9 1-816-16,6-1-176 0,5 1-16 0,8 1-6288 16</inkml:trace>
  <inkml:trace contextRef="#ctx0" brushRef="#br0" timeOffset="2787.32">18047 1871 11055 0,'0'6'976'0,"0"-4"-784"0,0-2-192 0,0 0 0 0,0 0 1184 0,0 0 192 0,0 0 32 0,2 0 16 0,-1 0 688 0,1-2 128 0,2-2 16 0,-4 4 16 16,12-18-96-16,-4 5 0 15,1-3-16-15,0-4 0 0,3-1-864 0,-1-1-160 0,-1-4-48 0,1 2 0 16,-1-2-288-16,1-5-64 0,2-6-16 0,2-3 0 16,0-3-368-16,1-2-80 0,1-3-16 0,-1 1 0 15,1-3-256-15,-4 2 0 0,1 4 128 0,-4 5-128 16,0 2 288-16,-4 5 0 0,0 1 0 0,-2-1 0 15,-2-3 16-15,-2 5 0 0,-2 1 0 0,-2 3 0 16,-2 4 16-16,-2 3 0 0,0 1 0 0,-2 4 0 16,0 2-320-16,0 2 128 0,-1 4-128 0,0 0 0 15,0 3 0-15,-2 3 0 0,0 3 0 0,-2 0 0 0,-1 3 0 16,-3 4 0-16,-1 3 0 0,-1-1 0 16,2 0 0-16,-4 5 0 0,-3 5 0 0,-2 3 0 0,-2 3 0 15,-1 2 0-15,3 4 0 0,-2 3 0 0,2 4 0 0,1 5 0 16,2 3 0-16,1 2 0 0,5 0 0 0,1-1 0 15,2 1 0-15,0 10 0 0,0 8 0 0,-3 15 0 16,0 9-128-16,-4 5 128 0,1-7 0 0,-1 7 0 16,-2 4 0-16,0-1 0 0,4-7-240 0,6-9 0 15,7-11 0-15,4-8 0 16,4-10-208-16,4-5-32 0,3-6-16 0,3-7 0 0,1-3 496 0,2-7 0 16,-1-1 0-16,3-9 0 0,1-4 0 0,0-7 0 15,2-4 208-15,2-3-64 0,1-8 128 0,1-6 32 16,3-6 0-16,0-7 0 0,-3-1-16 0,0-7 0 15,2-3 0-15,-1-13 0 0,3-10-288 0,0-8 0 16,0-6 128-16,0-4-128 0,-1-3 0 0,2-7 0 0,3-10 0 0,3-9 0 16,3 0 0-16,0-1-176 0,-3 11 176 15,2-2-160-15,1 1 160 0,-3 4 0 0,-1 1 0 0,-4 13 0 16,-6 16 0-16,-1-2 0 0,-1 0 0 0,-4 8-128 16,-4 8-16-16,-4 10 0 0,-6 7 0 0,-6 8 0 15,-3 5-192-15,-7 5-48 0,-3 2 0 0,-5 9-17840 16</inkml:trace>
  <inkml:trace contextRef="#ctx0" brushRef="#br0" timeOffset="3736.97">19779 2288 26719 0,'-13'-13'2368'0,"1"5"-1888"0,3 4-480 0,3 0 0 0,0 4 400 0,-4-4-16 0,-7-2 0 0,-13-6 0 0,-11-3-1072 0,-11-1-208 0,-5 0-64 0,-3 0 0 0,-5 0 560 0,-4 3 96 16,-5 1 32-16,-1 2 0 0,0 0 272 0,0 5 192 15,-4 4-16-15,-2 1-16 0,4 4 992 0,0 6 208 16,3 4 48-16,3 9 0 0,4 3 320 0,4 5 64 15,2 4 0-15,5 6 16 0,5 6-1008 0,7 1-208 16,3 6-32-16,6 0-16 0,7-4-544 0,2 8 0 0,0 13 0 16,4 2 0-16,4-3 0 0,3 0 0 0,6 5 0 0,2-3-144 31,7 1-432-31,7-6-96 0,5-4-16 0,7-6 0 16,4-6-720-16,7-4-128 0,6-8-48 0,4-2 0 0,6-6 1072 0,1-7 192 0,-2-3 64 0,7-5 0 15,9-3 432-15,6-2 80 0,6-3 32 0,4-3 0 16,-1-5 272-16,2-3 48 0,-2-3 16 0,2-4 0 15,3-2 240-15,1-7 48 0,-2 0 16 0,-3-6 0 16,-4-4-240-16,-5-1-48 0,0-3-16 0,-5-1 0 16,-1-2-48-16,-8-4-16 0,-4 1 0 0,-8-2 0 15,-5 1-176-15,-5-2-48 0,-2-5 0 0,-6-1 0 16,-1-5-16-16,-7-1 0 0,-4-3 0 0,-5-3 0 16,-3 7-80-16,-3 1-32 0,-3-1 0 0,-2-6 0 0,-1 1-80 15,-2-2-128-15,1 3 176 0,0 3-176 0,-1 4 128 0,1 6-128 16,-2 6 0-16,-1 0 0 0,-1 10 0 15,-2 2 0-15,-4 1 0 0,-2 6 0 0,0 2 0 0,-6 1 0 16,-7 5 0-16,-6 1 0 0,-4 4 0 0,-2 2 0 16,0 4-192-16,-4 3 48 15,-6 1-304-15,-5 6-64 0,-6 2-16 0,-2 0-11712 16,-4 2-2352-16</inkml:trace>
  <inkml:trace contextRef="#ctx0" brushRef="#br0" timeOffset="6116.22">20297 170 34095 0,'5'-3'3024'0,"0"-1"-2416"0,-2 4-480 0,0 0-128 0,-2 1 0 0,2-1-128 0,0 0 128 0,2-1-192 15,4-1-1472-15,0-1-288 0,-2 2-64 0,-2-3-16 16,-3 2-272-16,0-2-64 0,-5 2-16 0,-2-2 0 16,-1-2 1168-16,-1 1 256 0,-3-2 32 0,-3 0 16 0,1 1 1968 0,-3 2 400 15,-2-2 80-15,-3 1 0 0,1 1-528 0,-3 3-112 16,-5-1-32-16,-3-2 0 0,-2 4-272 0,-6 0-48 15,-8 0-16-15,-5 4 0 0,-4-2-400 0,-3 2-128 16,-4 2 0-16,0 0 0 0,3 2 480 0,0 0-16 16,0-2 0-16,-1 4 0 0,-4-1 64 0,-1 1 16 15,-3 0 0-15,-4 0 0 0,-2 2-160 0,1 0-16 16,10-2-16-16,4 0 0 0,1 1-352 0,-1-1 0 16,5 3 0-16,1 0 128 0,3 2-128 0,3 1 192 0,4 0-64 15,2 0 0-15,5 0 544 0,4 0 112 0,5 0 32 16,2 2 0-16,6-1-640 0,2 4-176 0,6-2 0 15,1 3 0-15,3 0 0 0,5-2 0 0,-1 1 0 16,3 1 128-16,3 1 64 0,0-1 0 0,3 4 16 0,3-4 0 16,2 0 160-16,2-1 16 0,3 2 16 0,2-5 0 15,6-2-272-15,3 1-128 0,5 1 128 0,5-2-128 16,2 0 128-16,1 0-128 0,4-1 0 0,1-5 128 16,1 0 0-16,4-4 0 0,5 1 0 0,1-2 0 15,-2 1-128-15,7-2 160 0,3-1-160 0,3-3 160 16,-2-5-160-16,0 1 0 0,-3-2 0 0,2-4 0 15,0 4 0-15,3-7 0 0,-1 3 0 0,-2-6 128 0,0 0 192 16,-3-2 48-16,-1-1 0 0,-2-3 0 0,-2 0-192 16,1-4-48-16,0-3 0 0,-4-2 0 0,-7 5 144 0,-2-5 32 15,0-1 0-15,-4-1 0 0,-4 1-144 0,-2 0-32 16,-3-3 0-16,-6 3 0 0,-2-3 0 0,-5 4 0 16,-3 3 0-16,-4-1 0 0,-2 3-128 0,-3 2 192 15,-2 1-192-15,-3 2 192 0,-2 2-32 0,-3-1 0 16,-2 2 0-16,-6 1 0 0,-5-1 32 0,-6-1 0 15,-5 3 0-15,-6 4 0 0,-4 2-192 0,-7 0 0 16,-4 4 0-16,-7-1 0 0,-6 1 0 0,-6 3 0 16,-1-2 0-16,-8 3 0 0,-8 6-288 0,-8 0 16 15,-4 2 0-15,-6 3-18336 0</inkml:trace>
  <inkml:trace contextRef="#ctx0" brushRef="#br1" timeOffset="41098.08">23804 13848 11055 0,'12'-2'976'0,"-5"1"-784"0,1 1-192 0,-3-3 0 0,-2 3 448 0,2-2 64 0,2 1 0 0</inkml:trace>
  <inkml:trace contextRef="#ctx0" brushRef="#br1" timeOffset="42108.94">24078 13830 7359 0,'1'0'656'0,"-1"0"-528"0,0 2-128 0,-1-2 0 16,0 0 640-16,1 0 112 0,-1 2 16 0,-1 0 0 16,0-2-1824-16,1 0-352 15,-2-2-80-15,3 2-16 0,0 0 1504 0,0 0 0 0,0 0 240 0,0 0-16 0,0 0 1472 16,-10-18 288-16,9 16 64 0,1 2 16 0,0 0-960 16,0 2-192-16,1 0-32 0,-1 0-16 0,0-1 32 0,0 4 0 15,-1-4 0-15,0 2 0 0,0-1 608 0,-2 2 128 16,1-4 32-16,-1 3 0 0,0-2 240 15,-1 1 48-15,-1-2 16 0,0 3 0 0,0-3-768 0,0 0-160 16,1 0-16-16,1 0-16 0,-1-3-368 0,1 0-80 16,2 3-16-16,0-3 0 0,2 1-96 0,-1 0 0 15,0 0-16-15,1-2 0 0,1 1-432 0,-1 0 0 16,-1 3 128-16,0-2-128 0,-1 2 0 0,-1 0 0 16,0 2 0-16,-2-1 0 0,-1 2 0 0,0-1 0 15,-2 2 0-15,-2 0 0 0,1 2 128 0,-4-1 0 16,1 1 0-16,-1 1 0 0,0-3 112 0,-1 1 16 0,1-1 0 15,-2-1 0-15,2 0-128 0,0-2 0 0,-1 2-128 16,0-3 192-16,-1 2-64 0,0-4 0 0,0 2-128 0,-1 0 192 16,-3 0-192-16,0 0 0 0,-1 0 0 0,-2 2 0 15,1-2 0-15,-2 0 0 0,0 0 0 0,0 0 0 16,-1-2 0-16,1 2 0 0,2 0 0 0,1 0 0 16,-2-2 0-16,0 2 128 0,-2 0-128 0,0 2 0 15,-2-2 0-15,-1 2 0 0,-1 2 0 0,-2-2 0 16,2 4 0-16,0-4 0 0,0 3 0 0,1-5 0 15,1 1 0-15,3 1 0 0,0-2 0 0,-1-3 0 16,1 3 0-16,0 0 0 0,0 0 0 0,1 0 0 16,0-3 0-16,0 3 0 0,1 0 0 0,1 0 0 15,3 0 0-15,1 0 0 0,2-2 0 0,0 2 0 16,2-2 0-16,1 2 0 0,0 0 0 0,2 0 0 0,-1 0 0 16,2 0 0-16,-1 0 0 0,2 0 0 0,0-2 0 0,2 2 0 15,2 0 0-15,-1 0 0 0,2 0 0 0,1 0 0 16,0-2 0-16,1 2 0 0,1-2 128 0,0 2 0 15,2-2-128-15,-1-2 192 0,-3 4-192 0,0 0 0 16,21-10 0-16,-11 5 0 0,1 2 176 0,1-4-176 16,0 4 192-16,2-4-192 0,0 1 192 0,2 0-192 15,2 0 192-15,0-1-192 0,2 0 160 0,0 1-160 16,1 0 128-16,-1-3-128 0,-1 6 0 0,1-4 0 16,1-1 0-16,0 2 0 0,-2-2 0 0,-1 2 0 15,0 0 0-15,-2-3 0 0,-1 5 0 0,-3-2 0 16,-1 0 0-16,-2 2 0 0,-2 1 0 0,-1-4 0 15,-2 4 0-15,1-3 0 0,-1 1 0 0,-2-2 0 0,2 1 0 16,-2-1 0-16,2 1 0 0,-1-1 0 16,0-1 0-16,0 0 0 0,-1 5 0 0,-1-4 0 0,1 5 0 15,-2-2 0-15,-3 2 0 0,0 2 0 0,-4 0 0 0,-1 2 0 16,-2 2 0-16,-3 2 0 0,0 0 0 0,-3 1 0 16,0 2-128-16,-3 0 128 0,1 1 0 0,-3 0 0 15,1 0 0-15,-1 0 0 0,0 1 0 0,0-1 0 16,1-4 0-16,3 1 0 0,1-2 0 0,-1 1 0 15,5-2 0-15,1 2 0 0,2-2 0 0,2-1 0 16,2-2 0-16,0 4 0 0,3-2 0 0,-1 1 0 16,1 1 0-16,0 0 0 0,1 4 0 0,0-1 0 15,-2 0 0-15,1 2 0 0,-2 2 0 0,0 3 0 16,0 1 0-16,-3 2 0 0,0 2 0 0,0 0 0 0,-1-1 0 16,2-1 0-16,0-2 128 0,2-1-128 0,3-5 0 0,1 0 0 15,4-2 0-15,0 0 0 0,5-2 192 0,2 0-64 16,4-3 0-16,1-2 0 0,3 1 0 0,0-2 0 15,4 0 0-15,-2 0 0 0,1 0-128 0,0 0 0 16,1 3 0-16,0-2 0 0,1 4-272 0,-2-1-96 16,0 0-16-16,0 2 0 15,-1 2-736-15,0 0-160 0,-1 4-16 16,0 1-16416-16</inkml:trace>
  <inkml:trace contextRef="#ctx0" brushRef="#br1" timeOffset="43941.06">23987 12695 23039 0,'2'-3'2048'0,"1"2"-1648"0,-1-1-400 0,1 2 0 0,-1-3 192 0,0 2-32 0,3-2-16 0,4-3 0 0,1-1-144 0,0 1-224 16,0-3 48-16,-2 0 16 0,0 2 160 0,-3 3-208 16,0-2 80-16,-2 3 128 0,1 0 768 0,0-2 288 15,0 4 48-15,-2-2 16 0,2 2-96 0,-3 2-32 16,0 2 0-16,-1-1 0 0,-1 2-32 0,0-1 0 15,-2 1 0-15,1 1 0 0,2-5-320 0,0 0-64 16,0 0 0-16,-20 16-16 0,14-12-64 0,-3 0-16 16,-2-2 0-16,-3 1 0 0,0-2-240 0,-5 1-48 15,0-2-16-15,-2 3 0 0,-1-3-176 0,-3 0 0 0,-2 0 0 16,0 0 0-16,-1 0 336 0,-2-3 96 0,0 6 16 0,1-3 0 16,-1 0-112-16,-1 3-16 0,0-1 0 0,-2 3 0 15,-2-2-192-15,0 4-128 0,-2-4 128 0,0 3-128 16,3-1 0-16,-1 0 0 0,0 2 0 0,3-1 0 15,1-1 0-15,0 0 0 0,3 0 0 0,-2 1 0 16,4 0 0-16,-1-2 128 0,0-1-128 0,-2 0 0 16,2 1 128-16,1-4-128 0,0 2 160 0,3-1-160 15,-1 2 0-15,3-3 128 0,4-3-128 0,2 2 0 16,3 1 144-16,1-2-16 0,2-2 0 0,3 0 0 16,1 2-128-16,2-2 0 0,1-2 0 0,1 1 0 15,2-1 0-15,0 1 0 0,3-2 0 0,0 1 0 0,-1 0 0 16,2 0 128-16,0 0-128 0,1 0 0 0,1-1 128 15,0-1-128-15,2 3 0 0,-2-1 128 0,3-3-128 0,-1 2 0 16,-1-2 0-16,1 3 0 0,-2-4 0 16,0 4 0-16,-1-4 0 0,0-1 0 0,0 3 0 0,0-2 0 15,2 2 0-15,-1-5 0 0,2 3 0 0,1-3 0 16,1 2 0-16,0-2 0 0,3 2 0 0,-2 2 0 16,0 0 0-16,-1 0 0 0,1 5 0 0,-4-2 0 15,1 2 0-15,-3 4 0 0,0 0 0 0,-2 0 0 16,0 2 0-16,-3 0 0 0,0 0 0 0,0 0 0 15,1 0 0-15,-4 1 0 0,2-3 0 0,-1 1 0 16,0 1 0-16,0 1 0 0,-2-2 0 0,1 2 0 16,-1 0 0-16,-1 0 0 0,2 0 0 0,-2 0 0 15,2 1 0-15,-2 2 0 0,0-2 0 0,-1 2 0 0,-1 0 0 16,0 0 0-16,-1 3 0 0,-2-2 0 0,-1 2 0 16,-2 1 0-16,-1 0 0 0,-1 2 0 0,-4 0 0 0,-2 2 0 15,-2 4 0-15,-1 1 0 0,-2 0 0 16,-2 3 0-16,1-4 0 0,0 2 0 0,4-1 0 0,2-3 0 15,6 0 0-15,3-6 0 0,2-2 0 0,3-4 0 16,3 2 0-16,-1 0 0 0,3-2 0 0,-2 0 0 16,2 1 0-16,1-1 0 0,-1-1 0 0,1 2 0 15,0 1 0-15,0-1 0 0,0 4 176 0,0-3-176 16,0 3 208-16,0 1-48 0,-2 0-16 0,4 0 0 16,-2 2-144-16,2-3 0 0,3 0 0 0,2 1 128 15,2-1-128-15,3-3 0 0,3 2 0 0,4-6 0 16,3-1 0-16,4-2 0 0,4 1 0 0,3 0 0 0,2-2 0 15,-1-1 0-15,3 2-160 0,1-2-18928 16</inkml:trace>
  <inkml:trace contextRef="#ctx0" brushRef="#br1" timeOffset="45500.71">24099 15609 26719 0,'-1'-3'2368'0,"1"0"-1888"0,0 1-480 0,0 0 0 0,0 2 896 0,1-2 64 0,0-2 32 0,2-1 0 16,-1-2-1952-16,2 1-384 0,0-3-64 0,-2 4-32 16,1 3 752-16,-3-2 160 0,0 4 16 0,-3 0 16 0,1 0 1728 0,-3 4 352 0,-3-2 64 0,1 3 16 15,-2 0-576-15,-1 1-96 16,-2 2-32-16,-2 0 0 0,1 2-560 0,-2-4-112 0,0 4-32 0,-1-1 0 15,-1-3-256-15,-3 0 0 0,0 2 0 0,-3-2-144 16,-1-2 144-16,-1 1-128 0,1-2 128 0,-3 0-128 16,-1-3 416-16,-1 3 96 0,-1-1 0 0,-1 0 16 15,1 1 176-15,-2 0 48 0,-1 0 0 0,-2-3 0 16,-1 4-48-16,1-4 0 0,0 0 0 0,0 0 0 16,2 0-256-16,2 0-48 0,-1-3-16 0,1 2 0 15,1-2-48-15,1 1-16 0,0 1 0 0,2 1 0 16,2 0-192-16,0 0 176 0,2 0-176 0,1-3 160 15,1 3-160-15,2 0 0 0,3 0 0 0,1-2 0 16,2 0 192-16,0 2-64 0,3-3 0 0,0 0 0 0,3 1 0 16,0 1 0-16,2-2 0 0,1 1 0 0,1 0-128 0,2 0 192 15,0 2-192-15,1-4 192 0,2 2-32 16,1-2 0-16,1 2 0 0,1 0 0 0,1 0-160 0,2-2 0 16,1 2 144-16,1-2-144 0,-1 1 0 0,1 1 0 15,1 1 0-15,-1-2 128 0,-1 0-128 0,0-1 128 16,0 1-128-16,-2 0 128 0,2 0-128 0,-2-1-160 15,2 2 160-15,-2-4-208 0,2 2 208 0,0-2 0 16,-1 0 0-16,1-3 0 0,1 2 176 0,-1-3-176 16,0 1 160-16,-1-1-160 0,-1 0 176 0,-2-1-176 15,0 1 192-15,-1 3-192 0,-3-2 128 0,-1 2-128 16,-1 1 0-16,0 1 0 0,-2 1 0 0,1 0 0 0,-2 2 0 16,-1-2 0-16,1 2 176 0,-1-1-176 0,2 2 160 15,-1 1-160-15,1-3 0 0,0 6 0 0,0-3 0 0,0 1 0 16,0 2 0-16,-1 0 128 0,1 2-128 15,-2 1 0-15,0 1 0 0,-1-1 0 0,1 1 0 0,-3 2 0 16,-2 1 0-16,0 0 0 0,-2 2 0 0,0 0 0 16,-3 2 0-16,-2 1-128 0,-1 1 128 0,-3 0 0 15,0-1-224-15,-1-2 16 0,0 2 0 0,-2-1 0 16,1-2 208-16,-1 1 0 0,1-1 0 0,2 2-144 16,1-2 144-16,1 0 192 0,3-2-32 0,3 3-16 15,2-4-144-15,3 0 0 0,2-1 0 0,5-2 0 16,2 0 0-16,3 0 128 0,1 0-128 0,1 0 0 15,2 1 0-15,4-1 128 0,-1 0-128 0,1 1 0 16,0 2 0-16,2-1 0 0,2 0 0 0,3 1 0 0,-1 1 0 16,2 2 0-16,4-1 0 0,-2 4 0 0,1 1 0 0,1-1-224 15,-2 1 80-15,2 4 16 16,-2 1-448-16,0 1-96 0,-1-2-16 0,-1-4-17856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6T17:05:22.10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8872 4640 34095 0,'-2'-4'3024'0,"1"1"-2416"0,1 3-480 0,0 0-128 0,1 0 0 0,-1 0 0 0,1 0 0 0,-1-2-128 0,0 2 128 0,-1 2 0 15,1 1-144-15,0-3 144 0,0 0 0 0,0 27-144 16,1-12 144-16,0 3 0 0,2 2-128 0,0 7 128 16,1 2 0-16,-1-1 0 0,0 4 0 0,1 1 0 15,-1 1 0-15,-1 1 0 0,0 6 0 0,0 1 0 16,0 2 0-16,-3 3 0 0,1 3 0 15,-3 0 0-15,1 1 0 0,0 0 0 0,-2-4 544 0,-1-5 64 0,0-1 16 16,0-4 0-16,0-1-496 0,0-4-128 0,1-4 0 0,-1-1 0 16,3-4-256-16,-2-5-80 0,4-4-16 0,0-4-15248 15</inkml:trace>
  <inkml:trace contextRef="#ctx0" brushRef="#br0" timeOffset="1168.66">8532 4459 5519 0,'-5'1'496'0,"0"2"-496"0,3-3 0 0,2 0 0 0,0 0 0 0,0 0-320 0,-1-3 64 0,-2 3 0 0,-1-1 64 0,2-1 32 0,-1-1 0 0,2-1 0 16,1 1 160-16,1-4 0 0,1 4 128 0,-1-2-128 15,1 1 576-15,0 0 64 0,0 2 0 0,1-1 0 16,-1 2 1120-16,-1 1 224 0,1 0 64 0,-1 0 0 15,0 0-128-15,0 0 0 0,0 1-16 0,-1 2 0 16,3-1-528-16,-2-2-96 0,2 2-32 0,-1-2 0 16,2 0-480-16,0-2-112 0,1 0-16 0,1-1 0 15,1 2-192-15,1-4-64 0,0 2 0 0,1-1 0 16,0-2-112-16,2-1-16 0,1 1-16 0,0-1 0 0,2-2-112 16,0-1 0-16,0-2-128 0,0 2 192 0,-2-5 368 15,2 2 64-15,0-2 16 0,-2 1 0 0,2-2-48 0,-2 4 0 16,-1-4 0-16,0 1 0 0,0 1-48 0,-1-1-16 15,1 2 0-15,-1-2 0 0,0-1-144 0,0 1-16 16,0-1-16-16,-1 2 0 0,0-1-80 0,0 2-16 16,0-2 0-16,-1 1 0 0,0 5-256 0,-1 0 0 15,1 3 128-15,-2-2-128 0,-1 6 0 0,0-2 128 16,-2 4-128-16,1-2 0 0,-1 2 0 0,-1 2 0 16,-1-2 0-16,1 4 0 0,-1-2 0 0,0 2 256 15,0 0-16-15,1 2-16 0,-1 0-224 0,1 3 176 16,-1 1-176-16,2 2 160 0,-2-1-160 0,2 4 0 0,-1 1 0 15,-1 3 0-15,2-3 0 0,-1 3 0 16,2 0 0-16,0 2 0 0,1-4 224 0,-2 1 16 0,2-1 0 16,2-1 0-16,-3-1-240 0,1-3 144 0,0 1-144 15,-1-6 128-15,1 2-128 0,0-3 0 0,-1 0 0 16,-1-2 0-16,2-1 0 0,-1 0 0 0,1-1 0 0,0-2 0 16,1-2 0-16,0-2-192 0,2-1 64 0,-1 2-17984 15</inkml:trace>
  <inkml:trace contextRef="#ctx0" brushRef="#br0" timeOffset="1835.98">8797 4662 17503 0,'-3'-3'1552'0,"2"0"-1232"0,0 0-320 0,1 2 0 0,0 1 688 0,0 0 80 0,0-3 0 0,0-3 16 0,-1 0 272 0,2 0 48 0,1 0 16 0,2 0 0 15,1 2-592-15,1-2-112 0,3 2-32 0,1 0 0 16,1-1 80-16,1 2 16 0,3-1 0 15,0-2 0-15,2 1 352 0,2 0 80 0,2-1 16 0,0-1 0 16,2 2-160-16,2 2-48 0,0 0 0 0,-2 0 0 16,1 1-480-16,-1 2-112 0,1-2 0 0,-1 4-128 15,0-2 0-15,-1 4 0 0,1 0 0 0,0 2 0 16,-1 3 0-16,-1 0 0 0,-1 1 0 0,-3 3 0 0,-4-1 0 16,1 2 0-16,2 2 0 0,-2 1 0 0,-1 0 0 15,0-1 0-15,-1 2 0 0,-1-2 0 0,0-3 0 0,-2 2 0 16,1 1 0-16,-3-3 0 0,1-1 0 0,-3 2 0 15,-3-2 0-15,-1-2 0 0,-2 0 0 0,-3 1 0 16,0 0 0-16,-4 0 0 0,-1 2 0 0,-2-2 0 16,-1 0 0-16,-2 2 160 0,-3 0 464 0,-2-1 80 15,-2 1 32-15,-1-2 0 0,-1 0-160 0,-3 1-48 16,-1-2 0-16,-2 0 0 0,2-4-240 0,0 0-48 16,1-3-16-16,-3 1 0 0,0-4-224 0,-2-4 0 15,1 1 0-15,-2 0 0 0,-2-2 0 0,2 1 0 16,1-2 0-16,2 2-160 15,2 2-880-15,2-1-176 0,3 3-48 0,2 1-9536 16,4 3-1904-16</inkml:trace>
  <inkml:trace contextRef="#ctx0" brushRef="#br0" timeOffset="2420.73">10145 4371 8287 0,'-2'-4'736'0,"0"2"-592"0,-1-2-144 0,2 4 0 0,1 0 1568 0,-1 0 288 0,1 0 48 0,-1 2 16 0,-2 0-896 0,0-2-160 16,-4 2-32-16,0 2-16 0,0 2-352 0,-3-2-64 16,-1 2-16-16,-2 3 0 0,1-2 288 0,-3 2 48 15,-1 1 16-15,-1 2 0 0,-1 1-272 0,0 0-48 16,-1 3-16-16,1 3 0 0,-1-1 768 0,1 5 160 0,-5 5 16 16,1 1 16-16,-1 1 288 0,-2 5 48 15,-1 1 16-15,0 1 0 0,0 5-560 0,0-1-128 0,1-3 0 0,0 3-16 16,3-4-592-16,1 1-112 0,1-2-32 15,6 1 0-15,4-4-272 0,2 4 0 0,5 1 0 0,4 5 0 16,1-1 0-16,3 2 0 0,3 0 0 0,-1-4 0 16,2-3 0-16,2 1 0 0,2 3 0 0,2 0 0 15,1-4 0-15,3 1 0 0,3 3 0 0,2-3 0 16,2 1 0-16,1-5 0 0,2 1 0 0,1-7 0 16,1-3 0-16,0-3-192 0,4-2 48 0,0 0-11408 15,4 3-2272-15</inkml:trace>
  <inkml:trace contextRef="#ctx0" brushRef="#br0" timeOffset="3552.48">10711 4826 6447 0,'4'-3'576'0,"-1"-2"-576"0,0 3 0 0,-2 2 0 0,0 0 880 0,1-2 64 0,1-2 16 0,2 2 0 0,0-4 384 0,3 2 64 16,-3 0 32-16,-2 2 0 0,0-1 144 0,-1 2 16 0,-1 1 16 0,1 0 0 15,-1 1-144-15,-1 2-16 0,0-1-16 0,-1 4 0 16,-2 2-464-16,-2 4-80 0,0-2-32 0,-3 6 0 15,-3 3-96-15,-3 3 0 0,-2 3-16 0,0-1 0 16,-3 2-208-16,-5 5-32 0,-5 9-16 16,-4 3 0-16,1-2 144 0,-4 1 48 0,-3 5 0 0,-1 0 0 15,-1-5 80-15,2-1 32 0,5-4 0 0,3-7 0 16,4-2-480-16,3-1-80 0,4-5-32 0,3-2 0 16,3-1-208-16,2-6 0 0,3 0 0 0,1-2 0 15,2-6-1200 1,-1 0-176-16,4-4-32 0,-2-2-14816 0</inkml:trace>
  <inkml:trace contextRef="#ctx0" brushRef="#br0" timeOffset="3833.83">10121 4795 35935 0,'-6'-13'1600'0,"2"3"320"0,2 4-1536 0,1-1-384 15,-1 7 0-15,2 0 0 0,2-2 320 0,0 2-16 16,1-2 0-16,3 4 0 0,2 4-128 0,3 7-32 16,4 5 0-16,1 4 0 0,3 1 112 0,2 5 32 15,4 2 0-15,3 3 0 0,3 5-16 0,4 3 0 16,1 0 0-16,2 7 0 0,4 1-272 0,0 4 0 16,2-3 0-16,-3 1 0 0,-4-4 0 0,-3-5 0 0,-5-2-128 15,-4-2 128-15,-1-3 0 0,-5-1 0 0,0-2-128 0,-3 1 128 16,0 1-320-16,-2-3-32 0,-2-5 0 0,-2-4 0 31,0-3-1856-31,-3-3-368 0</inkml:trace>
  <inkml:trace contextRef="#ctx0" brushRef="#br0" timeOffset="19367.54">7961 6271 13823 0,'1'-3'1216'0,"0"1"-960"0,1 0-256 0,-1 2 0 0,0 0-128 0,0-2-80 0,1-1-16 0,1 0 0 15,1-3 1440-15,0-2 272 0,1 2 64 0,-2 1 16 16,1 0-544-16,-3 3-128 0,2-2 0 0,-2 1-16 16,0 1-128-16,-1 1-32 0,1 1 0 0,-2 1 0 15,1 1 176-15,-1-2 16 0,1 3 16 0,-1 1 0 16,0-4 80-16,-1 2 16 0,1 2 0 0,0 0 0 0,-2 2-208 0,1-3-48 16,-2 4 0-16,2-1 0 0,-2 0-192 15,0 3-32-15,1-2-16 0,0 2 0 0,-1 1 80 0,2-2 16 16,-2 3 0-16,0 2 0 0,2-1-176 15,0 3-16-15,-1-3-16 0,1 2 0 0,0 1-160 16,0 1-16-16,1 1-16 0,1 0 0 0,-2 3-224 0,2-1 128 16,0 1-128-16,0 1 0 0,-1-2 144 0,1 6-144 15,-2 1 128-15,-1 1-128 0,1 5 160 0,-2 1-160 16,0 4 192-16,-1-3-192 0,2 2 0 0,-2-4 0 16,1 2 0-16,0-2 0 0,2 2 0 0,1 1 0 15,1 3 0-15,-2 3 0 0,4-9 160 0,0 5-160 16,-1 2 128-16,1-1-128 0,0 5 208 0,1-3-32 0,-1 0-16 15,0-5 0-15,0 4-160 0,-1 2 192 0,0 2-192 16,0 4 192-16,1 1-192 0,-2 5 128 0,1 4-128 16,-1 0 128-16,1-5-128 0,0-1 0 0,1-2 0 15,0-4 0-15,1-1 0 0,-1-3 0 0,2 3 0 16,-3 0 0-16,1-2 0 0,0 1 0 0,-2-3 0 0,0-1 0 16,1-9 192-16,-2 1 64 0,1 0 16 0,-2-2 0 15,2 6-112-15,-1-4-32 0,1-1 0 0,0 1 0 16,1 6-128-16,1 2 192 0,0 5-192 0,2-2 192 15,1 1-192-15,1-2 0 0,1 1 0 0,0-2 0 16,0 4 0-16,0-6 0 0,0-2 0 0,-1 4 0 16,0 2 0-16,-1 1 0 0,0-1 0 0,-1-1 0 0,-1 1 0 15,0-3 0-15,-1 0 0 0,-2-1 0 0,0-3 0 16,-2-1 0-16,1-3 0 0,-2-1 0 0,-1 2 0 0,1-1 0 16,-1-3 0-16,-1-2 0 0,0 3 0 0,0-1 0 15,0 1 0-15,1-2 0 16,1 1 208-16,0-4-32 0,1 3-16 0,-2-4 0 0,2 2 32 15,-1 0 0-15,1-3 0 0,0 3 0 0,0-3-192 0,1 4 0 16,1 0 0-16,0 3 0 0,0-2 0 0,0-1 0 16,-2 1 0-16,2 1 0 0,-1 1 0 0,0-3 0 15,-2 0 0-15,1-1 0 0,0-3 0 0,-2 0 0 16,0-2 0-16,2-2 0 0,-2 1 0 0,0-4 0 16,2-2 0-16,-2 2 0 0,2-1 0 0,-1-2 0 15,1 2 0-15,0 1 0 0,1 1 0 0,-1-4 0 0,0 2 0 16,1 0 0-16,0 0 208 0,1 1-32 15,-1-3-16-15,0 1 0 0,-1-3-32 0,1 2 0 0,0-2 0 16,0-3 0-16,-1 2-128 0,-1 0 0 0,0-2 0 0,-1 2 0 16,1-3 0-16,-2 4 0 0,0-3 0 0,-1 2 0 15,1-1 0-15,-1 2 0 0,-1-2 0 0,2 0 0 16,0 0 0-16,2 0 192 0,-1 1-32 0,2-3 0 16,0 0 80-16,1 2 16 0,0-2 0 0,1 0 0 15,1-2-112-15,0 1-16 0,1 0 0 0,0 0 0 16,-1 1-128-16,0-2 0 0,1-1 0 0,-1 1 0 15,0 2 144-15,-1-3-144 0,-1 1 160 0,0 0-160 16,-1-2 0-16,0 0 0 0,1 1 0 0,-2-2-160 16,1 1 160-16,-1-2 0 0,1 4 0 0,-1-4 128 15,1 3-128-15,1-2 0 0,-1 1 0 0,2 1 0 16,0-3 0-16,0 3 0 0,3-3 0 0,-1 3 0 16,1-3 176-16,2 0 16 0,0 1 0 0,0-1 0 0,2 0-64 15,-1 3 0-15,2-3 0 0,-1 0 0 0,1 0-128 0,0 0 0 16,0 2 0-16,-1-2 0 0,2 0 0 0,-2 1 0 15,1-1 0-15,0 3 0 0,3-2 0 0,0-1 0 16,3 0 0-16,1-1 0 0,1 1 0 0,0-3 0 16,3 2 0-16,2 1-176 0,0-2 176 0,1-2 0 15,3 1 0-15,-1 1 128 0,4 1-128 0,0 1 0 16,2-3 0-16,-1 3 0 0,0 0 0 0,-1 0 0 16,2 0 0-16,1 0 0 0,0 3 0 0,-2-3 0 15,4 1 0-15,-4 1 0 0,2 1 0 0,-1-2 0 16,0-1 0-16,0-1 0 0,3 1 0 0,-1-5 0 15,1 1 0-15,3 1 0 0,5-2 0 0,2 0 0 0,4-2 0 16,1 1 0-16,4 0 0 0,0-3 0 0,-1 3 0 16,1 0 0-16,-3 2 0 0,2 1 0 15,2 0 0-15,0 2 0 0,0 1 0 0,2 0 0 0,-1-1 0 0,-3 1 0 16,-3 0 0-16,-1 0 0 0,-1 0 0 0,-2-2 0 16,1 2 0-16,1-3 0 0,1 0 0 0,1-3 0 15,-1 0 0-15,0-2 0 0,0 2 0 0,-1 0 0 16,-2 0 0-16,1 0 0 0,-3 3 0 0,1 0 0 15,3 3 0-15,2-4 0 0,1 1 0 0,3 0 0 16,0-2 0-16,-2 1 0 0,-1-2 0 0,0 0 0 16,-2-1 0-16,-3 1 0 0,2 3 0 0,3-6 0 0,1 2 0 15,-1-2 0-15,-1 1 0 0,-1-1 0 16,0 2 0-16,-2-1 0 0,-2 0 0 0,-1 2 0 0,3-3 0 16,3 1 0-16,3 0 0 0,1-2 0 0,-3-1 0 15,0 4 0-15,-2-3 0 0,-1 1 0 0,-1 2 0 16,-2-2 0-16,-1 3 0 0,-1 0 0 0,2 3 0 0,-2 2 0 15,0 1 0-15,0 0 0 0,-1 4 0 16,-1 0 0-16,-2 1 0 0,-1 1 0 0,-2 0 0 0,0-2 0 16,0-1 0-16,-2 1-128 0,1-1 128 0,-1-1 0 15,0-1 0-15,0 2 0 0,-1-1 0 0,-3-1 0 16,0 4 128-16,-4-1-128 0,0-3 0 0,-2 4 0 16,-1-3 0-16,-2 0-128 0,-1 0 128 0,0-2 0 15,-1-2 0-15,0 2 0 0,-1-4 0 0,0 2 0 16,2-2 0-16,-2 0 0 0,0-2 0 0,-1 1 0 0,-2-1 0 15,0 2 0-15,-1-2 0 0,-1 2 0 0,0 1 0 16,-1-2 0-16,-2 4 0 0,-1-2 0 0,-1-1 128 16,-1 2-128-16,0 2 0 0,0-4 0 0,-1 2 0 15,-2 1 0-15,1-4 0 0,0 1 0 0,0 0 0 16,0-2 0-16,0 1 0 0,1-2 0 0,-1 0 0 0,1-1 0 16,0 0 0-16,0-2 0 0,-2 2 0 0,2-2 0 15,-2 0 0-15,1 1 0 0,-2 1 0 0,0-2 0 16,0 0 0-16,1-2 0 0,-2-1 0 15,1 1 0-15,0-2 176 0,-1-2-48 0,0 0 0 0,1-2 0 16,-1-4 0-16,0-1 0 0,0-5 0 0,0-3 0 16,-1-4 0-16,0-6 0 0,-2-1 0 0,2-5 0 15,0 3-128-15,1-3 0 0,0 0 0 0,1-2 0 16,2-1 0-16,0-5 0 0,-1 12 0 0,0-8 0 16,0-2 0-16,0-1 0 0,-1-3 0 0,-1 4 0 0,-3 2 128 15,2-1-128-15,-2-5 192 0,-1 0-64 0,1 4-128 0,0-4 0 16,-2-3 0-16,1-3 0 0,0 3 0 15,1 3 0-15,-1 4 0 0,1 5 0 0,2 0 0 0,-1-2 0 16,-1 0 0-16,1-1 0 0,-2 0 0 0,0 2 0 16,2 3 0-16,-2-1 0 0,-1 0 0 0,1 2 0 15,0-2 0-15,-1-1 0 0,-2-2 0 16,1-4 0-16,0 6-224 0,0-1 80 16,-2 2 16-16,2-2 0 0,0 2 0 0,0 3 0 0,0 3 128 0,0-3 0 15,1-1 0-15,0-2 0 0,-2 3 0 0,3 2 0 16,-1 4-144-16,0 0 144 0,0 3 0 0,0 3 0 15,0-2 0-15,0-1 0 0,0 2 0 0,1 3 0 0,0-1 0 16,2 1 0-16,0 0-128 0,0 1 128 0,1-2 0 16,0 3 0-16,2-1 0 0,0 1 0 0,3-2 0 15,-2 2 0-15,2-1 0 0,0 1 0 0,1-1 0 16,0 1 0-16,0-1-192 0,0 1 48 0,0 3 0 0,-2-3 0 16,0 2 144-16,-1 1-192 0,1 4 192 0,-2-1-192 15,0-2 192-15,-1 0 0 0,1 1 0 0,-2 4-128 16,1 0 128-16,-2 1 0 0,1 1 0 0,-1 3 0 15,1 0 0-15,0 2 0 0,1-1 0 16,0 3 0-16,1 0 0 0,-1-2 0 0,0 2 0 0,0-2 0 16,0 0 0-16,0 2 0 0,0-3 0 0,0-2 0 15,1 2-224-15,1 0-16 0,-1-1 0 0,1 0 0 16,2-1 240-16,-2 2 0 0,2-1 0 16,0 2 0-16,1-3 0 0,0 1 0 0,0-1 0 0,-2 2 0 15,2 0 0-15,-2 1 0 0,-1-3 0 0,1 4 0 0,-2-1 0 16,0 2 0-16,0 1 0 0,-1 3 0 0,0-3 0 0,0 4 0 15,0-1 0-15,0 0 0 0,0 3 0 0,-1-3 0 16,1 3 0-16,0-1 0 0,0 1 0 0,0 1 0 16,0 1 0-16,0 1 0 0,0 0 0 0,0-3 0 15,0 3 0-15,0 0 0 0,1-2 0 0,1 2 0 16,-2 0 0-16,1 0 0 0,-1-2 0 0,0 2 0 16,0-2 0-16,0 2 0 0,0 0 0 0,0 0 0 15,0 0-128-15,0 0 128 0,0 0 0 0,-21 0 0 16,13 0 0-16,-1 2 0 0,0 0 0 0,-3 0 0 15,-1 1 0-15,-2 0 0 0,1 4 0 0,-5-4 0 16,3 3 0-16,-3-2 0 0,1 1 0 0,-1-1 0 0,-1-2 0 16,1 0 0-16,0 0 0 0,1-1 0 0,-1 2 0 15,-2-3 0-15,0 0 0 0,-1 0 0 16,-1 2 0-16,-1-2 0 0,-3 4 0 0,-3-2 0 0,-1 2 144 16,-4 0-144-16,2 2 0 0,-2 0 0 15,-1 0 0-15,3 1-160 0,6-5 160 0,1 4 0 0,-4-2 0 16,-4 2 0-16,-6 0 0 0,-6 0 0 0,-2 2 0 15,-3 1 0-15,-1 0 0 0,-1 0 0 0,-2 1 0 0,0 0 0 16,6-3 0-16,3 2 0 0,-2 0 0 0,-3-3 0 16,0 0 0-16,-1 1 0 0,-1-3 0 0,3 1 0 15,3-1 0-15,2-2 0 0,3-1 0 0,0 3 0 16,-1 1 0-16,-2-4 0 0,-1 4 0 0,-2-1 0 16,-1-2 0-16,-1 2 0 0,2-1 0 0,0 0 0 15,2 1 0-15,-1 0 0 0,1 2 0 0,1 0 0 16,4-1 0-16,-1 0 0 0,0 0 0 0,1-1 0 0,4-2 0 0,1 2 0 15,1-4 0-15,4 2 0 0,3-2 0 0,1 2 0 16,0-4 0-16,1 0 0 0,2 2 0 0,-1-4 0 16,1 4 0-16,-2-2 0 0,3-1 0 0,-1 2 0 15,-2-3 0-15,0 2 0 0,2-2 0 0,-1 2 0 16,2-5 0-16,-2 4 0 0,1-3 0 0,-1-1 0 16,1 4 0-16,1-4 0 0,2 3 0 0,0 0 0 15,0 0 0-15,0-1 0 0,2 4 0 0,-2-3 0 16,1 4 0-16,1-2 0 0,1 2 0 0,-2 0 0 15,1 0 0-15,-2 2 0 0,0-2 0 0,1 0 0 16,-1 1 160-16,1-1-160 0,-1 3 0 0,1-3 0 16,2-3-128-16,-2 3 128 0,-1 0 0 0,-1 0 0 0,1-1 0 15,0 1 0-15,0 0 0 0,1-2 0 0,1 2 0 0,-1-3 0 16,1 3 0-16,-1-1 0 0,-1 1 0 16,-1 1 0-16,1-1 0 0,0 3 0 0,-2-3 0 0,-1 2 0 15,-1 2 0-15,-1-2 0 0,0 2 0 0,-1 0 0 16,2 0 0-16,-1 0 0 0,1-2 0 0,1 0 0 15,1 1 0-15,1-3 0 0,2 1 0 0,0-1 0 16,1 0 0-16,0 0 0 0,1-1 0 0,-2-2 0 16,4 1 0-16,-4 0 0 0,0 2 0 0,-2-2 0 15,0 2 0-15,-1 0 0 0,-3-2 0 0,2 2 0 16,-1 0 0-16,-1 2 0 0,2 0 128 0,-1-2-128 16,-5 4 0-16,0-1 0 0,-1 0 0 0,3 0 0 0,1 1 0 15,-1-1-128-15,4 0 128 0,0 0 0 16,2 0 0-16,0-3 0 0,1 1 0 0,1-1 0 0,3 0 0 15,-2 0 0-15,0 0 0 0,2-1 0 0,0 1 0 0,0-3 0 16,-1 0 0-16,0 3 0 16,-1-3-832-16,2-3-64 0,-1 2-16 0,0-6-19872 15</inkml:trace>
  <inkml:trace contextRef="#ctx0" brushRef="#br0" timeOffset="30173.84">9425 6334 9215 0,'-4'0'816'0,"1"-3"-656"0,1 3-160 0,2 0 0 0,0 0 304 0,0-2 16 0,-1 0 16 0,-1-2 0 0,-2 0-336 0,1-2 0 0,1 2-192 0,1-2 64 0,1 0 128 0,0 2-208 0,0-1 80 0,0 1 128 0,1 1 0 0,-1 0 256 15,0 2 0-15,1-2-16 0,-1 1 544 0,0 1 112 16,-1 1 32-16,1 0 0 0,0 0 288 0,0 0 64 16,-1 0 16-16,1 0 0 0,0 0 304 0,0 0 64 15,0 0 16-15,0 0 0 0,0 0-352 0,0 0-80 16,0 0-16-16,0 0 0 0,0 0-592 0,0 0-112 16,0 0-16-16,0 0-16 0,-2 19-272 0,2-15-48 15,-1 1-16-15,0 1 0 0,0-2-160 0,-2 3 128 16,2 2-128-16,-1 0 128 0,-1 1 16 0,1-1 0 15,0 6 0-15,0-1 0 0,1 1 352 0,-1 1 64 16,1 0 16-16,2 2 0 0,1-1-128 0,-1 1-32 0,0 2 0 16,2-2 0-16,0 2-32 0,1 1-16 0,0 3 0 0,-1 3 0 15,1-1-176-15,0 0-16 0,0 1-16 0,-1 1 0 16,-1-2-32-16,-1-1-128 0,-2 1 192 0,-1-1-64 16,1-3 144-16,-1 0 32 0,-1 1 0 0,1 1 0 15,-2 2-64-15,1 0-16 0,1 2 0 0,0 0 0 16,0-3-48-16,2 1-16 0,0 2 0 0,0 1 0 15,2-1-160-15,-1 2 128 0,0 1-128 0,1-3 128 16,1 0-128-16,-2-2 0 0,2 2 0 0,-1-5 0 16,1 1 176-16,-1-1-48 0,2 2-128 0,-2 0 192 15,1 1-192-15,-1-2 176 0,1 5-176 0,-2-1 160 16,-1 1-160-16,0-1 160 0,-1 4-160 0,-1-3 160 16,0 2-160-16,0-3 0 0,0 0 0 0,0 1 0 15,-1-1 0-15,2-2 192 0,1-1-192 0,1-3 192 0,-1 2-64 0,3-1 0 16,-1 0 0-16,1-1 0 0,-1-2-128 0,2 1 0 15,0 5 0-15,1-2 128 0,-2 0-128 16,1 1 0-16,-2-1 0 0,-2 2 0 0,2-1 0 0,-4 1 0 16,1 1 0-16,-2-1 0 0,0-1 0 0,-2 1 192 15,1-1-192-15,-1-3 192 0,2-2-16 0,-1 2 0 16,0 0 0-16,2 3 0 0,1-5-48 0,1 2-128 16,1 0 192-16,1 2-64 0,2-1-128 0,0-1 0 15,1 1 0-15,0-2 0 0,1 1 0 0,-1 3 0 16,0-6 0-16,0 1 0 0,0 1 0 0,-2 2 0 15,1-1 128-15,-3-2-128 0,1 1 240 0,-1 1 16 16,-2 0 0-16,-1-2 0 0,-1 3-96 0,-1 3-16 0,0-1 0 16,0 1 0-16,-1-4-16 0,2 3 0 15,-1 1 0-15,0 2 0 0,1-3-128 0,0 1 0 0,2-1 144 16,0-3-144-16,1 3 160 0,0-3-32 0,1 0-128 0,-1 1 192 16,1-4-192-16,0 2 128 0,1-1-128 0,0-1 0 15,-1-1 176-15,1 5-176 0,-1-1 192 0,1 0-192 16,1 4 160-16,-2-1-160 0,1 3 128 0,0-3-128 15,-1 1 0-15,0 5 0 0,-1-1 0 0,1 0 0 16,-1 1 0-16,0-1 0 0,-1 2 0 16,0 2 0-16,1-5 0 0,-1 2 0 0,-2-2 0 15,1 2 0-15,1-3 0 0,-2-2 0 0,3 2 0 0,-2-3 0 16,0 1 0-16,1 0 0 0,0-4 0 0,1 2 0 16,2-4 320-16,1 2 0 0,1-4-16 0,0 2 0 0,0 1-304 15,1-1 0-15,1 0 0 0,1 1 0 0,-1 1 0 0,-1 3 0 16,1-3 0-16,-2 0 0 0,0 3 0 0,-1-1 0 15,1 0 0-15,-3 1 0 0,0-3 0 0,0 1 0 16,-1 1 0-16,-1 0 0 0,0-2 0 0,0-1 0 16,-2-5 0-16,2 0 0 0,-2-2 240 0,1-3-64 15,-2-1-16-15,2-6 0 0,1 0-160 0,-1-2 128 16,1 0-128-16,1-2 128 0,0 0-128 0,0-4-224 16,1 3 48-16,1 0 16 15,0-3-464-15,1-2-80 0,1 0-32 0,3-4-13264 16,1-1-2640-16</inkml:trace>
  <inkml:trace contextRef="#ctx0" brushRef="#br0" timeOffset="31333.9">11235 6386 25791 0,'-5'-4'2304'0,"2"0"-1856"15,1 4-448-15,4-2 0 0,-1 2 336 0,-1-4-16 0,1-2-16 0,-1-3 0 0,1-1-304 0,1-3 0 0,-1 0 0 0,1 3 0 16,2 2 464-16,-2 2 96 0,2-1 16 0,-1 4 0 16,-2 3-160-16,0 0-32 0,0 0 0 0,-1 2 0 15,0 2-176-15,0 2-32 0,0-2-16 0,-1 2 0 16,-1 4 480-16,-1-2 112 0,1 0 16 0,-2 2 0 16,2 1 208-16,-3-1 48 0,1 0 16 0,-1 2 0 0,0 0-400 0,0 1-96 15,0-1-16-15,-1 4 0 16,1 0-208-16,0 0-32 0,0 3-16 0,1 1 0 0,1 1-64 15,-1 5-16-15,0 2 0 0,2 4 0 0,2 2-48 16,0 4-16-16,2 0 0 0,2 3 0 0,0 1 32 0,1 2 0 16,1-6 0-16,-1 4 0 0,1 4-160 0,0-2 128 15,0-2-128-15,0 5 128 0,1 4-128 0,-2 2 0 16,-2 1 0-16,0 0 0 0,-1-4 0 0,1 1 128 16,-3 0-128-16,0-1 0 0,-2-5 256 0,2 4-48 15,0 6 0-15,0-2 0 0,2-2 32 0,-1-1 0 16,3-5 0-16,-2-1 0 0,1 0-96 0,-1-2-16 15,-1-1 0-15,2 3 0 0,-1 1 48 0,-2 2 0 16,0 0 0-16,-1-3 0 0,-3 3-176 0,1-2 0 0,-4 2 144 16,2-3-144-16,1 4 192 0,-3-3-16 0,2-2-16 15,0 3 0-15,2 0 96 0,0-2 0 0,2 3 16 16,1-5 0-16,1-3-112 0,2-2-32 0,0-5 0 0,0 0 0 16,2-1-128-16,-1 0 0 0,1 1 0 0,-2-1 0 15,1-3 0-15,0 4 0 0,-2 3 0 0,1 0 0 16,-2 3 0-16,-2 0 0 0,-2-1 0 0,1-1 0 15,-2-1 160-15,0-4-160 0,1 1 192 0,-1 0-192 16,3 2 384-16,-1-5-16 0,5 2-16 0,-1 0 0 16,3-2-224-16,1-1-128 0,2-2 160 0,1-1-160 15,0-2 0-15,3 2 0 0,0-3 0 0,-1-3 0 16,0-3 0-16,0 2 0 0,2 5 0 0,-3-4 0 16,-1 2 0-16,0-1 0 0,-1 5 0 0,-1 0 0 15,-2-3 0-15,-3 4 0 0,1 6 0 0,-3 1 0 0,0 1 304 16,-1-1-48-16,-2-3 0 0,-1 1 0 0,1 0-96 0,-1-3-32 15,0-2 0-15,2-4 0 0,-1 1-128 0,2-2 0 16,0-2 0-16,0 0 0 0,2-3 0 0,0 3 0 16,2-2 0-16,0 0 0 0,1-1 0 15,0 0 0-15,-2 3 0 0,2-3 0 0,0 0 0 0,-1 0 0 16,0-1 0-16,-1-1 0 0,1-2 0 0,-2 2 0 16,0-2 0-16,-1-1 0 0,0 0 0 0,-1-2 0 15,0-2 0-15,-1 2 0 16,0-7-528-16,0 5-144 0,0-7-32 0,1-3 0 15,1-1-416-15,-1-2-96 0,1-4 0 0,0-7-18944 0</inkml:trace>
  <inkml:trace contextRef="#ctx0" brushRef="#br0" timeOffset="32303.73">7816 7709 3679 0,'-2'-3'320'0,"-1"0"-320"0,3 0 0 0,0 3 0 0,0 0 0 0,-1-2 0 0,0 0 0 0,-2-4 0 15</inkml:trace>
  <inkml:trace contextRef="#ctx0" brushRef="#br0" timeOffset="34050.14">7942 7672 11967 0,'-2'0'1072'0,"2"-3"-864"0,0 2-208 0,0 1 0 0,1 0 1072 0,0 0 160 0,2-3 48 0,-1 3 0 0,3-3-752 0,3 0-144 15,0 2-16-15,2 1-16 0,3 0 32 0,0 0 0 16,0 0 0-16,0 4 0 0,2-3 320 0,-1 4 64 16,0-1 0-16,3-2 16 0,-1 2 224 0,0 2 32 15,0-3 16-15,1 0 0 0,0 1-64 16,1-2-16-16,-1 0 0 0,2 0 0 0,0-2-80 0,0 0 0 15,2 0-16-15,1 3 0 16,2-3-64-16,0 1-16 0,5 1 0 0,0-2 0 0,5 0-208 0,3 0-32 16,3-2-16-16,2 1 0 0,0-2-240 0,0 1-48 15,2 0-16-15,-2 0 0 0,-1 2-240 0,4-4 0 16,2 4 0-16,1-2 0 0,0 1 0 0,0 1 0 16,0 0 0-16,-1 0 0 0,3 0 0 0,-1 0 0 15,-2 0 0-15,3-3 0 0,3-1 0 0,1-4 0 16,5-1 0-16,0-1 0 0,0 0 0 0,-1-2 0 0,0 2 0 15,1 0 0-15,-4 0 0 0,5 2 128 16,0-2-128-16,0 1 0 0,-1 2 0 0,-2 0 0 0,-2 2 0 0,0 2 0 16,-2-1 272-16,0 0 64 0,4 2 16 0,-1-1 0 15,1 2-192-15,-2 1-32 0,-2-2-128 0,-2-1 192 16,-1 2-192-16,-1-4 0 0,2 1 0 0,-1 1 0 16,0 0 208-16,-1-1-48 0,3 2-16 0,-2-2 0 15,-5 0 0-15,1 0 0 0,0-3 0 0,-2 0 0 16,-4-2 0-16,1 2 0 0,3-2 0 0,1 2 0 15,1-2-144-15,-3 3 160 0,-1 2-160 0,-4 1 160 16,-2-2-160-16,-2 1 0 0,-2 4 0 0,-3-4 0 16,0 4 0-16,-2-2 0 0,0 2 0 0,2 2 0 15,-1 2 0-15,2-2 0 0,-3 5 0 0,0-4 0 0,0 3 0 16,-1 1 0-16,-1-4 0 0,-1 0 0 0,-2 1 0 0,-1-2 0 16,0-1 0-16,-1 2 0 0,1-3 0 0,-2 0 160 15,3-3-160-15,-1 2 160 0,1-1 32 0,-1-2 16 16,0 1 0-16,1 0 0 0,0 0-208 0,1-1 0 15,-5 4 0-15,1-3 0 0,0 1 128 0,1 1-128 16,0 1 176-16,-1-2-176 0,-2 2 0 0,-2 0 0 16,0 0 0-16,-4 2-192 0,-3-2 192 0,0 0 0 15,-1 1 0-15,-1 1 0 0,-1-1 0 0,0-1 0 16,0 2 0-16,-4-2 0 0,1 0 0 0,-1 0 0 16,-1 0-128-16,0 0 128 15,-1-2-384-15,1 1-48 0,-2-2 0 0,2 3-11984 16,0 0-2416-16</inkml:trace>
  <inkml:trace contextRef="#ctx0" brushRef="#br0" timeOffset="35218.81">8123 9372 23951 0,'-3'-4'2128'0,"2"2"-1696"0,0-1-432 0,1 3 0 0,0-1 1488 0,0 1 224 0,-3-2 32 0,2-2 16 16,0-2-1216-16,0 1-240 0,1-1-48 0,0-2-16 0,2 2-240 0,2-4 0 15,0 1 0-15,1-3 0 0,1 1-352 16,-1-1-16-16,1 3 0 0,0 2 0 0,0 0-16 0,-1 1 0 15,1 0 0-15,-1 1 0 0,0 1 384 0,1 3 0 16,-1-1 0-16,0 2 0 0,2 0 320 0,-2 0 48 16,1 2 0-16,-1 2 0 0,1-3 608 0,-1 1 128 15,1 1 32-15,-1-3 0 0,1 0-48 0,0 0 0 16,0 0 0-16,2 0 0 0,-1 1-384 0,1-2-64 16,0 1-32-16,0-3 0 0,-2 3-272 0,3-2-48 15,2 1-16-15,0 1 0 0,1-3-272 0,2 2 0 16,-1 2 0-16,2 2 0 0,0-2 0 0,1 1 0 0,2 5 128 15,0-1-128-15,3 0 160 0,3 1-32 0,0 2 0 16,4-3 0-16,1 3 0 0,5-2 0 0,-1-3 0 16,4 1 0-16,1-1-128 0,2-2 0 0,2-2 144 15,1 0-144-15,2 0 0 0,3 0 128 16,1 0-128-16,1 0 0 0,-1 0 128 0,1-2-128 0,2-2 160 0,0 2-160 16,1-2 224-16,1-1-48 0,4 4-16 0,4-3 0 15,1 1-160-15,2 0 0 0,-1-3 0 0,-3-1 128 16,-7 5-128-16,7-5 0 0,8 4 0 0,2-6 0 15,0 3 0-15,-3 0 0 0,-2 2 0 0,-3 1 0 16,-2-1 272-16,4-2-16 0,3 0-16 0,0-1 0 16,-1 4-240-16,-3-2 0 0,-1 1 0 0,0 0 0 15,1 2 0-15,1 2 0 0,0 0 0 0,-2 0 0 16,0-3 0-16,-1 6 0 0,2-3 0 0,1 0 0 0,-2 0 0 16,0-4 0-16,2 4 144 0,0-2-144 0,0-2 256 0,-2 0-16 15,-2 2-16-15,-6-2 0 0,-5 4-224 0,4-2 176 16,6-1-176-16,1-1 160 0,0 2-160 15,-2-2 0-15,-2 2 0 0,1 0-176 0,3-1 176 16,-4-2 0-16,-6 4 128 0,-3-4-128 0,-1 1 0 0,0 0 0 16,1-2 0-16,-2 2 0 0,-4-1 0 0,-4 2 0 15,-6-1 0-15,2 1-128 0,-1 0 128 0,-1-3 0 16,-2 2 0-16,-2 1 0 0,0 1 0 0,-4 1 0 16,0-2 0-16,-3 3 0 0,-1 0 0 0,-3-2 0 15,1 2 0-15,-1 0 128 0,-4 0-128 0,-1 0-128 16,0 0 128-16,-1 0-192 15,0 2-192-15,-2-2-64 0,-1 3 0 0,1-3 0 16,-3 1-272-16,-1 1-64 0,-1-2-16 0,-2 0-17696 0</inkml:trace>
  <inkml:trace contextRef="#ctx0" brushRef="#br0" timeOffset="48958.73">11390 5200 3679 0,'-3'-4'320'0,"2"0"-320"0,0 2 0 0,0-1 0 0,2 2 1456 0,-1 1 208 0,1-2 64 0,0-1 0 16,1-1-2304-16,0 1-448 0,-1-3-80 0,2-1-32 15,-2-3 320-15,0 4 64 0,1 0 16 0,-2 2 0 0,-2 2 1488 0,2-2 288 16,-1 2 64-16,0 2 16 0,0 0 208 0,-1 0 32 15,1 0 16-15,0 0 0 0,0 0-304 0,1 0-64 16,0 0-16-16,0 0 0 0,0 0-112 0,0 0-32 16,0 0 0-16,0 0 0 0,0 0 176 0,0 0 48 15,18-13 0-15,-15 13 0 0,-1-2 96 0,-1 1 32 16,1 1 0-16,-2-3 0 0,1 3-640 0,-2 3-128 16,1-3-32-16,-2 0 0 0,0 3-192 0,-1 0-32 0,3-3-16 0,0 0 0 15,0 0-16-15,0 0 0 0,-12 16 0 0,8-10 0 16,-1 0 176-16,0 2 16 0,2-2 16 0,-2 3 0 15,0-3-64-15,0 0-16 0,-1 0 0 0,1 2 0 16,0 0 80-16,0-2 16 0,-1 2 0 0,1 0 0 16,-1 0-112-16,-1 1-32 0,1 0 0 0,0 1 0 15,0 1 16-15,0-1 0 0,1 3 0 0,0-3 0 16,0 2 48-16,1 0 16 0,0-2 0 0,1 3 0 16,-1-2-304-16,-1 4 128 0,0-3-128 0,1 4 0 15,1-4 176-15,0 1-176 0,1-3 160 0,0 2-160 0,0 0 208 16,1-1-48-16,0 4-16 0,-2-2 0 0,1 3 288 15,-1-4 48-15,1 2 16 0,-1 1 0 0,1 1-304 16,0-4-64-16,2 0-128 0,2 1 192 16,-1-3-16-16,1 2-16 0,3-5 0 0,-1 2 0 0,2-2-160 15,-1 2-176-15,3-3 48 0,-2 1 0 0,1-1 128 0,-1 0 0 16,2-2 0-16,-2 2-128 0,1 1 0 0,0-1 0 16,-1-1 0-16,0 2 0 0,0 0-192 0,2-3-16 15,-1 2-16-15,0-1 0 16,0 0-672-16,0-3-128 0,0 2-16 0,1-2-16 15,-1 1-976-15,2-3-192 0,-2 1-32 0,2-2-5952 16,-2 2-1200-16</inkml:trace>
  <inkml:trace contextRef="#ctx0" brushRef="#br0" timeOffset="49421.99">11057 5490 6447 0,'-2'-3'576'0,"-1"0"-576"0,1-1 0 0,1 4 0 0,1-2 5456 0,0 2 992 0,0 0 192 0,0-1 32 0,1-1-4624 0,-1 1-944 15,1 1-176-15,-1 0-32 0,0 0-640 0,0 0-112 16,0 0-16-16,20-6-128 0,-13 2 192 0,1 4-192 15,-1-2 192-15,3-1-192 0,-1 2 0 0,1 1 0 16,1 0 0-16,0-2 0 0,0 2 0 0,1 0 0 16,1 0 0-16,0 0 0 0,2 0 0 0,1-3 0 15,0 2-128-15,2-1 128 0,-1-1 0 0,1-1 0 16,1 1 0-16,-2-1-144 0,3-2-48 0,0 0 0 16,-2-1 0-16,1 1 0 15,-3 2-1120-15,0-2-224 0,-4 4-64 0,0-2-11616 0</inkml:trace>
  <inkml:trace contextRef="#ctx0" brushRef="#br0" timeOffset="51088.18">11870 4475 8287 0,'1'-2'736'0,"0"2"-592"0,-1 0-144 0,0 0 0 0,0 0 736 0,0 0 112 16,0 0 32-16,0 2 0 0,0-2 80 0,1 0 32 16,-1 1 0-16,0-1 0 0,0 0-176 0,0 0-48 15,0 0 0-15,0 0 0 0,0 0 384 0,21 5 64 16,-16-4 0-16,2 2 16 0,-1-3-32 0,-1 2-16 16,1 2 0-16,-1-1 0 0,-2 2-288 0,0 0-64 15,-1 2-16-15,-2 2 0 0,2 3-320 0,-4 0-64 16,2 8-16-16,-1 0 0 0,1 5 32 0,-1 2 16 15,-2 5 0-15,2 4 0 0,0 3 208 0,0 0 32 0,1 2 16 16,1-3 0-16,0-2-208 0,2 3-64 0,0-3 0 0,1-1 0 16,0-4-320-16,1 1-128 0,1 3 0 0,0-3 0 15,-1 2 0-15,0-3 0 0,0 1 0 0,-3-1 0 16,1-2 0-16,-2-3 0 0,-1 0 0 0,0-2 0 16,-1-1 128-16,0-2-128 0,-1-2 0 15,1 4 0-15,1-5 0 0,-1 2 0 0,0 1 0 0,0-1 0 31,-1-2-752-31,1-2-80 0,0 3-32 0,0-3 0 0,-2-2-1184 16,2-2-256-16,0-1-32 0,-1-3-10320 0</inkml:trace>
  <inkml:trace contextRef="#ctx0" brushRef="#br0" timeOffset="53493.42">12479 5074 911 0,'-3'0'0'0,"-1"0"0"0,3 0 0 0,1 0 0 0,0 0 480 0,0-2 16 0,0 2 0 0,-3-2 0 0,1 2 128 0,-1-3 16 0,1 2 16 0,-1-1 0 16,2-1 304-16,0 2 48 0,0 1 16 0,-1 0 0 0,1 0 736 15,0 1 160-15,0 2 16 0,-2-3 16 0,2 2-416 16,0-1-96-16,1-1-16 0,0 0 0 15,0 0 48-15,0 0 0 0,0 0 0 0,0 0 0 16,0 0-176-16,0 0-16 0,10 21-16 0,-6-21 0 0,1 0-288 0,3 2-48 16,1-2-16-16,0 0 0 0,3 0-272 0,0-2-48 15,2 2-16-15,0-2 0 0,2-1-64 0,3 0-32 16,0-1 0-16,-1 0 0 0,1-2-96 0,-1 0 0 16,2 1-16-16,-2 0 0 0,2-4-240 0,-1 3-128 15,-2-1 160-15,0-2-160 0,0 3 0 0,-3-3 0 16,0 2 0-16,-3-2 0 0,0 3 0 0,-2-1 0 15,-3 0 0-15,-2 1 0 0,-1 3 0 0,-3-4 0 16,0 2 0-16,-1 1 0 0,-1-1 0 0,-1 1 0 16,0-2 0-16,-1-1 0 0,-1 4 0 0,-1-3 144 0,1-1-144 15,-4 1 128-15,2 3-128 0,-3-4 0 16,0 4 0-16,-1-2 0 0,-2 3 0 0,0 0 0 0,-2 2 0 16,-1 0 0-16,-4 2 0 0,0 2 0 0,-1-1 0 0,0 2 0 15,-1 0 0-15,0 2 0 0,1-1 128 0,1 0-128 16,3 0 0-16,1 1 0 0,0-1 0 0,1 1 0 15,2 2 0-15,1 0 0 0,2 0 0 16,1 1 0-16,2 0 0 0,0 1 128 0,2-1-128 0,-2 3 192 16,1 0-192-16,0 2 0 0,-1 1 0 0,0 0 0 15,1 3 0-15,-1-3 0 0,3 2 0 0,-2 0 0 16,1 0 0-16,1 1 0 0,2 1 0 0,1 1 0 16,2-5 0-16,3 0 0 0,2-1 0 0,1-2 0 15,2 0 0-15,2-4 0 0,0 0 0 0,1 1 0 0,2-4 128 16,0 2 0-16,0-2 0 0,3-1 0 0,-1 0-128 15,1 0 0-15,2-2 0 0,0-3 0 0,4 3 0 0,0-2 0 16,2 2 0-16,1-3-176 16,-3 0-672-16,2 0-144 0,0-4-32 0,-2 4-10288 15,-1-3-2064-15</inkml:trace>
  <inkml:trace contextRef="#ctx0" brushRef="#br0" timeOffset="53982.08">13161 5177 32255 0,'-2'0'1424'0,"0"0"304"0,-1 0-1392 0,2 0-336 0,1 0 0 0,0 0 0 0,0 3 496 0,-1-2 16 0,-2 2 16 0,1 3 0 0,-2 0-400 0,1 1-128 16,0 2 0-16,1 0 0 0,0 1 304 15,1 2 0-15,0 2 0 0,1 0 0 0,0 0-304 0,-1 1 160 16,1 1-160-16,0 1 128 0,-2 1-128 16,1-2 0-16,-1 2 0 0,-1-2 0 0,0 0 0 0,-1 3 0 15,-1 1 0-15,1-5 0 0,0 2 0 0,3-2 128 16,0 1-128-16,0-4 192 0,1 0 128 0,0-2 16 15,2-2 16-15,-1 0 0 16,3-1-656-16,0-5-128 16,0 2-16-16,-1-4-15584 0</inkml:trace>
  <inkml:trace contextRef="#ctx0" brushRef="#br0" timeOffset="54466.82">13528 5249 34095 0,'-4'-2'3024'0,"0"-2"-2416"0,2 4-480 0,2 0-128 0,0 0 1536 0,0 0 272 0,-1-2 64 0,-2 2 16 0,1-4-1120 0,-1 1-240 16,2 3-32-16,1-2-16 0,3 2-144 0,-2-1-16 15,3 1-16-15,-1-3 0 0,2 3-480 0,0-2-80 0,0 2-32 0,-1-2 0 31,-1 2-560-31,-1-2-112 0,0 1-32 0,-2 1 0 16,0-3-1296-16,-1 3-256 0,0-2-48 0,-1 1-12192 0</inkml:trace>
  <inkml:trace contextRef="#ctx0" brushRef="#br0" timeOffset="54743.83">13516 5493 35007 0,'-4'0'1552'0,"0"-3"320"0,0 1-1488 0,3 1-384 0,0 1 0 0,1-3 0 16,0 3 832-16,0-2 80 0,0 0 32 0,-1-1 0 0,1 0-736 0,0 0-208 15,0 0 0-15,1 3 128 0,1-2-128 0,1 0 0 16,-1 2 0-16,2 2-128 16,0 0-1664-16,-1-2-336 0,1 3-64 15,0-3-12656-15</inkml:trace>
  <inkml:trace contextRef="#ctx0" brushRef="#br0" timeOffset="55964.66">14006 5032 11055 0,'3'-4'976'0,"-1"1"-784"0,0 3-192 0,-2 0 0 0,0 0 1632 0,1 0 288 0,1-2 48 0,1 1 16 16,0-4-1248-16,2 3-240 0,-1 0-48 0,0-2-16 0,-3 4-432 0,0 0 0 15,-1 0 0-15,-2 2 0 0,-2 0 0 0,-1 2 0 16,-1 2 0-16,-1 0 0 0,0 0 560 16,-1 3 80-16,-1-2 0 0,0 3 16 0,0 1 400 0,-1-1 80 15,1 3 16-15,-1-1 0 0,1-1 48 16,1 4 16-16,0-3 0 0,0 4 0 0,-2 0-96 15,0 1-16-15,0 1 0 0,-1 1 0 0,0-1-240 16,0 2-48-16,0 2-16 0,-1-3 0 0,4-1-544 0,0 0-128 16,2-2 0-16,1-1-128 0,3-3 160 0,-1 0-160 15,3 1 128-15,1-3-128 0,3-1 240 0,1 0-48 16,0-1 0-16,3 0 0 0,0-2-192 0,2 2 0 16,0 0 128-16,1-1-128 0,-1-1 0 0,1 1 144 15,-1 2-144-15,1-2 128 0,0 2-128 0,0-3 0 0,1 0 0 16,-1 0 0-1,0 1-800-15,-1-4-144 0,-2 1-16 0,1-1-16 16,0 0-1504-16,-3-3-288 0</inkml:trace>
  <inkml:trace contextRef="#ctx0" brushRef="#br0" timeOffset="56224.88">13765 5316 27647 0,'0'-3'2448'0,"0"0"-1952"0,2 3-496 0,-1 0 0 0,1-3 2640 0,2 2 432 0,1-1 96 0,5-2 16 0,2-5-2352 0,4 3-448 16,3-1-112-16,-1-2-16 15,2 0-528-15,-1 2-112 0,-1 3-32 0,0-2 0 16,-2 0-1504-16,-3 3-288 0,0 0-64 0,-4 0-12576 0</inkml:trace>
  <inkml:trace contextRef="#ctx0" brushRef="#br0" timeOffset="56500.59">14125 5370 28559 0,'1'0'2544'0,"1"-2"-2032"0,-1 1-512 0,0 1 0 15,2 0 2432-15,-1 0 384 0,3-3 64 0,1 2 32 16,7-2-2160-16,3 0-432 0,3-3-96 0,4-1-16 16,0 1-1440-16,1-4-304 0,-1 4-48 0,-2 0-14496 15</inkml:trace>
  <inkml:trace contextRef="#ctx0" brushRef="#br0" timeOffset="56850.7">14647 5105 35935 0,'-5'2'3200'0,"1"2"-2560"0,2-3-512 15,1 1-128-15,-1 1 1104 0,1 1 208 0,0 2 32 0,-3 4 16 16,-1 4-1360-16,2 6 0 0,0 1-304 0,2 2 48 31,2 3-560-31,0-4-112 0,2 4-32 0,-2-2 0 16,-1-1 256-16,0-2 64 0,-2 1 0 0,-1-2 0 15,-1 1-544-15,-1-1-96 0,0-1-32 0,0 0 0 16,-1 0-1120-16,1-3-208 0,2-2-48 0,-1-4-7728 0</inkml:trace>
  <inkml:trace contextRef="#ctx0" brushRef="#br0" timeOffset="57985.14">14286 4030 28559 0,'-1'-4'2544'0,"2"2"-2032"0,1 2-512 0,1 0 0 0,-1 0 1040 0,2 0 112 0,1-3 32 0,2 2 0 0,4-3-928 0,3 2-256 15,1-1 0-15,1 2 128 0,-1 1 0 0,0 1-128 16,0 2 192-16,1-1-64 0,0 3 240 0,1 0 32 16,3 5 16-16,0-1 0 0,1 1 16 0,1 2 0 15,1 2 0-15,1 2 0 0,1 2 32 0,-1 1 16 16,2 3 0-16,1 0 0 0,1 3-128 0,-1 3-32 15,1 1 0-15,-2 1 0 0,1-2 112 0,-2 0 16 16,-1 1 0-16,-2-2 0 0,-2-1-144 0,0 3-32 16,-1 1 0-16,-1 4 0 0,-2-1-144 0,-1-1-128 0,-3 5 144 15,0 2-144-15,-1 2 0 0,-1 1 0 0,-1 1 0 16,-2-2 0-16,0 1 0 0,-4-1 0 0,0-1 0 16,-3 1 0-16,-1-1 0 0,-3 3 0 0,-2 2 0 0,-3-2 0 15,2-5 0-15,-1 1 0 0,1-9 128 0,1-1-128 16,2-3 192-16,0-4 0 0,3-3 0 0,-2-3 0 15,2 0-192-15,0-1 144 0,0-5-144 0,-3-4 128 16,0 0-256-16,-2-6-64 0,-3 0-16 0,-2-3-18768 16</inkml:trace>
  <inkml:trace contextRef="#ctx0" brushRef="#br0" timeOffset="64204.02">8312 6600 35935 0,'-2'0'3200'0,"0"1"-2560"0,2 1-512 0,2-2-128 0,0 3-208 0,-1-3-64 0,2 1-16 0,1 1 0 15,0 2-1296 1,3 1-256-16,-1 1-48 0,1 2-16 0,-1 0 704 0,-2 3 144 16,1 4 32-16,-1-1 0 0,0 3 816 0,-2 3 208 0,2 0 0 0,-1 1 0 15,1-3 0-15,-1 2 0 0,0 1 0 0,0-4 0 16,-1 2-448-16,1-4-64 0,-2 2 0 0,0 1-9792 15</inkml:trace>
  <inkml:trace contextRef="#ctx0" brushRef="#br0" timeOffset="64634.81">8938 6498 16575 0,'4'-6'736'0,"-2"1"160"0,0 1-720 0,1 3-176 0,-2 1 0 0,0 0 0 16,1-2 0-16,-1 2 192 0,1-3-192 0,1 2 192 16,-1 1 128-16,-2-3 48 0,0 6 0 0,-3-3 0 15,-1 4 400-15,-2 2 64 0,6-6 32 0,-15 12 0 16,5-1 176-16,-1 2 48 0,0 3 0 0,-3 5 0 16,0-3-160-16,0 6-32 0,-4 3 0 0,1 3 0 15,-2 1-368-15,0 6-80 0,-2 1 0 0,-2 0-16 16,1 3-176-16,-1 1-16 0,-3 1-16 0,0 2 0 0,-1-3 224 15,-2 4 32-15,-3 2 16 0,0 3 0 0,-3 2-240 16,1-5-32-16,1-1-16 0,2-6 0 0,2-3-208 0,3-6 0 16,5-4 0-16,3-5 0 15,2-1-384-15,4-3-64 0,2-4 0 0,3-3-13920 16</inkml:trace>
  <inkml:trace contextRef="#ctx0" brushRef="#br0" timeOffset="65001.7">8695 7140 26719 0,'-5'6'2368'0,"2"-2"-1888"0,0 2-480 0,2-2 0 0,1-2 1808 0,1-1 272 0,1 2 48 0,0 3 16 0,0 3-1648 0,1 1-336 0,1 6-160 0,-1-3 160 0,0 5-160 16,-2-2 0-16,2 1 0 0,-5 2-176 15,0 2-256-15,-2-2-48 0,0 1-16 0,-1 4 0 16,1-2-544-16,-1 0-112 0,1-2-32 0,3-1 0 16,2-3 416-16,3-2 64 0,2 0 32 15,0-2 0-15,3-2-432 0,1-1-96 0</inkml:trace>
  <inkml:trace contextRef="#ctx0" brushRef="#br0" timeOffset="65406.77">8961 7182 25791 0,'-6'4'2304'0,"0"1"-1856"16,1-2-448-16,3 0 0 0,0 1 2288 0,0-2 352 0,-4 5 80 0,-4 6 16 31,-3 2-2736-31,0 2-432 0,-1 1-144 0,3-3-16 15,1 1-576-15,3-2-112 0,-1 1-32 0,5-3 0 16,0-1-976-16,2 2-192 0,1 2-32 0,1-3-16 16,3-1 512-16,1 0 96 0,1-1 32 0,1-3 0 0,1 2 1552 0,-1-3 336 0,2 1 0 0,-2-5 0 15,2 2 512-15,-2-4 64 0,1 0 16 0,-1 0 0 16,2 0 112-16,-2-4 0 0,2 2 16 0,1-2 0 16,0-2-352-16,1-1-80 0,1-1-16 0,1 0 0 15,0-4 112-15,0 0 32 0,-2-1 0 0,0 1 0 16,-1 0-208-16,-3-2-32 0,-1 2-16 0,-1-5 0 15,0 5-160-15,-4-4 0 0,-1 4-160 0,-2-2 160 16,-1-1 0-16,-3 3 0 0,0 2 0 0,-1-2 0 0,-1 4 816 0,-2 0 96 16,2-1 32-16,-1 3 0 0,0 1 448 0,1-1 80 15,0-1 32-15,0 5 0 0,1-2-848 0,0 2-160 16,1 2-48-16,0-4 0 16,1 4-1440-16,0-2-288 0,0 0-64 0,1 0-11136 15</inkml:trace>
  <inkml:trace contextRef="#ctx0" brushRef="#br0" timeOffset="66312.2">9885 6467 19343 0,'0'-3'1728'0,"0"0"-1392"0,0 1-336 0,0 0 0 0,0 2 2496 0,0 0 448 0,1-2 64 0,2-2 32 0,0 0-2048 0,2-2-416 0,3-2-64 0,0 0-32 15,2 2-480-15,3-3 0 0,-1 1 0 0,3 0 0 16,1 2 0-16,0-3 0 0,1 2 0 0,-1 1 0 15,1 2 128-15,-3-2-128 0,0 3 0 0,-3 3 144 16,-2-2-144-16,-3 4 0 0,-1-2 0 0,-1 4 0 16,-1 2 304-16,0 1 16 0,-2 2 16 0,-1 3 0 15,-1-1 64-15,-2 4 16 0,0-2 0 0,-4 2 0 16,1-1 112-16,-2 0 32 0,-2 0 0 0,-1 1 0 0,-1 1-336 0,-1-1-64 16,-2 1-16-16,-1-3 0 0,1 2-144 0,0-1 0 15,0 1 0-15,1-3 0 0,-1 4 0 0,-1-2 0 16,-3 4 0-16,-1 1 0 0,-1 1 0 0,0 1-176 15,0 1 176-15,1 0-128 0,3 0 128 0,1-5-192 16,4-4 192-16,2-2-192 0,5-3 192 0,2-3 0 16,5-2 0-16,1-1 0 0,5 0 0 0,3-2 176 15,1-2-176-15,3 0 192 0,1 0-192 0,4-2 0 16,2 0 0-16,2-1 128 0,-1 2-128 0,-1-1 0 16,2 2 0-16,-3-2 0 0,-1 0 0 0,-2 4 0 0,0 0 0 15,-2 0 0 1,-3 0-1136-16,0 1-208 0,-3 2-32 0,-1-2-13776 0</inkml:trace>
  <inkml:trace contextRef="#ctx0" brushRef="#br0" timeOffset="66787.13">10754 6258 15663 0,'-3'0'1392'0,"-1"-2"-1120"0,0 2-272 0,2 2 0 0,-1-1 3584 0,2 2 640 16,-1 3 144-16,-3 3 32 0,-4 3-2912 0,-2 8-576 0,-4 6-112 0,-2 5-32 31,-2 0-1440-31,-3 1-288 0,0 3-64 0,-4-1-16 15,0 2 464-15,-4 2 80 0,-2 3 32 0,-4 2 0 0,0 2 464 0,-2 2 0 0,-1-3 0 0,2-3 0 16,4-2 752-16,-5 1 240 0,-3 2 48 0,0 3 16 16,3-2 576-16,-1 2 112 0,3-1 32 0,3-3 0 15,2 0-1072-15,4-3-224 0,5 1-32 0,3-5-16 16,4-3-272-16,4 1-160 0,1-3 192 0,3 2-192 31,1 1-912-31,2-4-304 0</inkml:trace>
  <inkml:trace contextRef="#ctx0" brushRef="#br0" timeOffset="67204.77">10585 6951 20271 0,'-1'0'1792'0,"-2"0"-1424"0,1 0-368 0,0 0 0 16,1 2 2816-16,1-2 512 0,-1 4 80 0,0-3 32 0,-2 5-2112 0,-2 3-432 0,2 5-64 0,-1 3-32 15,0 0-672-15,2 4-128 0,0 4 0 0,0 1 0 16,1 2-160-16,0 1 16 0,-2-1 0 0,2 3 0 31,-2-2-576-31,2-3-112 0,0-2-32 0,0-1 0 16,-1-7-96-16,1-3-32 0,0 2 0 0,-2-5 0 0,2-1-544 0,-1-2-96 0,1-1-32 0,-2-3-9216 15</inkml:trace>
  <inkml:trace contextRef="#ctx0" brushRef="#br0" timeOffset="67617.43">10867 7018 34095 0,'-9'6'1504'16,"2"-3"320"-16,-1 2-1456 0,2-1-368 0,2 0 0 0,2-2 0 15,-2 2-416-15,-3 2-160 0,-3 4-16 0,-5 2-16 16,0 4-1120-16,0 3-240 0,2-3-32 0,2 3-16 0,3-1 1536 0,2 1 304 16,2-3 176-16,2 4-192 0,2-2 64 0,2-2 0 15,1 3 0-15,-1-1 0 0,2-4-128 0,0-2 0 16,1-2-16-16,0-1 0 0,1-2 272 0,0-2 0 15,1-1 0-15,2-2 0 0,2-2 0 0,0-1 0 0,2 0-192 0,-1-5 192 16,2 0-192-16,-2-3 64 0,2 1 128 16,-2-1-208-16,0-4 208 0,-1-2 0 0,1 2 144 0,-2-2-144 15,-3 1 0-15,-1-2 0 0,0 0-208 16,-2-1 64-16,-3 0 144 0,0-2 0 0,-1-2 0 0,-1 1 0 16,-1 4 0-16,-1-5 128 0,-2 1-128 0,0-2 0 15,-1 1 320-15,0 4 0 0,0 1 0 0,-2 1 0 16,2 5 832-16,-1-2 144 0,1 3 48 0,-1 1 0 15,1 5 96-15,1-2 32 0,2 4 0 0,-2 1 0 16,-1 0-928-16,-1 3-176 0,2 0-48 0,-2 0 0 16,0 4-1696-1,-1-1-352-15</inkml:trace>
  <inkml:trace contextRef="#ctx0" brushRef="#br0" timeOffset="68517.2">11411 6417 13823 0,'0'-4'1216'0,"1"-1"-960"0,0 1-256 0,1 2 0 16,0 0 848-16,1 0 128 0,0-2 32 0,2-4 0 0,4-2 128 0,1-4 16 0,1 2 16 0,0 2 0 16,-1 1 496-16,1 3 80 0,0 0 32 0,0-2 0 15,2 2-512-15,0 1-112 0,3-1 0 0,2 0-16 16,-1 1-672-16,2 3-128 0,2-5-16 0,1 4-16 15,0-4-304-15,0 4 0 0,1 0 0 0,-2 1 0 16,0 1 0-16,-3 1 0 0,-1-3 0 0,-3 3 0 16,0 0 0-16,-6 3 0 0,0 0 0 0,-5 0 0 15,0 2 0-15,-4 3 0 0,-4-1 0 0,-4 1 0 16,-2 3 320-16,-4 2 16 0,-1 1 0 0,-3-1 0 0,-2 3-96 16,-1 1-32-16,-3 2 0 0,0-1 0 0,0 2-208 15,3-3 0-15,4 0 0 0,5-4 0 0,1 2 0 0,5-5 0 16,2 0 0-16,3-2 0 0,2-1 0 0,1-1 0 15,1 1 176-15,2-1-176 0,1 1 336 0,0-1-32 16,0 0-16-16,1 0 0 0,-1 0-288 0,-1 0 0 16,1 1 0-16,-2-2 0 0,1 0 0 0,-1-2 0 15,0 0 0-15,1 0 0 16,-2-3-704-16,3 0-128 0,2 0-48 0,1-2-14416 0</inkml:trace>
  <inkml:trace contextRef="#ctx0" brushRef="#br0" timeOffset="68926.17">12351 6161 23039 0,'-3'-3'2048'0,"2"2"-1648"0,0 1-400 0,-1 0 0 0,2 0 2192 0,0 0 368 0,-1 0 64 0,-1 0 0 0,-2 0-1856 0,-2 1-384 16,0 2-80-16,-3 3-16 0,-1 0-288 0,-2 6 0 16,-2 1 0-16,-3 3-144 15,0 2-352-15,-3 5-64 16,-2 3-16-16,-1 2 0 0,-1 0 224 0,-1 3 32 0,-1 1 16 0,-1 3 0 0,-1 0 880 0,1 3 192 15,0 3 16-15,-3 1 16 0,2 5 80 16,-3-3 16-16,1 6 0 0,1-2 0 0,3-7-192 16,-2 0-48-16,0 1 0 0,0-4 0 0,2-1-288 0,0-6-64 15,1-1-16-15,0-3 0 0,3-1-288 0,2-6-272 16,2 1 48-16,0-5 16 16,2 0-1440-16,3-6-272 0,0 0-64 0,3-4-13328 0</inkml:trace>
  <inkml:trace contextRef="#ctx0" brushRef="#br0" timeOffset="69268.25">12054 6853 38703 0,'0'3'1712'0,"-1"-2"352"0,-2 4-1648 0,2-4-416 0,0 1 0 0,-1 1 0 0,1 1 288 0,-1 2-32 0,-3 1 0 0,-1 6 0 0,-2 1-256 0,1 4 0 15,-1 0-176-15,1 1 176 16,1 1-976-16,1-2-96 0,1-2-16 0,2 3 0 16,0 2-80-16,1 1-32 0,2 0 0 0,2 1 0 0,-1-4 704 0,3 2 144 15,-1-1 32-15,0-4 0 0,1-1 0 0,-2-3 16 16,2-2 0-16,-2-2-12688 0</inkml:trace>
  <inkml:trace contextRef="#ctx0" brushRef="#br0" timeOffset="69698.17">12327 6881 35935 0,'-2'0'3200'0,"-1"0"-2560"0,1 3-512 0,1-3-128 15,-1 1 448-15,0 2 64 0,-2 3 0 0,-2 0 16 16,-3 4-1104 0,-1 5-208-16,-2 2-48 0,-2 4-16 0,1 1-576 15,-2 3-112-15,-1 1-32 0,0 5 0 0,-1-1 400 0,0 1 80 0,3 1 0 0,0-1 16 16,3-3 1328-16,3 1 256 0,5-4 48 0,3-2 16 16,2-5 1392-16,2-2 272 0,2-3 64 0,2-3 16 15,0-2-1440-15,1-2-304 0,2-2-48 0,-1-4-16 0,2 0-512 0,-1-4 0 16,2-2 0-16,-2-2 0 0,2 0-288 15,1-4-64-15,2-3-16 0,1-1 0 16,2-3-592-16,0 0-128 0,-1 0-32 16,2-1 0-16,0-2 672 0,-3 0 144 0,-1 1 32 0,0-2 0 0,-2-1 272 0,-2 1 0 15,-2 4 0-15,-3-2 0 0,0 1 128 0,-2 0 16 16,-3 2 16-16,-3 1 0 0,0 5 512 0,-4 0 96 16,-2-1 32-16,-1 5 0 0,-2 0-80 0,-1 5-16 15,-2-2 0-15,0 3 0 0,-5 0-432 0,0 2-80 16,-2 0-32-16,-1 4 0 15,-2 1-1232-15,-3-2-240 0</inkml:trace>
  <inkml:trace contextRef="#ctx0" brushRef="#br0" timeOffset="71101.8">8364 7978 10127 0,'-4'-6'896'0,"1"2"-704"0,0 1-192 0,2 0 0 0,1 3 1824 0,0 0 336 0,0 0 64 0,-1-2 16 0,1 1-560 0,-3-2-96 0,2-1-32 0,-2 4 0 0,2 0-912 0,-2 0-176 15,-1 4-32-15,-1-1-16 0,-1 6-416 0,-3-2 0 16,0 5 0-16,1-1 0 0,0 0 0 0,0 5 0 15,-3 3 0-15,-1 1 0 16,3 2-384-16,-1-1-144 0,3 1-48 0,1-2 0 0,4-1 400 0,1-1 176 16,2-1-160-16,4 2 160 15,0 2 512-15,2-4 208 0,2 4 48 0,1-2 0 0,0-3 512 0,1 0 96 0,1 0 32 16,2 0 0-16,2 0-1008 0,0-1-192 0,0 1-32 16,-1-3-16-16,-2-4-160 0,1 0 0 0,-2 1 0 15,1-6-176 1,-2 2-432-16,-3-4-96 0,1-2 0 0,-2 0-16 15,1-2 320-15,-2-2 64 0,0-2 16 0,2-3 0 0,0-1 320 0,1-2 0 0,0-4 128 0,1 0-128 16,1-5 512-16,-1 1 0 0,-1-2 16 0,1-4 0 16,-1-1-272-16,-2-2-64 0,1 1-16 0,-3-1 0 15,0 3-176-15,-3-1 0 0,1 4 0 0,-3 0 0 16,-2 5 0-16,0 2 0 0,-3-3 0 0,-2 1 0 16,-1 4 400-16,-3-1 112 0,0 5 0 0,-1 2 16 15,-1 3 160-15,-2-1 16 0,1 3 16 0,-4 1 0 16,0 4-592-16,-2-2-128 0,3 3 0 0,-2-2 0 0,-1 4-192 15,0-2-48-15,3-1 0 0,1 3 0 16,0-2-592-16,2 0-112 16,3-2-16-16,3 2-13056 0</inkml:trace>
  <inkml:trace contextRef="#ctx0" brushRef="#br0" timeOffset="72801.7">9782 7810 30399 0,'-1'0'2704'0,"0"0"-2160"0,1 0-544 0,0 1 0 0,0 2 1136 0,0-1 112 0,1 2 32 0,-1 0 0 0,1 6-576 0,1 1-128 16,0 5 0-16,1-3-16 0,-1 6-560 0,0-3-320 15,0 3 32-15,0-1 16 16,-2 4-752-16,1-3-160 0,-1 3-32 0,2 1 0 16,-1-1 16-16,0-2 0 0,0 2 0 0,1 0 0 15,-1-1 32-15,0-1 0 0,2-2 0 0,0-3-9840 0</inkml:trace>
  <inkml:trace contextRef="#ctx0" brushRef="#br0" timeOffset="73150.16">10441 7725 35935 0,'-8'-3'1600'0,"2"1"320"0,-2 1-1536 0,4 1-384 0,3 0 0 0,0 0 0 0,1 0 464 0,-2 0 32 15,-3 0 0-15,0 1 0 0,-2 4-640 0,0 1-128 16,0 4-32-16,-2 2 0 0,-1 4-16 0,-1 4-16 16,-1 2 0-16,-3 6 0 0,-3 1 336 15,-1 5-176-15,-1 2 176 0,-1 1-128 0,-1 1 128 16,-2 3 0-16,-1 3 0 0,-2 1 0 0,0 4 144 15,-2 2 16-15,1-3 0 0,0-3 0 0,0-2 336 0,0-1 64 16,-3 1 16-16,-2 2 0 0,-2-1-336 0,-2 1-64 16,0 2-16-16,-1-3 0 0,2-2-160 0,4-2-224 15,4-5 48-15,6-9 16 16,5-8-752-16,4-5-160 0,5-6-16 0,3-1-9472 16,2-3-1904-16</inkml:trace>
  <inkml:trace contextRef="#ctx0" brushRef="#br0" timeOffset="73453.39">10079 8475 40543 0,'-1'3'1792'0,"0"-3"384"0,-1 4-1744 0,2 1-432 0,0-2 0 0,2 0 0 16,0 3 0-16,1 4 0 0,0 3 128 0,2 6-128 15,3 3 0-15,-1 3-192 0,1-3 32 0,-1 3 16 0,2 1-192 0,-4 2-48 16,-2 1 0-16,0-1 0 16,-3-3-304-16,-2 1-64 0,0-1-16 0,-3 1 0 15,1-7 128-15,-1 2 0 0,0-2 16 0,2-3 0 16,2-2-304-16,1-2-64 0,2-2-16 0,2-1-8368 15,2-3-1680-15</inkml:trace>
  <inkml:trace contextRef="#ctx0" brushRef="#br0" timeOffset="73845.7">10485 8543 35935 0,'-3'-6'1600'0,"0"4"320"0,-1-2-1536 0,0 4-384 0,3 0 0 0,0 0 0 0,-1 1 0 0,-1 2 0 0,-3 3 0 16,-3 0 0-16,-2 4 0 0,-3 5-192 0,1 2 192 16,-4 4-192-1,4 4-352-15,-2 3-80 0,1 1-16 0,1 3 0 16,3 0-144-16,2-3-48 0,6-1 0 0,1-3 0 0,2-7 656 0,3 2 176 0,2-5 0 0,1 1 0 16,4-2 0-16,1 0 0 0,0-2 0 0,2-1 0 15,0-1 0-15,1-4 0 0,1 0 0 0,0-5 0 16,0-1-320-16,2-1 0 0,2-4 0 0,1-2 0 15,0-2 160-15,1-2 160 0,0-2-208 0,2-3 80 16,-1-2 128-16,-1-1 0 0,-2 0 0 0,0-6 0 16,-3 3 0-16,1-3 144 0,-5-1-144 0,-2 4 0 15,-1 3 288-15,-4-2-48 0,-1 1-16 0,-3 0 0 16,-2 2 384-16,-4-1 80 0,-1 0 16 0,-4 4 0 0,1 1 64 0,-4 2 0 16,-1-1 16-16,-2 3 0 0,-1 4-336 0,-1 4-64 15,-3-1 0-15,-1 3-16 0,-1 3-160 0,-2-1-16 16,1 4-16-16,-2 1 0 0,4-1-176 0,-1 1 0 15,1 2 0-15,1 1-176 16,2-4-1328-16,4 1-272 0</inkml:trace>
  <inkml:trace contextRef="#ctx0" brushRef="#br0" timeOffset="74536.52">11353 7606 34095 0,'-4'-4'1504'0,"2"1"320"0,-1 0-1456 0,2 2-368 0,1-1 0 0,1 2 0 0,0 0 1152 0,3-4 176 0,1 1 16 0,2 1 16 0,3-2-752 0,5 2-160 0,2-2-16 0,2 3-16 0,2-2-416 0,0 0 0 16,1 0 0-16,2-1 0 0,-2 2 0 0,2-2 0 16,-2 2 0-16,0 2 0 0,-2 0 0 0,-2 2 0 15,-2 2-224-15,-2 2 80 0,-2 3 144 0,-3-2 0 16,-1 6 0-16,-4-1 0 0,1 4 0 0,-3-4 0 16,-5 4 0-16,-1-2 0 0,-3 1 0 0,-2 1 0 15,0-4 0-15,-3 2-128 0,1-3 128 0,-1 0 0 16,0-2 0-16,-1-1 0 0,2-1 0 0,0-2-128 15,2 0 128-15,1-4 0 0,0 1-224 0,2 1 32 16,1-2 16-16,0 1 0 0,3 1 176 0,-2-3 0 16,3 4 0-16,-2-1 0 0,2 1-192 0,-2 2 0 0,2 0 0 15,1 3 0 1,0 0-320-16,1 1-80 0,2-3-16 0,1 2 0 0,2 1 208 0,0-2 32 0,4-2 16 0,0 2 0 16,0 0 16-16,1-4 0 0,0 0 0 0,0 1 0 15,-2-1 336-15,-1-1-176 0,-1 0 176 0,-2-2-128 16,-2 1 128-16,1-2 0 0,0 3 0 0,-3-2 0 15,0 2 0-15,-2 3 128 0,0-2-128 0,-3 4 0 16,-1-2 496-16,-1 4 16 0,-2 0 16 0,-1 3 0 16,-3-1-144-16,0 2-48 0,0 0 0 0,-3 0 0 15,-1 1-336-15,-3 1 0 0,1 0 0 0,-5-1 128 16,2 1-512-16,-1-4-112 0,2-2-16 16,1-4 0-16,1 0-1392 0,2 1-272 0,3-6-64 0,0-2-11104 15</inkml:trace>
  <inkml:trace contextRef="#ctx0" brushRef="#br0" timeOffset="74867.06">12176 7583 35935 0,'-2'1'3200'0,"-1"1"-2560"16,1-2-512-16,1 3-128 0,-1-2 720 0,0 2 128 0,-2 3 32 0,-2 4 0 0,-3 2-640 0,-3 4-240 0,-2 5 176 0,-2 3-176 15,0 0-208-15,-1 1-144 0,0 1-32 0,-1 2 0 32,0 1-480-32,-1 2-96 0,2-5-32 0,-2 2 0 0,0 9 736 0,-2 2 256 0,1-5-192 0,-4 11 192 15,-2 5 384-15,-3 10 192 0,-5 2 16 0,0 0 16 16,-1-4-32-16,0-3 0 0,2-4 0 15,0-3 0-15,-1 2-432 0,0-2-144 0,0-1 0 16,1-3 0-16,1 1 0 0,2-4 0 0,3-7 0 0,3-4 0 31,6-3-560-31,2-5-112 0,5-5-32 0,3-3-15664 0</inkml:trace>
  <inkml:trace contextRef="#ctx0" brushRef="#br0" timeOffset="75190.08">11951 8393 42383 0,'-2'6'1872'0,"1"0"400"0,-2 0-1824 0,3 0-448 16,1-2 0-16,2 2 0 0,1 0-176 0,-1 7-128 16,5 5-16-16,2 6-16 15,1 4-304-15,0 1-48 0,-1 2-16 0,-3-3 0 16,-2-2-128-16,-2-1-48 0,-5 0 0 0,0-3 0 16,-3 1 128-16,-1 1 32 0,-3-2 0 0,0-2 0 0,2-2 576 0,0-2 144 0,2 0 0 0,2-7 0 31,3-1-1056-31,1-3-176 0</inkml:trace>
  <inkml:trace contextRef="#ctx0" brushRef="#br0" timeOffset="75616.28">12330 8458 40543 0,'-16'6'1792'0,"2"-2"384"0,2 2-1744 0,2-2-432 0,4 0 0 0,2 1 0 0,-1 1 0 0,-5 1 0 16,-5 8-144-16,-3 5 144 15,-2 5-2112-15,0-1-320 0,5 5-64 0,3-2-16 16,3 0-432-16,3 2-64 0,2-3-32 0,3 1 0 16,1 1 2096-16,1-6 432 0,2-2 64 0,0-1 32 0,2-3 1056 0,0-4 224 15,0 1 32-15,1-4 16 0,2-1 112 0,-1-2 32 16,2-3 0-16,0-3 0 0,1-3-752 0,-1-1-160 15,3-2-16-15,0-1-128 0,0 1 0 0,3-7 0 16,1 1 0-16,2-3 0 0,0 1 0 0,-1-4 0 0,3-1 0 16,-1 2 0-16,-1-4-128 0,0 1-96 0,1 2-16 15,-3-2 0-15,-2 5 96 0,-2-4 16 0,0 1 0 0,-3-2 0 16,0 2 496-16,-2-1 96 0,-2 2 32 0,0 1 0 16,-2-2 944-16,-1 2 192 0,-2 0 32 0,0 0 16 15,-1 0-384-15,0 0-80 0,-3 0 0 0,0 1-16 16,-1 5-720-16,-1 0-144 0,-1 2-16 0,-2 0-16 15,-2 3-304-15,-3 2 0 0,0 3 0 0,-2 0 0 32,-4 3-480-32,-2 3-48 0,-3 3-16 0,-1 1 0 15,-1 2-1360-15,-2 1-272 0,1 3-48 0,2-3-11536 0</inkml:trace>
  <inkml:trace contextRef="#ctx0" brushRef="#br0" timeOffset="77000.73">8562 9663 18431 0,'-4'0'1632'0,"0"0"-1312"0,1 0-320 0,2 1 0 0,-1 1 1440 0,0 1 224 0,-3-2 32 0,-4 4 16 0,-2 5-1360 16,-4 0-352-16,-1 2 0 0,-1 2 0 0,1 2 0 0,2 1 0 0,2 0 0 0,1 2 0 0,3 2 352 0,2-4-32 15,2 4-16-15,4-2 0 16,4-2 416-16,2-1 96 0,3 2 16 0,5-5 0 0,3 0-480 16,4-5-96-16,4 0 0 0,2-5-16 0,1 0-240 0,3-7 0 15,1-1 0-15,0-5 0 16,1-2-1168-16,-2-2-128 0,-3-1-32 0,-2-1 0 16,0 0 160-16,-4 0 16 0,-1-4 16 0,-4 2 0 0,-2-1 832 15,-4 0 176-15,-2 0 128 0,-4-3-192 0,-2 3 368 0,-3-1 64 16,-3-1 16-16,-3 2 0 0,-3-6 144 0,-4 3 48 15,-5-4 0-15,-1 1 0 0,0 4 0 0,-5 4 0 16,-3-6 0-16,-4 8 0 0,0 6-448 0,-1 2 0 16,-1 7 0-16,0 4 0 0,-2 5 0 0,3 1-304 15</inkml:trace>
  <inkml:trace contextRef="#ctx0" brushRef="#br0" timeOffset="77684.03">9860 9533 26719 0,'-6'0'2368'0,"1"1"-1888"0,0 1-480 0,3-2 0 0,-1 4 1488 0,1-1 208 0,-4 0 32 0,-6 6 16 0,-1 1-1280 0,-4 4-256 0,-2 4-48 0,0 1-16 31,1 5-2064-31,1 0-432 0,-1 7-80 0,3 0 0 16,1 3 576-16,1 2 112 0,2 1 16 0,2-2 16 0,3 1 1472 0,5-4 240 0,3-1 160 0,3-9-32 16,3-6 576-16,4-1 128 0,6-1 0 0,4-2 16 15,3-6-272-15,0-2-64 0,3-4-16 16,0-4 0-16,2-5-304 0,-2-2-64 0,2-1-128 0,-3-4 192 15,0-3-192-15,1-2-128 0,-4-1 128 0,0 0-208 16,-2-2 208-16,-5 1 160 0,-2-1-32 0,-2 0 0 16,-5-5 336-16,-2 3 64 0,-1-2 16 0,-3-1 0 0,-1 5 496 15,-4-2 112-15,0-2 0 0,-4 5 16 0,0-2-144 0,-2 3-16 16,-1 3-16-16,-1 0 0 0,0 2-416 0,-1 5-96 16,-1 1-16-16,0 1 0 0,-2 4-464 0,0 2-128 15,0 1-16-15,1 3 0 16,-3 0-1520-16,1 3-320 0</inkml:trace>
  <inkml:trace contextRef="#ctx0" brushRef="#br0" timeOffset="78317.25">11682 9321 28559 0,'0'0'2544'0,"0"0"-2032"0,0 0-512 0,0 0 0 0,0 2 2176 0,-2 0 320 0,2 0 80 0,0 5 16 0,-1 3-1856 0,0 6-368 0,-1 2-80 0,-1 2-16 32,-1 5-1184-32,-1 1-240 0,-1 1-64 0,-1 3 0 15,-1 0-1440-15,1 0-288 0,0 4-64 0,-1-6-16 16,1 2 112-16,1-6 32 0,1-3 0 0,2-3-4736 0</inkml:trace>
  <inkml:trace contextRef="#ctx0" brushRef="#br0" timeOffset="78663.7">12265 9237 25791 0,'-10'9'2304'0,"2"-3"-1856"15,2 1-448-15,1 0 0 0,1-2 2352 0,-3 4 368 0,-6 8 80 16,-9 7 16-16,-4 11-2048 0,-5 3-416 0,0 4-80 15,0-1-16-15,0 0 0 0,-1 0 0 0,-2 3 0 16,-2 3 0-16,-1 0 96 0,-1 1 16 0,3-1 0 0,1-2 0 16,2-1-368-16,1 0 0 0,0 0 0 15,2-2-128-15,0 2 128 0,2-2-128 0,0 2 128 0,0-1-128 32,1-1-880-32,2-3-160 0,4-2-48 0,2-6 0 15,3-3-1248-15,3-2-256 0,2-3-48 0,1-5-9680 0</inkml:trace>
  <inkml:trace contextRef="#ctx0" brushRef="#br0" timeOffset="79085.03">12227 9833 42383 0,'-9'8'1872'0,"2"-2"400"0,-2 0-1824 0,3 0-448 0,4-2 0 0,-1 1 0 0,2 1-192 0,-4 8-128 0,-2 4-16 0,-5 6-16 32,3 7-2112-32,-4 1-416 0,2 2-96 0,-1 3-16 15,-2 4-64-15,0-2-16 0,0 1 0 0,0-1 0 16,0-5 704-16,3-1 128 0,3-3 16 0,1-5 16 0,4-1 2016 0,0-6 384 0,3-3 96 0,2-5-5648 15</inkml:trace>
  <inkml:trace contextRef="#ctx0" brushRef="#br0" timeOffset="79451.83">12435 9916 43311 0,'-10'6'3840'0,"1"0"-3072"0,3 1-608 0,2-4-160 15,3 0-496-15,-3 3-128 0,-3 4-16 0,-4 6-16 16,-4 6-2352-16,-1 7-480 0,1 3-96 0,3 1 0 16,2 2 752-16,2-2 144 0,5 1 48 0,0-2 0 0,4-1 1808 0,1-3 384 15,1-2 64-15,2-1 0 0,3-5 1280 0,-1-2 256 16,2-2 64-16,1-3 0 0,1-6 640 0,1-1 144 15,4-1 32-15,0-5 0 0,3-6-1392 0,-1 0-288 16,2-3-48-16,0-1-16 0,0-3-288 0,-2-2-272 0,2-1 48 16,-1-3 16-16,-2 1 32 0,-2-2 16 0,0-2 0 15,-3-3 0-15,0 0 416 0,-2 2 64 0,0-2 32 0,-4 0 0 16,-1 2 448-16,-2 0 96 0,-3 0 0 0,-3 1 16 16,-3-1-48-16,-1 4-16 0,-2 3 0 0,-1 1 0 15,-2 5-384-15,-1 0-80 0,1 4 0 0,1 0-16 16,-1 2-368-16,-2 1 0 0,-5 0 0 0,0 3-16672 15</inkml:trace>
  <inkml:trace contextRef="#ctx0" brushRef="#br1" timeOffset="97050.3">17631 5752 9215 0,'-6'-2'816'0,"1"1"-656"0,3-2-160 0,2 1 0 0,0 1 160 0,0-2 0 0,-2-1 0 0,-1-5 0 0,1-4 96 0,-1-3 0 0,2 1 16 0,2-1 0 16,3 1 512-16,0 2 112 0,1 0 0 0,0 3 16 16,1-2 432-16,-1 3 64 0,1 2 32 0,-2 1 0 15,0 2 288-15,-3 2 48 0,0-1 16 0,-1 2 0 16,-1 1 128-16,-2 0 16 0,1 0 16 0,-1 0 0 16,2 1-592-16,-1 2-112 0,2-3-32 0,0 0 0 0,0 0-368 0,0 0-80 15,0 0 0-15,0 0-16 0,0 0-352 0,0 0-64 16,19 16-16-16,-10-16 0 0,1 2-192 0,0-1-128 15,0 2 160-15,-2 3-160 0,2-2 0 0,-1 4 0 16,-2 2 0-16,0 0 0 0,-4 5 272 0,-1 1-32 16,-2 4-16-16,-3 5 0 0,-3 1 32 0,-2 5 0 15,-1-1 0-15,-1 5 0 0,-1-3-48 0,-3 3 0 16,2-1 0-16,-1 1 0 0,3 1 112 0,0 1 32 16,4-2 0-16,0 1 0 0,2 4-32 0,2 1 0 15,4 0 0-15,3 0 0 0,0-3-176 0,0 0-144 16,1 0 192-16,2 1-192 0,-1 4 0 0,-1-1 0 0,2 2 0 15,-3 0 0-15,-2 3 224 0,-1 1-64 0,-4 8-16 16,-1-4 0-16,-3 1-16 0,-2 0 0 0,2-6 0 0,-1 8 0 16,-2 2 0-16,1-3-128 0,4-1 192 15,0-2-64-15,3-3 240 0,1-1 32 0,2 0 16 0,2-5 0 16,-1 4-16-16,1-4 0 0,1 5 0 0,-2 0 0 16,-1 1-64-16,1-3-16 0,-2 2 0 0,0-3 0 15,0 0 64-15,-1-5 0 0,1-2 0 0,1-2 0 16,-1-4-64-16,0 2 0 0,0 7 0 0,1 2 0 15,-1 1-80-15,-1-5-32 0,0 3 0 0,-3 0 0 16,1 1-208-16,-4-1 0 0,0-3 0 0,-2-1 0 16,0 2 0-16,-1 1 0 0,-2 1 0 0,1 1 0 15,0-1 0-15,0-3 128 0,1 1-128 0,2-2 0 0,2-5 144 16,3-1-16-16,2-1 0 0,1-3 0 0,3 1 64 16,2-3 0-16,1 3 0 0,3-2 0 0,1-1-48 0,0 1 0 15,2 3 0-15,-1-4 0 0,2 4-144 0,-3-1 128 16,1 3-128-16,-2 0 128 0,-1 5-128 0,-2-1 0 15,0-4 0-15,-3 1 0 0,0-1 0 0,-3 1 0 16,0 2 0-16,-2 1 0 0,1-3 0 0,-1-6 0 16,1-1 0-16,0 3 0 0,1 1 0 0,2 2 0 15,-1 1 0-15,3-6 0 0,0 1 0 0,1-5 0 16,2 1 0-16,-1-5 0 0,0 2 0 0,0 0 0 16,0 1 0-16,-2-3 128 0,1 2-128 0,-2-1 0 15,0-1 0-15,-2 4 0 0,-1 1 0 0,1 0 0 16,-2 4 0-16,-2 2 128 0,0 0-128 0,-1 0 0 0,0 2 0 15,-2-5 0-15,0 1 0 0,-1-4 0 0,1 1 0 16,0-4 0-16,0-4 0 0,1-1 0 0,2-5-144 16,-1-1 144-16,1-2-272 0,2-1 0 0,0-4 0 0,0 2 0 31,1-4-240-31,-1-2-64 0,1 0 0 0,-1 0 0 16,0-2-336-16,1 2-80 0,-1-2-16 0,0 4 0 15,0 0-528-15,0 0-96 0,0 0-32 0,0 0-12320 0,0 0-2464 0</inkml:trace>
  <inkml:trace contextRef="#ctx0" brushRef="#br1" timeOffset="98321.89">19419 5584 13823 0,'0'4'1216'0,"-3"-4"-960"15,1 0-256-15,-1 1 0 0,2 2 4544 0,0-1 848 0,1-2 176 0,-3 4 48 0,1-2-4080 0,-3 5-800 0,1-1-160 0,-1 1-48 0,2-3-528 0,0 1 0 16,1-1 0-16,0-2 0 0,2 2 0 0,2-2 0 15,0-2 0-15,1 4 0 0,2-4 0 0,0 4 0 16,-1-1 0-16,1 2 0 0,0 1 0 0,0 4 0 16,0 0 0-16,-1 5 0 0,0-1 592 0,-2 2 16 0,1 2 0 15,-2 5 0-15,-1 1 144 0,-1 0 16 0,-2 3 16 16,1-2 0-16,-3 4-320 0,0 2-64 0,-1 4-16 0,-2 0 0 16,0 4 0-16,-2 4 0 0,0-1 0 0,0 2 0 15,1 3-384-15,2-3 0 0,1 3 0 0,1-2 0 16,2 2 0-16,2-5 208 0,0 5-48 0,1 0-16 15,1 1 96-15,3 3 16 0,1 2 0 0,1-1 0 16,0 0 0-16,1-4 16 0,0-11 0 0,-1 5 0 16,0 0 96-16,-1 8 16 0,0-2 0 0,-3 3 0 15,1-2-208-15,-4 2-48 0,-2-1 0 0,-2-3 0 16,0-5-128-16,-1 2 0 0,0 3 0 0,-3 1 0 16,2 0 128-16,-1 2 64 0,3-8 0 0,2 1 0 15,0-2 208-15,2-2 48 0,2 1 16 0,2-5 0 0,0-2-128 0,1 0-16 16,1 3-16-16,1-1 0 0,0-2-80 15,2 3-16-15,0-1 0 0,2 2 0 0,1 1 16 0,-1 0 0 16,0 0 0-16,0-4 0 0,-2 2-80 0,-1-1-16 16,-2 2 0-16,-1-5 0 0,-2-2-128 0,1 4 0 15,-3 7 0-15,0 2 0 0,-2-1 0 0,0 2 0 16,-1-4 0-16,0 2 0 0,0-3 0 0,0-1 0 16,0-1 0-16,2-2 128 0,1-3-128 0,0 1 192 15,1 1-192-15,2-1 192 0,1-4 0 0,4 3 0 16,1-1 0-16,0 3 0 0,4-2-64 0,-1-2 0 15,2 1 0-15,-2-3 0 0,-1 1-128 0,-1-3 160 0,1 1-160 16,-3-1 160-16,-3 0-160 0,-2 1 0 0,0 2 0 16,-3 3 0-16,-1 2 0 0,-2 5 0 15,-1-1 0-15,-2 5 0 0,0-2 0 0,-3 0 0 16,1-3 0-16,-2-3 0 0,1 0 0 0,2-3 0 0,1-1 0 16,1-3 0-16,0 1 128 0,2-1-128 0,3 0 0 0,0-2 128 15,1-3 64-15,1 1 0 0,1 0 0 0,2-1 0 16,-1 0-32-16,1-4 0 0,-1 0 0 0,-1-3 0 15,2 0-160-15,-1 0 0 0,0-1 0 0,0 1 0 16,-1 0 0-16,1 3 0 0,0-1 0 0,-1 5 0 31,1-1-512-31,0 1-96 0,1 6-16 0,0-1 0 0,0 3-192 16,0-5-32-16,1 3-16 0,-1-2 0 0,0-1 240 0,-2 0 48 16,0-3 16-16,-2-1 0 0,0 1 192 0,-2-7 48 0,-3 2 0 0,-1-4 0 15,-2-4 16-15,-2 0 16 0,1-2 0 0,-2-1 0 16,0-4-320-16,0-4-64 0,0-1-16 0,3-8-12832 15,-1-6-2576-15</inkml:trace>
  <inkml:trace contextRef="#ctx0" brushRef="#br1" timeOffset="99683.98">15801 7255 15663 0,'-9'-1'1392'0,"2"-2"-1120"0,3 3-272 0,1 0 0 0,2 0 592 0,-1-2 64 0,-4 1 16 0,-4-4 0 0,-2 0-272 0,1-2-48 15,3 1-16-15,0 1 0 0,5 2 368 0,-1-4 64 16,1 4 0-16,2-3 16 0,1 2 400 0,0 1 80 16,1 0 16-16,1-2 0 0,1 1 192 0,2 0 32 15,3 2 16-15,3 1 0 0,1-2-448 0,2 3-96 16,3 3-16-16,4 0 0 0,3 3-144 0,2 1-48 0,1 0 0 16,1 2 0-16,4-2-144 0,3 2-48 0,2-1 0 0,3 0 0 15,0 1-304-15,1-3-64 0,1-3-16 0,0 0 0 16,0-2 96-16,0-1 16 0,0-1 0 0,1-2 0 15,1-3-32-15,2 0 0 0,3-1 0 0,6-6 0 16,3 2-16-16,1 0 0 16,-1-1 0-16,2 2 0 0,3 1-64 0,-1 0-32 0,-3 2 0 15,4 1 0-15,1 0 32 0,1-1 16 0,-4 4 0 0,0 0 0 16,2 3 128-16,0 0 32 0,1 3 0 0,-1-2 0 16,2 1-208-16,-1 5-32 0,-1-1-128 0,0 0 192 15,-2-2-16-15,3-1-16 0,4 0 0 0,4-3 0 16,2-4-160-16,3-1 0 0,-1 0 0 0,0-6 0 15,-3 4 0-15,3-6 192 0,6-1 0 0,-5 2 0 16,-17 1-192-16,5 1 0 0,4 3-192 0,3-2 192 0,-3 3 144 16,-5 4 160-16,-8 0 16 0,-1 2 16 0,5 0 16 0,0 0 0 15,2 0 0-15,-1 2 0 0,-1-2-352 0,0 0 128 16,-1 0-128-16,-3 0 0 0,-2-2 0 0,-1 2 0 16,-2-2 0-16,3 1 0 0,3-2 0 0,-2 3 0 15,-8-2 0-15,-4 2 128 0,-1 0-128 0,-5 2 0 16,-4-2 0-16,-2 1 0 0,0 1 192 0,-4 1 64 15,-1-1 0-15,-3 0 16 0,-1 1-144 0,-1 0-128 16,-1 0 144-16,-2-2-144 0,0 2 0 0,-1-1 0 16,0-2 0-16,2 0 0 0,-2 0 0 0,2 0 0 15,-1-2 0-15,2-2 0 16,3-2-608-16,1-1-112 0,-1 1-32 0,2-2 0 16,-1 0 144-16,-2-2 32 0,-2 2 0 0,-3-1 0 0,-1 2 576 0,-2-2 0 0,-1 3 0 15,-3-2 0-15,0 2-432 0,-5 0 48 0,-1 2 0 16,-7-1-20096-16</inkml:trace>
  <inkml:trace contextRef="#ctx0" brushRef="#br1" timeOffset="100551.85">15608 9053 36863 0,'0'-4'3264'0,"2"2"-2608"0,2 2-528 0,0-3-128 0,1 2 336 0,1 1 48 0,4-2 0 0,7-5 0 0,9 0-384 0,7-2 144 15,4-1-144-15,3 1 0 0,1 0 224 0,3 0-64 16,5 3-16-16,1 1 0 0,2 3-144 0,3-1 0 16,0 2 0-16,2-2 128 0,-1-3 320 0,-1 3 48 15,5-4 16-15,0 1 0 0,2 2 0 0,1-2 16 16,4 1 0-16,-3 0 0 0,-4 0-48 0,4-1-16 15,6 0 0-15,5 2 0 0,5-2-32 0,-1 2-16 16,-5 2 0-16,4-2 0 0,6 1-144 0,5-2-16 16,7 3-16-16,-1 2 0 0,-1 0-240 0,1 0 0 15,-4-2-144-15,5 2 144 0,4 0 0 0,1 0 0 16,-1-4-128-16,2 1 128 0,3-2 0 0,0 1 0 16,-1-2 0-16,-1 2 0 0,-2-5 0 0,-2 8 0 15,0 1 192-15,-4 0-192 0,-7 0 368 0,2 0-48 0,-1 4 0 16,0 2 0-16,-2 1-96 0,-6 2-32 0,-4 1 0 15,-7-1 0-15,-2-2-16 0,-1 2-16 0,-1 3 0 0,-6 0 0 16,-3 0-160-16,-5-1 0 0,-4-1-160 0,-2-4 160 16,-3 0 0-16,-1-2 0 0,-2-1 0 0,-2 0 0 15,-3-1 0-15,0 0 0 0,-1-2 0 0,-2-2-144 16,-1 0 144-16,-3-2 0 0,-5-2 0 0,-2 0 0 16,-4 0-512-1,-3-3-64-15,-4-1 0 0,-4 0-20576 0</inkml:trace>
  <inkml:trace contextRef="#ctx0" brushRef="#br2" timeOffset="105171.67">16789 4186 8287 0,'-10'0'736'0,"2"0"-592"0,3 0-144 0,2 0 0 0,1 0 1712 0,2-2 304 15,-1 2 64-15,0-2 16 0,0 1-1440 0,-3-2-272 0,2 0-64 16,-1-4-16-16,1 5-304 0,0-2 0 0,1 4 128 16,0-3-128-16,1 3 528 0,0 1 48 15,0 1 16-15,0 2 0 0,0 2 976 0,0 3 192 0,1 2 32 0,0 4 16 16,2 3 352-16,-1 5 64 0,2 5 16 0,0 2 0 15,-1 3-912-15,0 3-176 16,1 5-48-16,-3 2 0 0,0 2-720 0,-2 5-128 0,0 8-48 16,-3 8 0-16,-3 3-32 0,-2 0-16 0,0-8 0 0,-1-4 0 15,2-6 32-15,-1-7 0 0,2 1 0 0,-1-5 0 16,1 1 96-16,2-6 32 0,1-1 0 0,0 1 0 16,1-5-320-16,0-3 0 0,2-5 0 0,0-6 0 15,1-6-576-15,0-4-192 16</inkml:trace>
  <inkml:trace contextRef="#ctx0" brushRef="#br2" timeOffset="105670.27">16403 4074 43311 0,'5'-9'1920'0,"-1"0"384"0,-1 3-1840 0,2 1-464 16,1 2 0-16,-1 3 0 16,1-3-512-16,4-2-192 0,6-2-32 0,7-2-16 0,5-4 592 0,3 0 160 15,1 0 0-15,0 1 0 0,1-2 0 0,0 2 0 0,0-1 0 0,2 1 0 16,1 0-128-16,1 2 128 0,1 1 0 0,2 2 0 15,1 4 0-15,-4 2 0 0,1 2 0 16,-1 3 0-16,-2 2 0 0,-2 3 0 0,0 1 0 0,-3 2 0 16,-1 0 0-16,-6 2 0 0,-1 1 0 0,-3 1 0 15,-3 0 0-15,-4 0 0 0,-2 0 0 0,-4 3 0 16,-1 2 0-16,-1 1 0 0,-3 0 0 0,-2 2 0 16,-1-1 0-16,-1 0 0 0,-1 0-144 0,-1-2 144 15,1 1 0-15,-4-3 0 0,-1 1 0 0,0-2 0 16,-4 1 0-16,-3-6 0 0,0 2 0 0,-4-1 0 15,-1-2 0-15,-2-3 0 0,-1 1 0 0,1-4 0 16,-1 1 0-16,0 2 0 0,-1-3 0 0,0 0 0 16,-1-2 0-16,1 2 0 0,-2-2 0 0,-1 2 0 0,-2 0-160 15,-1-2 160-15,4 1-128 0,-2-1 128 16,0-2-736-16,-1-1-64 0,0 2-16 0,2-2 0 16,1-2-304-16,0 1-64 0,3-4-16 0,3 2-9072 15,5-2-1824-15</inkml:trace>
  <inkml:trace contextRef="#ctx0" brushRef="#br2" timeOffset="106234.5">18004 3736 14735 0,'4'-7'1312'0,"0"1"-1056"0,-2 4-256 0,-1 1 0 0,1 2 1376 0,-1-1 224 0,1-1 32 0,1-2 16 0,0-1-976 0,1 1-192 16,-4 1-32-16,-1 4-16 0,-3 1 48 0,-1 1 16 16,-1 2 0-16,-3 0 0 0,1 3-112 0,-3 1-32 15,1 2 0-15,-3 2 0 0,2-2 752 0,-2 4 160 16,-1 0 16-16,2 1 16 0,2-3 240 0,-4 5 32 15,-1 7 16-15,-3 2 0 0,-4 7-688 0,-3 3-144 16,3-1-32-16,-4 4 0 0,-3 4-128 0,-1 5-16 16,-2 7-16-16,3-2 0 0,0-2-176 0,6-5-16 15,2-3-16-15,3-2 0 0,5-2 32 0,0 3 0 16,4 1 0-16,1-1 0 0,6 0-128 0,-1-5-32 16,2 1 0-16,2-4 0 0,2-4-224 0,2-1 0 15,2-3 0-15,2-2 0 0,2 1 0 0,1-1-128 0,4 3 128 16,3-2-208-16,1-1 208 0,1 0 0 0,1-1 0 15,3-3 0-15,3 2-256 0,2-1 32 0,2 0 16 0,2-2 0 32,1-1-1168-32,1-1-224 0,0-5-64 0,-2-2-15552 0</inkml:trace>
  <inkml:trace contextRef="#ctx0" brushRef="#br2" timeOffset="107117.29">17884 4753 28559 0,'0'0'2544'0,"1"-2"-2032"0,2 2-512 0,-1 0 0 0,1 0 464 0,1 0 0 0,1 0 0 0,1 0 0 0,4-3-464 0,1 2 0 15,0 1 0-15,1 0-160 0,2-2 160 0,-2 2 0 16,2-2 0-16,1 2 0 0,1 0 0 0,1-2 0 15,0-1 128-15,3 2-128 0,0-4 400 0,2 2 16 16,0-4 0-16,3 1 0 0,0-1-96 0,-2-2 0 16,0 0-16-16,-2 0 0 0,-3 1 112 0,1-3 32 15,-1 0 0-15,-2 0 0 0,-1 1-112 0,-4 0-16 16,-1 0 0-16,-2 0 0 0,-3-1 128 0,-3 4 32 16,1-3 0-16,-3 1 0 0,-3-1-176 0,-3-2-48 15,0-1 0-15,-3 1 0 0,-2 5-256 0,-1-2 0 16,-2 2 128-16,-1 0-128 0,-1 5 0 0,-1-2 0 0,-1-1 0 15,-1 4 0-15,-2-1 0 0,-2 2-144 0,-1 0 144 0,-1 2 0 16,3 2 0-16,-2-1-160 0,1 6 160 0,0 4 0 16,2-1 0-16,2 4-128 0,0 1 128 0,1 4 0 15,0 4 0-15,2 1 0 0,3 2 0 0,0 1 144 16,4-1 288-16,3 3 48 0,4-2 16 0,-1 0 0 16,3-1-176-16,0-2-16 0,2-1-16 0,0 3 0 15,-1-5-288-15,2 2 128 0,0 0-128 0,1-2 0 16,1-2 0-16,1-1 0 0,2-1 0 0,-1-3 0 15,4 0 0-15,0-4 0 0,3-2 0 0,1 1 0 16,1-7 0-16,2-1 0 0,5 0-176 0,0-3 176 16,3-4-1760-1,3 2-240-15,3-4-48 0,0-1-13952 0</inkml:trace>
  <inkml:trace contextRef="#ctx0" brushRef="#br2" timeOffset="107715.64">18841 4747 17503 0,'2'-4'1552'0,"0"2"-1232"0,-1 2-320 0,1 0 0 0,0 0 1856 0,0-3 320 0,2 2 64 0,0 1 16 0,3-2-1600 0,-1-1-320 16,-2 3-64-16,-1 3-16 0,-3 0-256 0,-4 2 0 15,-3 5 0-15,-6 0 0 0,0 6 0 0,-6-1 0 16,-1 5 0-16,-2 2 0 0,0-1 448 0,-2 3 176 16,2 0 32-16,1 2 16 0,2 2 160 0,1-2 16 15,1 0 16-15,2 1 0 0,2-1-112 0,3-2-32 16,3 2 0-16,3-1 0 0,2 0-32 0,3-2-16 16,3 0 0-16,1-2 0 0,1-3-32 0,0-2-16 15,3 0 0-15,-1 0 0 0,1-2-432 0,2-3-192 16,2 0 160-16,-1 0-160 0,3-4 0 0,0-4 0 0,2 0 0 15,1-3 0 1,1 0-1024-16,1-3-192 0</inkml:trace>
  <inkml:trace contextRef="#ctx0" brushRef="#br2" timeOffset="107970.1">18486 5048 43311 0,'-1'0'1920'0,"1"0"384"0,1 0-1840 0,3-3-464 0,1 3 0 0,1-1 0 15,2 1-352-15,3 0-160 0,6-3-48 0,8 1 0 0,7 1 432 0,4-2 128 16,1 0 0-16,0 0 0 15,-1 2-608-15,-3-2-16 0,-1 0 0 0,-1 0 0 0</inkml:trace>
  <inkml:trace contextRef="#ctx0" brushRef="#br2" timeOffset="108534.11">19431 3903 13823 0,'0'0'1216'0,"0"0"-960"0,0 0-256 0,0 0 0 0,1 0 4256 0,1 0 800 0,-1 0 176 0,1 0 16 0,2 3-3584 0,0-2-704 0,1 4-160 0,0-1-32 16,0 6-304-16,0 2-64 0,-3 7-16 0,1 3 0 0,-1 3 288 0,-2 7 48 15,1 5 16-15,-2 11 0 0,-1 6-304 0,-2 6-64 16,0 0-16-16,-1 4 0 0,1-4-160 0,-2 6-16 16,0 7-16-16,0-1 0 0,0 2-16 0,0-6 0 0,1-4 0 0,1-11 0 15,3-6 48-15,-1-2 16 0,2-3 0 0,2 1 0 16,0-2-208-16,1-5 0 0,-2 1 0 0,1-7-12656 16,1 1-2496-16</inkml:trace>
  <inkml:trace contextRef="#ctx0" brushRef="#br2" timeOffset="112920.49">20422 4241 16575 0,'-3'-3'1472'0,"2"0"-1168"0,1 3-304 0,1 0 0 0,0 0 704 0,-1-2 64 0,2 0 32 0,-1 0 0 15,3-2 528-15,-1 2 96 0,3-4 32 0,1 2 0 16,-1 0-832-16,1-1-176 0,1 4-16 0,-2-4-16 16,-1 4-416-16,-1-2 0 0,-1 3 0 0,-3 3 0 15,0 1 0-15,-3 2 288 0,-4 1-48 0,-3 6-16 16,-2 3 800-16,-5 5 176 0,-2 5 16 0,-4 2 16 15,-2 5-64-15,-3 3-16 16,0 3 0-16,-3 4 0 0,2 1-48 0,-3 5-16 0,-2 4 0 0,0 4 0 16,-1 2-624-16,2-2-128 0,0-3-16 0,6-7-16 15,1-2-304-15,2 2 0 0,-1-3 0 0,4-2 0 0,1-2 0 16,1-4 0-16,3-5 0 0,3-3 0 16,0-8-656-16,2-4-240 0,4-4-64 0,-1-5-10448 15,5-7-2096-15</inkml:trace>
  <inkml:trace contextRef="#ctx0" brushRef="#br2" timeOffset="113234.38">20007 4210 21183 0,'-3'-3'1888'0,"0"0"-1504"16,2 3-384-16,1 3 0 0,1-3 1600 0,-1 2 240 0,0-1 48 0,0 3 16 16,-1 5-544-16,0-1-96 0,1 5-32 0,0 3 0 15,1 4 272-15,1-2 48 0,1 2 16 0,2 1 0 16,2 1-864-16,2 1-160 0,2 3-32 0,1 1-16 16,3 1-272-16,4 4-48 0,1 3-16 0,2 0 0 15,1 3-160-15,2 3 0 0,-1 0-192 0,-1 1 192 16,-1-2-128-16,-1 1 128 0,-1-6 0 15,-1-3 0-15,-3-4 0 0,-3 1 0 0,2-3-144 0,-1-1 144 16,-2-3 0-16,1-1 0 0,0-1 0 0,2-4 0 16,0-4-1568-16,2-3-304 15</inkml:trace>
  <inkml:trace contextRef="#ctx0" brushRef="#br2" timeOffset="114459.79">20556 3906 14735 0,'-1'0'1312'0,"1"-2"-1056"0,1 1-256 0,2 1 0 0,-1 0 416 0,1-3 32 0,2 3 0 0,2-4 0 16,4 2 384-16,4-2 64 0,2 2 32 0,2-1 0 15,1 2-464-15,0 2-80 0,2 2-32 0,-1-1 0 16,1 4 544-16,2 1 128 0,-1 4 0 0,2 1 16 16,-2 3-64-16,0 1-16 0,1 6 0 0,2 3 0 15,2 3-256-15,-1 7-48 0,2 3-16 0,2 4 0 16,4 5-432-16,2 2-80 0,0 3-128 0,4 2 176 16,-3-3-176-16,-1-3 0 0,-1 3 0 0,1 4 0 15,0 8 176-15,-3 2-48 0,-5 4-128 0,-7 0 192 16,-8-6-192-16,-9 4-208 0,-7 6 32 0,-14 6 16 0,-10 5-32 0,-11 1 0 15,-8 1 0-15,-6-18-13248 16</inkml:trace>
  <inkml:trace contextRef="#ctx0" brushRef="#br2" timeOffset="117539.33">20854 4826 10127 0,'0'-3'896'0,"0"0"-704"0,2 1-192 0,-2 2 0 0,0-2 608 0,0 2 96 0,1-2 0 0,-1-2 16 0,1-1 688 0,0 0 144 0,-1 0 32 0,2 2 0 15,-1-1 32-15,0 1 16 0,2 0 0 0,-1 0 0 16,1 3-576-16,-1 0-112 0,0 0-32 0,0 3 0 16,-2 3-496-16,-2 0-96 0,-1 4-32 0,-2 2 0 15,-3 1-288-15,-2 3 0 0,-1 1 0 0,-1 2 0 16,0 2 0-16,-4 1-144 0,-1 0 144 0,0-2 0 15,1 2 0-15,-1-1 0 0,3-2 0 0,1 1 0 16,-1-2 432-16,0 1 112 0,2 1 32 0,0-1 0 0,2 4-48 16,0 1 0-16,2 1 0 0,2 0 0 0,1-2-528 0,4 2 0 15,2 0 0-15,3-6 0 16,5 0-448 0,2-5-112-16,4 0-16 0,2-7 0 0,2-1-912 0,2-2-192 0,1-4-48 0,0-3-6176 15,2 2-1248-15</inkml:trace>
  <inkml:trace contextRef="#ctx0" brushRef="#br2" timeOffset="117867.4">20684 5041 35935 0,'-15'0'1600'0,"5"0"320"0,3 0-1536 0,3 0-384 0,4 0 0 0,1 0 0 0,0 0 0 0,2-2 0 0,2 1 0 0,3-2 0 15,4 0 0-15,2-4 0 0,6 4 0 0,2-6-128 16,6 0-176-16,4-1-16 0,6 1-16 0,10-6-15216 16</inkml:trace>
  <inkml:trace contextRef="#ctx0" brushRef="#br2" timeOffset="127367.74">739 12018 29487 0,'-4'0'2624'0,"0"0"-2112"0,3 0-512 0,2 0 0 0,0-2-128 0,-1 1-144 0,-1 1-32 0,0-3 0 15,-2-1-448-15,1 2-80 0,0-2-32 16,1 1 0-16,0 3 688 0,-2 0 176 0,2 0 0 0,-1 1 0 0,0 1 0 0,0 2 0 15,1 2 0-15,-2-2 0 16,1 1 1088-16,1 1 240 0,-2-1 48 0,2 1 16 0,-2 0-64 0,2 0-16 16,0 3 0-16,1-3 0 0,-1 0-864 0,1-2-160 15,1 2-32-15,3-2-16 0,1-1-96 16,2-2-16-16,2-2 0 0,4-2 0 0,8-1 64 0,3-2 0 16,-1 0 0-16,4 0 0 15,4-2 16-15,3 0 16 0,2 2 0 0,-2 2 0 0,-4 1-224 0,-3 1 0 16,-2 2 0-16,1 2 0 0,-1 1 0 0,-1 3 0 15,2 0 0-15,0-2 0 0,-1 2 0 0,0-2 0 16,1 2 128-16,-2-4-128 0,-3 2 0 0,3-4 0 16,1 0 0-16,2-4 0 0,-1-2 0 0,0 0 0 15,1-3 0-15,-2 0 144 0,-1 0-144 0,1-1 0 16,1 3 0-16,-2-2 128 0,-2 3 160 0,-1 2 32 16,1 0 0-16,-2 2 0 0,-3 4-320 0,-1-2 0 0,0 4 0 15,-1 0 0-15,-2-1 0 0,-2 2 0 0,-3 2 0 0,1-4 0 16,-3 3 0-16,-1-3 0 0,1 1 128 0,-3-1-128 15,-1 0 0-15,1-3 0 0,-2 0 0 0,2 0 0 16,-2-3 0-16,-1 1 0 0,2 1 0 0,-1-6 0 16,2 4 288-16,-1-6 0 0,1 3 0 0,-1-4 0 15,1 1-288-15,-2 0 0 0,2-1 0 0,-3 0 0 16,0 1 0-16,-3 2 0 0,2-2 0 0,-3 0 0 16,-1 3 0-16,-2-1 0 0,-4 1 0 0,0-1 0 15,-2 1 128-15,1 2-128 0,-2-2 192 0,1 3-192 16,-1-4 208-16,2 1-64 0,-2 3-16 0,2-2 0 15,-2 1 16-15,3-2 0 0,1 2 0 0,0 1 0 16,3 0-144-16,-2-2 0 0,3 1 0 0,0 0 128 0,-1 2-128 0,4 1 0 16,-2-2 0-16,1 3 0 0,2 0 0 15,-1-2 0-15,2 4 0 0,1 1 0 0,1-2 0 0,2 4 0 16,0 0 0-16,2 1 0 0,1 3 0 0,3-3 0 16,1 1 0-16,4-1 0 0,-1 1 0 0,3-2 0 15,3-4 0-15,-1 1 0 0,2-2 0 0,1 0 0 16,0 0-144-16,0-2 144 0,-3 2 0 0,-2 0 0 15,0 2 0-15,-3-2 0 0,1 3 0 0,-3 0 0 16,-1 4 0-16,-1-4 0 0,-3 4 0 0,0-1 0 16,-1 0 0-16,0 0-160 0,-1 0 160 0,-1 0 0 15,1-2 0-15,1 2 0 0,0-2 0 0,0 2 0 0,0-3 0 16,0 3 0-16,1-2 0 0,0-1 0 0,2 4 0 0,-1-4 0 16,-2 2 0-16,1 1 0 0,0 1 0 15,-1 0 0-15,-1-1 0 0,-2 3 0 0,0 1 0 16,-4 0 0-16,0-2 0 0,-3 3 0 0,-4 4 0 0,-3 1 0 15,-2-1 208-15,-3 2 32 0,1 1 0 0,-4 2 0 16,-6 2-240-16,-2 3 176 0,-3 0-176 0,-1 1 160 16,1 2-160-16,0-4 0 0,1 2 0 0,3-3-12736 15,2-1-2448-15</inkml:trace>
  <inkml:trace contextRef="#ctx0" brushRef="#br2" timeOffset="129534.7">19780 8190 23039 0,'-1'0'2048'0,"-1"0"-1648"0,2 0-400 0,2 1 0 16,-1-1 1264-16,-1 1 160 0,1 1 48 0,-1 0 0 0,1 2 128 0,2-1 16 0,-1 2 16 0,1 2 0 0,-1-4-512 0,1 3-96 15,0 1-32-15,1-1 0 0,0 1-672 0,-2 2-144 16,3 1-32-16,-2 2 0 0,0 1-144 0,0-1 0 16,-1 1 144-16,0 0-144 0,-2-1 0 0,0 1 0 15,0-4 0-15,-2 1 128 0,1 0-128 0,0-4 0 16,0 1 0-16,-1-1 0 0,1-4-160 0,0-2-48 16,0 0-16-16,-1 0-11056 15,1-5-2224-15</inkml:trace>
  <inkml:trace contextRef="#ctx0" brushRef="#br2" timeOffset="130335.04">20368 7737 20271 0,'-2'-11'896'0,"0"4"192"0,-1-2-880 0,2 3-208 0,1 2 0 0,0 0 0 0,0 2 528 0,-1-2 64 15,-2-6 16-15,1 2 0 0,-3-6 144 0,0 2 16 16,-1 3 16-16,-1-1 0 0,1 2-80 0,0 0-32 16,0 3 0-16,-2 0 0 0,3 3 128 0,-1-2 32 15,1-1 0-15,0 1 0 0,2 1 384 0,-1 0 96 16,0-1 16-16,2 2 0 0,-3-2-704 0,2 1-144 16,1 0-32-16,-1-1 0 0,0 2-16 0,-2-1-16 15,-1 0 0-15,-3 3 0 0,-2-4-240 0,-2 4-48 16,-1 0-128-16,-2 1 192 0,-2 2-192 0,1 0 0 0,-3 4 0 15,2-1 0-15,-2 2 144 0,-1 5-16 0,1-1 0 16,1 2 0-16,2-2 64 0,1 4 0 0,0-1 0 0,1 1 0 16,3 0-192-16,2 0 192 0,2-3-192 0,3-1 192 15,2 0-192-15,3 0 0 0,2 0 0 0,2 0 0 16,1 1 0-16,4-5 0 0,0 3 0 0,1-2 0 16,3 1 0-16,0-1 0 0,2 1 0 0,1-3 0 15,3 2 0-15,-1-6 0 0,2 2 0 0,0-4 0 16,1-1 0-16,0-1 0 0,0 1 0 0,0-5 0 15,0 2 0-15,0-5 0 0,-1 2 0 0,-2-5 0 16,2 1 0-16,-4-2 0 0,0-1 0 0,-1 0 0 16,-1-3 0-16,-3 1 0 0,0 1 0 0,-1-2 0 15,0 0 0-15,-4 1 0 0,1-1 0 0,-3 0 0 16,-1 1 0-16,-1 2 0 0,1-2 0 0,-3 1 0 16,0-2 0-16,0 1 0 0,-2 3 0 0,1 2 0 0,0 4 0 0,-2-2 0 15,2 3 0-15,0 4 0 0,-2 1 128 0,1 0-128 16,-1 4 128-16,1 2-128 0,-1 0 192 0,1 4-64 15,1-1 0-15,0 2 0 0,-1 4 0 0,1-3-128 16,0 4 192-16,1 0-64 0,-1-1-128 0,1 2 192 16,0 2-192-16,1 2 192 0,1-1-64 0,0 2-128 15,0 3 192-15,0-2-64 0,0 4 32 0,-1-2 0 16,-1 2 0-16,1 7 0 0,-1 0-160 0,-1 1 0 16,1-3 0-16,-1 3 0 0,-1 1 288 0,1 1-32 15,0 0 0-15,-1-1 0 0,0-2-256 0,0-3 0 16,-2-2 0-16,2-3 0 0,-2-4 0 0,0-4 0 15,1-4 0-15,0-3 0 16,1-3-512-16,-1-6-144 0</inkml:trace>
  <inkml:trace contextRef="#ctx0" brushRef="#br2" timeOffset="136170.12">18050 6618 23039 0,'-4'0'2048'0,"2"1"-1648"16,2 2-400-16,1-3 0 0,0 1 1760 0,0 2 272 0,2-1 48 0,-1 4 16 0,1 0-1136 0,2 1-208 0,1 2-48 0,-1 1-16 0,0-1-400 0,-1 1-80 0,-1 0-16 0,-1 0 0 16,-1 0-192-16,-2 1-256 0,-2-4 48 0,-2 2-14608 15</inkml:trace>
  <inkml:trace contextRef="#ctx0" brushRef="#br2" timeOffset="136917.81">18475 5933 43311 0,'2'-10'1920'0,"-1"4"384"0,2 2-1840 0,1-1-464 16,0 4 0-16,0-1 0 15,1-1-1232-15,3-1-352 0,7-3-64 0,5-2-16 0,5-1 1312 0,2 1 352 16,-1-3 0-16,-2 5-144 0,1-3 16 0,0 1 0 0,-3 1 0 16,-1 2 0-1,-1 1-512-15,-1-2-112 0,-2 5-16 0,-4-2 0 0,1 4 512 0,-4 0 112 0,-1 4 16 0,-2 2 0 16,0 4 128-16,-2 2 0 0,-1 1 128 0,-1 3-128 16,0 2 736-16,-1 5 80 15,0 1 16-15,0 2 0 0,2-1 64 0,0 1 0 16,1-4 16-16,1 1 0 0,3 1-592 0,1 1-112 0,1 2-16 0,-1 0-16 15,-3-4-176-15,0-1 0 0,-2 3 0 0,-3 1 0 16,-1-4 0-16,-6 3 0 0,-4-1 0 0,-3 2 0 16,0-6 0-16,-6 2 0 0,0 3 0 0,-6 0 0 15,-2 0-400-15,-2-2 32 0,-2 2 16 0,0-3 0 16,6-3 352-16,-2-6 0 0,1 2 0 0,1-3 0 16,2 0 0-16,0-4 0 0,2 1 0 0,3-5 128 0,2-1-128 15,1 0 0-15,1-3 0 0,-1-4 0 0,2-2 0 0,-1 0 0 16,1-3 0-16,1-1 128 0,0-2-128 0,0-1 0 15,-2 0 0-15,2-2-176 0,1 1 176 0,-1 3 0 16,0 0 0-16,1 2-128 0,2 2 128 0,-1 1 128 16,4 0-128-16,0 1 176 0,4 4-176 0,2-2 0 15,1-1 0-15,3 4 0 0,2-2 240 0,1-2 16 16,2 2 0-16,3 0 0 0,3-3-128 0,0 2-128 16,3-1 176-16,1-1-176 0,0 1 240 0,1 3-64 15,1-1-16-15,1 2 0 0,-1 0-160 0,1 3 0 16,0 4 0-16,-4 1 0 0,1 2 192 0,-3 0 48 15,-2 0 16-15,0 2 0 0,-1 3 64 0,-3 1 0 16,-1-3 16-16,-2 3 0 0,0 0 0 0,-1 0 0 0,1 0 0 16,-1 0 0-16,2-1-80 0,-1-3-32 15,1 1 0-15,1-2 0 0,2 0-224 0,2-1 0 0,0 0 0 16,0-4 0-16,1 0 0 0,0 0-192 0,2-5 16 0,1 2 0 31,-1-3-704-31,2-4-144 0</inkml:trace>
  <inkml:trace contextRef="#ctx0" brushRef="#br2" timeOffset="138951.54">19641 6736 23039 0,'-5'1'2048'0,"0"-1"-1648"0,1 0-400 15,1 0 0-15,2 0 3888 0,1 0 688 0,0 0 144 0,-1 0 16 0,-2 0-3776 0,1 2-752 0,0-2-208 0,0 3 0 0,-1 0-768 0,1 0-240 0,-2 1-32 0,2 2-16 16,-1 1-704-16,0 2-144 0,0 0-16 0,2 0-7712 15,1 4-1536-15</inkml:trace>
  <inkml:trace contextRef="#ctx0" brushRef="#br2" timeOffset="139732.81">20096 5955 21183 0,'-5'3'1888'0,"3"-3"-1504"0,1 1-384 0,2-1 0 0,0 0 368 0,-1 2 0 15,-1 1 0-15,-1-2 0 0,-1 4-368 0,-2 1 0 16,-1 2 0-16,-1 0-192 0,-3 5 192 0,1-3 0 16,0 2 0-16,-2 2 0 0,0-5 0 0,0 4 0 15,0 2-144-15,-2-3 144 0,2 4 320 0,0-3 128 16,1 0 16-16,2-1 16 0,1-2 672 0,2-1 128 15,2-2 16-15,0 2 16 0,1-1-432 0,-1 0-96 0,2 0-16 16,0 0 0-16,0 1 0 0,1-2-16 16,1 2 0-16,1-3 0 0,2 0 176 0,0-2 32 0,2 2 16 15,0-5 0-15,3 4-496 0,-1-5-96 0,4 0-32 0,-1 0 0 16,-1-3-352-16,4 0 128 0,4-3-128 0,3 0 0 16,4 2 0-16,0-4 0 0,3 1 0 0,1 0 0 15,1 1 0-15,-2 0 0 0,-3 1 0 0,0 0 0 16,2 0 0-16,-2 1 0 0,-2 0 0 0,-3-1-128 15,-1 4-320-15,-3-4-48 16,-1 4-16-16,-3-3 0 0,-2 4-1344 0,-3-2-288 0,-1-2-48 0,-1 2-11952 16</inkml:trace>
  <inkml:trace contextRef="#ctx0" brushRef="#br2" timeOffset="140091.49">20456 5825 23039 0,'-11'0'2048'0,"2"3"-1648"0,2-2-400 0,2 2 0 0,3-1 2448 0,0-2 416 0,2 4 80 0,-3 0 0 0,-2 4-2112 0,-1 2-448 0,-1 2-64 0,1 2-32 15,0 5-80-15,1-3-16 0,0 5 0 0,-1 1 0 16,0 6-192-16,-2 2 0 0,-2 10 128 0,1 4-128 16,-4 8 256-16,0 4 16 0,1 7 0 0,0-5 0 15,1 1 368-15,0-6 80 16,2 2 16-16,1-2 0 0,1-2-576 0,1-4-160 0,0 1 0 0,0-1 0 31,1-5-448-31,1-5-144 0</inkml:trace>
  <inkml:trace contextRef="#ctx0" brushRef="#br2" timeOffset="148633.71">19796 10040 35007 0,'-3'2'3120'0,"2"-2"-2496"0,1 0-496 0,0 0-128 0,1 1 0 0,-1-1 192 0,2 0-64 0,-2 3 0 0,1-1-256 0,0-2-64 16,2 4 0-16,-3-4 0 0,0 0-80 0,0 0-32 16,0 0 0-16,0 0 0 15,0 0-1392-15,17 9-288 0,-15-6-48 0,-2 0-10864 16</inkml:trace>
  <inkml:trace contextRef="#ctx0" brushRef="#br2" timeOffset="149037.79">20109 9404 33167 0,'-6'4'2944'0,"-1"1"-2352"0,4 1-464 0,1-2-128 15,1-1 640-15,0 4 128 0,-1 1 0 0,-3 8 16 16,0 3-784-16,1 1-192 0,3-2-32 0,2-2 0 16,1 0 224-16,2-1-176 0,1-4 176 0,0 0-160 15,0 3-96-15,0-4-32 0,1 1 0 0,-1-1 0 16,1 0 288-16,0 0-192 0,2 0 192 0,-2 1-160 0,-1-4 160 0,1 2 0 15,-1-3 0-15,1 1 0 16,0-2 0-16,2-1 0 0,-1-3 0 0,3-1 0 0,0-1 0 0,1-1 0 16,3-2 0-16,-1 0 128 0,3-2-128 0,-1 0 0 15,1 0 0-15,0-3 0 0,1 2 0 16,0-2-208-16,-1-1 16 0,0 1 16 16,0-1-880-16,-1 1-176 0,0-1-48 0,-2 1-12176 15</inkml:trace>
  <inkml:trace contextRef="#ctx0" brushRef="#br2" timeOffset="149337.57">20512 9305 43311 0,'-6'1'1920'0,"0"-1"384"0,-1 3-1840 0,4-3-464 0,1 2 0 0,1-2 0 32,0 4-1296-32,-3-3-368 0,-2 6-64 0,-3 1 0 0,1 1 1376 0,0 2 352 0,1 4 0 0,1-2 0 15,1 5 0-15,0 2-176 0,1 4 176 0,2 5-128 16,0 3 128-16,1 6 0 0,0 7 0 0,1 5 0 16,-1 10 0-16,1-3 0 0,-2-3 0 0,2 3 0 15,-1 2 0-15,0 1 0 0,0 0 0 0,0-3 176 16,1-4-176-16,0-2 0 0,2-6 0 0,-1-7 0 15,0-4-384 1,2-5-96-16,-2-4-32 0,0-6-15424 0</inkml:trace>
  <inkml:trace contextRef="#ctx0" brushRef="#br2" timeOffset="150400.94">16228 6799 36863 0,'-6'0'3264'0,"1"0"-2608"0,3 1-528 0,2 1-128 0,0-2 1136 0,0 3 192 0,-1-2 32 0,-1 2 16 16,1 3-1040-16,2-4-208 0,3 3-128 0,1 1 160 15,0-1-160-15,1-1-144 0,0-2 144 0,-1-2-208 32,0 4-1072-32,-1-4-224 0,0 3-32 0,-3 0-15456 0</inkml:trace>
  <inkml:trace contextRef="#ctx0" brushRef="#br2" timeOffset="150981.9">16739 6005 13823 0,'0'-6'1216'0,"-1"3"-960"0,1-1-256 0,0 2 0 0,1-2 2384 0,0 4 432 0,2-2 96 0,-1-2 16 15,2-2-1648-15,2-4-336 0,-1 1-64 0,1 2-16 16,-2 1-112-16,-1 1-32 0,-1 3 0 0,-2 0 0 0,-1 2 384 0,0 2 80 16,-1 2 16-16,-1 2 0 15,0 2 80-15,1 3 32 0,-1-1 0 0,2 3 0 16,0 5-512-16,0-2-96 0,-1 4-32 0,1-2 0 0,-1 1-192 0,-1 3-32 16,1 1-16-16,-3 5 0 15,0 1-112-15,0 5 0 0,-3 2-16 0,1 1 0 0,0 1-304 0,-3-1 0 16,0 3 0-16,-1-1 0 0,-2 3 0 0,2-1 0 15,2-6 0-15,3-1 0 0,1 1 0 0,3-5 0 16,4 1 0-16,5-9 0 0,2-1-256 0,7-10-96 16</inkml:trace>
  <inkml:trace contextRef="#ctx0" brushRef="#br2" timeOffset="157251">18087 8304 32255 0,'0'-4'2864'0,"0"1"-2288"0,-1 3-576 0,1 0 0 0,0 0 1472 0,1 0 192 0,-1 3 48 16,1-3 0-16,1 1-1440 0,-1 3-272 0,0 1 0 0,-1-5-128 16,0 0-688-16,5 26-128 0,-4-14-16 0,-1 0-16 15,0 1-1040-15,0-1-208 0,0 2-32 0,-1-2-6640 0,0-2-1312 0</inkml:trace>
  <inkml:trace contextRef="#ctx0" brushRef="#br2" timeOffset="157750.43">18526 7576 27647 0,'-1'0'2448'0,"0"0"-1952"16,-1 2-496-16,2 0 0 0,0 1 960 0,0-2 112 15,-1 4 16-15,0 1 0 0,0 1-848 0,-2 6-240 16,1-1 0-16,-3 4 128 0,1 3 160 0,-2-1 32 15,1 0 16-15,0 0 0 0,0 1-208 0,0-3-128 16,3 2 160-16,-1-4-160 0,3 1 592 0,1-3 32 16,1-2 0-16,1-1 0 0,1 1 192 0,1-4 32 0,0 0 16 15,1-1 0-15,1 0-464 0,1-1-80 0,-1-2-32 16,3-1 0-16,0 2-128 0,2-3-32 0,0 0 0 0,1 0 0 16,1-3-128-16,-1 2 0 15,2-1 0-15,0-1-176 0,1-1 176 0,0 2 0 0,3-3 0 0,-1 0 0 16,3 1-208-16,0-4 32 0,2 0 16 0,1 0 0 15,1-2-688 1,1 0-144-16,1-3-32 0,-2 1 0 0,-3 2-80 0,0-2-32 0,1 2 0 16,-3 0 0-16,-3 1-1168 0,-1-1-224 0,-2 2-48 0,-2 0-8784 15</inkml:trace>
  <inkml:trace contextRef="#ctx0" brushRef="#br2" timeOffset="158086.56">19007 7314 24879 0,'-4'-3'2208'0,"-1"3"-1760"0,0 0-448 0,3 1 0 0,-1 1 2224 0,0 2 352 0,-2 1 80 0,-5 2 16 0,-2 6-2048 0,-2 5-416 0,2 1-80 0,0 3 0 16,4 4-128-16,0 3 0 0,2 3 0 0,0 2-128 15,1 7 128-15,-1 0 0 0,1 3 0 0,-2 1-128 16,-1 6 128-16,-2-2 0 0,2-4 0 0,-4-1 0 16,0 4 832-16,-3 3 208 0,0-1 48 0,1 0 0 15,-3-2-432-15,1 2-80 0,2 2 0 0,-1-3-16 16,2-4-432-16,3-7-128 0,3-3 0 0,3-7 0 15,4-6 0-15,3-3-352 0,3-3 48 0,4-4-17488 16</inkml:trace>
  <inkml:trace contextRef="#ctx0" brushRef="#br1" timeOffset="175817.04">21068 5573 11055 0,'2'-4'976'0,"-1"1"-784"0,0 0-192 0,0 3 0 0,1 0 768 0,-1-2 128 0,1-2 0 0,2 0 16 0,1-4-384 0,1 0-80 0,0 0 0 0,-1 0-16 16,0 2 688-16,-1 0 144 0,-2 0 16 0,0 2 16 15,-1 2-16-15,-2-2 0 0,-1 1 0 0,-1 1 0 16,-2 1-336-16,-3 1-80 16,0-3-16-16,-5 3 0 0,-3 0 192 0,-5 0 48 0,-4 3 0 15,-3-2 0-15,-2 4-704 0,-2-1-128 0,-1-1-16 16,-2 3-16-16,-2-2-224 0,-1 1 0 0,-1 1 0 0,1-2 0 16,-3-2 0-16,0 2 0 0,2 0 0 0,-1 0 0 15,-1 0 0-15,-3 0 0 0,-2 2 128 0,-2-3-128 16,0 1 464-16,-2-3 48 0,2 1 16 0,1-4 0 15,6 1-208-15,-3-3-32 0,-3 1-16 0,-1-3 0 16,-2 2-272-16,-2 2 0 0,0-2 128 0,-2 2-128 16,-1 2 384-16,1-4 32 0,0 4 0 0,-2-2 0 0,0 0-144 0,-1 2-16 15,-2 4-16-15,1-4 0 0,7 4-240 0,1-2 0 16,-2-2 0-16,0 2 0 0,0-2 0 0,1 0 0 16,3-2 0-16,-2 2 0 0,0 0 0 0,-4 0 128 15,0 2-128-15,1 0 0 0,0-2 0 0,3 0 0 16,2-2 0-16,-3 2 0 0,-1-2 0 0,0 2 0 15,2-2 0-15,2 2 0 0,1-3 0 0,1 2 0 16,4-1 0-16,0 2 0 0,1-2 0 0,4 2 0 16,1 4 0-16,-4 0 0 0,-3 2 0 0,-4 3 0 15,-4 1 0-15,0-1 0 0,-1 4 0 0,2-1 0 16,1-2-128-16,2 0 128 0,3-1 0 0,1-3 0 16,1 0 0-16,1 0 0 0,3-5 0 0,2 2 0 15,0-3 0-15,0-4 0 0,4 4 0 0,0-2 0 0,-1-2 0 16,0 2 0-16,4-1 0 0,-1 2 0 0,-2-2 0 15,0 0 0-15,1 3 0 0,0-3 0 0,3-1 0 0,-2 2 0 16,3 1 0-16,-1 1 0 0,3-3 0 0,-1 3 0 16,1-2 0-16,0 1 0 0,-1 1 0 0,-1 0 0 15,-2-3 0-15,1 3 0 0,-2-2 0 0,1 0 0 16,0 0 0-16,2-2 0 0,1 2 0 0,0-6 0 16,1 2 0-16,2 0 0 0,-1 0 0 0,2-3 0 15,4 2 0-15,-1 0 0 0,-1-1 0 0,-1 0 144 16,1 2-144-16,2 0 0 0,1 4 0 0,-2-1 0 15,2 2 0-15,-2 1 0 0,2 0 0 0,1 0 128 16,1 0-128-16,0 0 0 0,2 1 0 0,-1 2 0 16,2-3 0-16,-1 2 0 0,2-2 0 0,-1 1 0 15,-1 2 0-15,0-3 0 0,-1 0 0 0,-1 0 0 0,0 0 128 16,1 0-128-16,-5 0 192 0,2-3-64 0,-3 2 224 16,1 1 32-16,1-2 16 0,1-1 0 0,-1 2-208 0,2-2-64 15,1 1 0-15,0 1 0 0,3 1 0 0,0 0 0 16,-1 1 0-16,3 1 0 0,1 2-128 0,0 1 0 15,2 1 0-15,-1 0 128 0,1 4-128 0,-1 0 0 16,1 0 0-16,1 2 0 0,1 1 0 0,0-1 0 16,1 2 0-16,0-2 0 0,2 3 0 0,1-4 0 15,-1 4 0-15,1-3 0 0,0 4 0 0,0 0 0 16,1 1 0-16,-2 1 0 0,1 4 176 0,0-1 0 16,0 5 0-16,0-1 0 0,-2 1 64 0,2 3 16 15,0-1 0-15,-1 0 0 0,0 5-256 0,-1 1 144 0,0 3-144 16,-1 5 128-16,-2 3-128 0,1-1 0 0,0 0 0 15,0-4 0-15,1-1 0 0,1-1 0 0,1-1 0 16,0-2 0-16,2-1 144 0,-1 5-144 0,2 2 160 16,0-2-160-16,2 2 352 0,-1 2-32 0,2-1 0 15,-1 3 0-15,1-2-128 0,0-2-16 0,-2-3-16 16,0-1 0-16,0-2-160 0,-1 3 0 0,-1 1 144 0,-1 5-144 16,-1 6 0-16,-2 4 0 0,-1 3 0 0,-1 1 128 15,0-2-128-15,-1-4 0 0,0 1 0 0,1-3 0 16,0-3 176-16,-2 4 64 0,1-1 16 0,-2 0 0 15,2 5 0-15,-1-5 0 0,1-1 0 0,-2-6 0 16,2-1-256-16,-1 1 0 0,1-1 0 0,-1 4 0 16,1 0 0-16,0 1 0 0,0-3 0 0,2 0 0 0,2-4 0 15,0-1 0-15,3-1 0 0,0-1 0 0,2-3 160 0,-1-1-16 16,0 5 0-16,1 1 0 0,0 4 64 16,-2 3 16-16,1-1 0 0,-2 1 0 0,-1 1-224 0,-1 3 0 15,0-2 0-15,-2-1 0 0,0 0 0 0,-1 5 0 16,0 5 0-16,0-4 0 0,0-5 0 0,1-1 0 15,2-9 0-15,2-1 0 0,1-6 0 0,0 2 0 16,1-1 0-16,2-1 0 0,-1 3 0 16,1-2 0-16,-1 3 0 0,-1-3 0 0,1 3 0 0,-2-1 0 15,-2 1 0-15,0 1 0 0,-2 3 0 0,-1 0 0 16,-1 2 0-16,0-3 0 0,-2 4 304 0,0 1-48 16,0-1 0-16,1 5 0 0,0 6-128 0,-1-2-128 15,2 0 192-15,1-7-192 0,1 0 128 0,2-10-128 16,1-4 0-16,1-5 0 0,0-7 0 0,1 2 0 0,0-5 0 15,0 1 0-15,2-4 0 0,-2 4 0 0,1-3 0 0,0 3 0 16,0 0 0-16,1 2 0 0,0-1 0 0,0 2 0 16,1 6 128-16,-2 0 32 0,2-3 0 0,-2 2 0 15,2 0-32-15,0 1 0 0,-1 0 0 0,2-2 0 16,0 2-128-16,0-5 0 0,1 1 0 0,-1-5 0 16,0-4 0-16,0-2 0 0,1-1 0 0,-1-6-176 15,0 1 176-15,0 0 0 0,0-2 0 0,0 2 128 16,-1 1-128-16,-2-1 0 0,2-1 0 0,-3 2 0 15,0 0 0-15,1 0 0 0,-1 1 0 0,-1 4 0 16,0-2 0-16,-1 3 0 0,-2 3 0 0,2-2 0 16,-1 0 0-16,-1 2 0 0,1 1 0 0,-1-5 0 15,1-2 0-15,0 0 0 0,1-2 0 0,0-2 0 0,1-2 0 16,0-2 0-16,0 0 0 0,0 0 0 0,2-4 0 16,0 1 0-16,1 0 0 0,0-3 0 0,1 2 0 15,0-2 0-15,3 4 0 0,-1-2 0 0,1 0 0 0,2 3 0 16,1 0 0-16,2 1 0 0,2 0 0 0,1 0 0 15,1 0 0-15,2 0 0 0,1 0 0 0,2 0 0 16,1-3 0-16,0 0 0 0,2-1 0 0,-1-2 0 16,2-3 0-16,0 2 0 0,0 0 0 0,0-1 0 15,5 0 0-15,1 0 0 0,0-2 0 0,4 4 0 16,0-4 0-16,4 1 0 0,3-1 0 0,0 0 0 16,4-1 0-16,-1 0 0 0,1-1 0 0,4-1 0 15,2 3 0-15,2 2 0 0,3-2 0 0,0 1 0 16,2 3 0-16,0-1 0 0,0 0 0 0,-3-1 0 0,1 0 0 15,0 2 0-15,0 0 0 0,4 2 0 0,2-2 0 16,-1 0 0-16,-1 1 0 0,0 0 0 0,1 2 0 16,0-3-128-16,2 3 128 0,-1-4 0 0,1-3 128 15,1 2-128-15,-2-2 0 0,0-2 0 0,1 2 0 0,-2-3-128 16,0 5 128-16,2-2 0 0,3 0 0 0,-3 0 0 16,-2 4 0-16,-4-3 0 0,-1 3 0 0,1 0 0 15,1 2 0-15,2 0 0 0,0-1 0 0,-7 4 0 16,-6 1 0-16,2 1 0 0,3 2 0 0,2 1 0 15,1 2 0-15,0 2 0 0,-3-1 0 0,-1 0 0 16,-3 2 0-16,-2-3 0 0,-2 1 0 0,-4-1 128 16,-2-1-128-16,0-1 0 0,0-1-176 0,-2-3 176 15,0 0 0-15,3-3 0 0,3-1 0 0,0-1 160 16,1 2-160-16,-4-3 0 0,0 2 0 0,-2-1 0 0,-3 4 0 0,-2 1 0 16,-2 1 0-16,-1 1 0 0,-2 5 0 15,0-4 0-15,0 6 0 0,-2-3 0 0,-1 4 0 0,1-1 0 16,0 1 0-16,-2-1 0 0,1 0 0 0,-1-1 0 15,-1-2 0-15,-1 0 0 0,2-4 0 0,-2-2-144 16,2-2 144-16,-1-2-160 0,-2-1 160 0,1 0 0 16,4-1 0-16,2-3 0 0,-1 1 0 0,0 0 0 15,1 2 0-15,1 0 0 0,-1-1 0 0,0 2 176 16,-1 1-176-16,-1 4 192 0,-2 0-192 0,-1 0 0 16,-1 4 0-16,-2-1 0 0,-2 2 0 0,0 2 0 15,-2-1-160-15,-1 0 160 0,-1 0 0 0,-1-1 0 16,0 0-128-16,0-1 128 0,-1-1 0 0,2 0 0 0,-1-3 0 15,2-3 0-15,0 3 0 0,1-1 0 0,1-4 0 16,1 1 0-16,-1 1 0 0,-1-2 160 0,1 0-160 0,-2 0 128 16,-1 1-128-16,-2 1 0 0,1 0 0 0,-2-1 0 15,0 2 128-15,0-1 0 0,-1 2 0 16,-2-1 0-16,0 0 0 0,1-4-128 0,-1 4 192 0,2-4-64 16,-1-2-128-16,-1 2 0 0,1-3 0 0,0-3 0 15,1 0 176-15,-2-2-48 0,0-1-128 0,-1-2 192 16,1-2 48-16,-1-3 0 0,-1 0 0 0,2-3 0 15,-2-6 32-15,0-3 16 0,1-2 0 0,1-9 0 16,-2-4-32-16,0-5-16 0,2-1 0 0,-4-11 0 16,3-3-240-16,-2-6 176 0,1 0-176 0,0 0 160 15,-1 6-288-15,1-1-64 0,0 0-16 0,0 1 0 0,2 2-32 16,-3 4 0-16,0 4 0 0,-2 2 0 16,0 2 240-16,-1 2-144 0,-2-1 144 0,0-3-128 0,0 0 128 15,-2 1 0-15,-2 2 128 0,1-3-128 0,-2 3 0 0,0-3 0 16,0 0 0-16,-1 4 0 0,-2-4 0 0,1 0 0 15,0 2 0-15,1-4 0 0,1 0 0 0,2 4 0 16,0 7 0-16,1-9 0 0,0-8 0 0,0-5 0 16,1 4 0-16,-2 3 0 0,1 2-208 0,2 4-16 15,0 4 0-15,0 2 0 0,0 9 224 0,-1 1 0 16,-1-2 0-16,0 1 0 0,-1 1 0 0,-2 3 0 16,1 3 0-16,-1 1 0 0,-2-1 0 0,1-2 0 15,0 5 0-15,-3-5 0 0,-1 1 0 0,1 1 0 16,-1 1 0-16,0-1 0 0,-4-1 0 0,2-3 0 15,-2 3-128-15,2-3 128 0,1 5 0 0,1-3 0 16,2-2 0-16,2-2 0 0,1 1 0 0,2-2 0 0,0 1 0 16,1-4 0-16,2 1 0 0,-2 3 0 0,2 3-128 15,-1 1 128-15,1 4 0 0,-2 0 0 0,2 3 0 16,-3 2 0-16,-1 3 0 0,1-1 0 0,-2 4 0 0,1-3 0 16,-1 3 0-16,0 0 0 0,2-1 0 0,-2-1 0 15,2-1 0-15,1 1 0 0,3-3 0 0,0 4 0 16,3-2 0-16,2 0 0 0,3-1 0 0,-1-1 0 15,3 4 128-15,1-5-128 0,-1 5 0 0,1-2 0 16,-1 0 0-16,-2 2 0 0,-1 2 0 0,0-1 0 16,-2-1 0-16,-1 4 0 0,-1-2 0 0,-3 1 0 15,1 1 0-15,-2 1 0 0,0-5 0 0,-2 7-144 0,1-2 144 16,-2 4 0-16,1-1 0 0,-2 3 0 16,2 2 0-16,-2 0 0 0,0 4 0 0,0-3 0 0,0 3-384 15,-3 0 0-15,1 1 0 0,0 0 0 16,0 4-928-16,0-2-176 0,-1 3-48 15,1 0-19712-15</inkml:trace>
  <inkml:trace contextRef="#ctx0" brushRef="#br3" timeOffset="193450.07">14163 8151 31327 0,'-8'0'2784'0,"-1"0"-2224"0,0-2-560 0,5 2 0 0,1 2 2176 0,2-2 320 0,0 2 64 0,-3 0 0 16,-2 1-1904-16,-2 0-384 0,1 1-80 0,-2 5 0 0,3-3-192 16,0 4 192-16,0 2-192 0,-1 2 192 15,0 1-192-15,0 2 0 0,-2 4-192 0,0-1 192 0,1 1-384 0,-1-3 32 16,2-2 16-16,0 0 0 0,1-2 192 0,3-3 144 15,0-1-192-15,3-2 192 0,1-4 192 0,3-2 160 16,2-2 32-16,4-4 0 0,2-2-64 0,2-4 0 16,3-2 0-16,2-1 0 0,2-3-128 0,0-2-16 15,1-2-16-15,-1-2 0 0,-2 3-160 0,-3-1 0 16,0 2 144-16,-2-3-144 0,-2 3 0 0,-2 3 0 16,-3 2 0-16,-3 4 0 0,-2 3 0 0,-2 0 0 15,-1 2 0-15,-3 0 0 0,-1 2 0 0,-2-1 0 16,-2 2 0-16,1 1 0 0,-2 1 0 0,-1 2-160 15,0 1 160-15,-1 2-208 0,1 2 208 0,1 2 0 16,2 4 144-16,0 1-144 0,3 3 304 0,2 2-48 16,0 5 0-16,2-3 0 0,3 3-96 0,2-5-32 0,4-2 0 0,-2-4 0 15,2-2-128-15,2-2-176 0,4 1 48 0,1-3 0 16,1-5-128-16,0 0 0 0,-4-3-16 0,1 0 0 16,-3-3 48-16,-3 0 16 0,-1-1 0 0,-2 0 0 15,-3-2 208-15,-3 0-192 0,-2-3 192 0,-2 2-192 16,-3 1 192-16,-1-3 0 0,-1-1 0 0,-3 1 160 15,0 2 256-15,-2-3 48 0,-3 1 16 0,2 0 0 16,-1 2-144-16,1-1-16 0,3 0-16 0,2 3 0 16,1 2-304-16,1 0 0 0,1 2 0 0,3-3 0 15,1 3 0-15,2 0 0 0,3-3 0 0,-2-1 0 16,2 1 0-16,2-2 0 0,0 0 0 0,-1-1 0 16,3 0 192-16,0 2-192 0,-2 2 192 0,1-1-192 15,0 2 160-15,1-1-160 0,0 2 128 0,0-3-128 0,0 4 0 16,3-2 0-16,0-2 0 0,0 1 0 15,5 0-256-15,0-6-144 0</inkml:trace>
  <inkml:trace contextRef="#ctx0" brushRef="#br3" timeOffset="196168.34">22058 7824 37775 0,'-16'-6'3360'0,"6"2"-2688"0,6 4-544 0,5 0-128 0,2 0 432 0,-3 0 48 0,-2-3 16 0,0 0 0 0,1-1-288 0,4-2-48 0,7 0-16 0,6-1 0 0,8 1-144 0,6 0 0 16,5 0 0-16,7 0 0 16,5 2 0-16,3 0 0 0,4 2 144 0,3-2-144 15,-1 4 128-15,-2 0-128 0,1 0 128 0,-5 1-128 16,-1 2 0-16,-6 1 0 0,-4 2 0 0,-6-1-192 0,-5 1 64 0,-3 1 0 16,-4 2 0-16,-1-2-11712 15,-4 2-2352-15</inkml:trace>
  <inkml:trace contextRef="#ctx0" brushRef="#br3" timeOffset="196468.89">21959 8206 39615 0,'-8'-4'1760'0,"5"4"352"0,1 0-1680 16,4 0-432-16,0 0 0 0,2 0 0 0,2 0 272 0,3 0-16 0,4 1-16 0,9-1 0 15,7 0-240-15,4-1 144 0,6 1-144 0,4-2 128 16,5-1-128-16,4 2 0 0,4-3 0 0,2 3 0 15,1 0 0-15,4-2 0 0,4 0 0 0,2-1-12096 16,3-2-2368-16</inkml:trace>
  <inkml:trace contextRef="#ctx0" brushRef="#br3" timeOffset="197933.51">24129 5493 31327 0,'-5'-13'2784'0,"1"4"-2224"0,2 0-560 0,0 3 0 0,4 2 1088 0,-1 2 96 0,1-2 32 0,1 0 0 0,3-5-976 0,0 0-240 16,0-1 0-16,1-1 0 0,-2 7 0 0,-2 0 0 16,0 4 0-16,-3 1 0 0,-1 6 0 0,-2 1 0 15,-2 5 0-15,-2 0 0 0,-2 6 0 0,-2-1 0 16,-1 5 176-16,-2 5-176 0,-1 0 512 0,-2 7-16 16,-2 1 0-16,1 3 0 0,-1 3 112 0,1 3 32 15,0 0 0-15,3-2 0 0,3-2-208 0,1-1-48 16,1-1 0-16,3 3 0 0,-1 5-96 0,3 0-32 0,0 5 0 15,2 1 0-15,-2 0 32 0,0 1 0 0,1 2 0 16,-2 1 0-16,-2 1-16 0,0 4 0 0,-1 6 0 0,0 6 0 16,0 5-80-16,-3 0 0 0,3 2-16 15,-1 3 0-15,1-4-176 0,2 4 0 0,0-1 0 0,5-6-176 16,1-8 176-16,3-3 0 0,2-3 0 0,2 1 0 16,0-1 0-16,2 0 176 0,-1 3-176 0,0-6 192 15,1 0 16-15,-2-3 16 0,0-3 0 0,2 3 0 16,0 2 16-16,0 2 0 0,2-2 0 0,-3-1 0 15,-1-3-96-15,0 0-16 0,-1-1 0 0,2 1 0 16,-3 2 128-16,3-1 0 0,0 1 16 0,-1-3 0 16,-1 2-144-16,0-2-128 0,1 0 144 0,-2-3-144 15,1-4 144-15,0 3-144 0,1 0 128 0,2 1-128 0,-1-3 0 16,2-4 0-16,-2-6 0 0,-1-2 0 16,2 1 288-16,-1-3-32 0,0 1 0 0,0 0 0 0,1-1-256 15,1 0 0-15,0-1 0 0,-1-1 0 0,2 0 0 0,-2-1 0 16,-1 0 0-16,-1-1 0 0,0 1 0 0,-2-2 0 15,-1 2 0-15,-1 4 0 0,-2-4 0 0,0 4 0 16,-1-1 0-16,-2 2 0 0,0 1 0 0,-1 1 0 16,0-2 0-16,0 1 0 0,1-6 128 0,0-1-128 15,1-2 0-15,-1-3 0 0,1-3 352 0,-1-3 16 16,1 0 0-16,-2-6 0 0,1 2-112 0,-2-5-32 16,-2 2 0-16,0 1 0 0,1-2-64 0,-4 4-16 15,-1-2 0-15,0 2 0 0,-2-3-144 0,1 4 0 16,0 1 0-16,-2 1 0 0,2 1 0 0,-2 3 0 15,0 0 0-15,1 0 0 0,0 1 0 0,0-4 0 0,2 0 0 16,0 0 0-16,1-3 0 0,1-4 0 0,2 2 0 0,-1-3 0 16,3-1 0-16,0-4 0 0,2 0 0 15,-1-2 0-15,1-2 0 0,1-1 0 0,-1 2 0 0,1-3 0 16,1 0 0-16,-2 0 0 0,2-4 0 0,0 2 0 16,0-2-240-16,-1-5 32 0,2 1 0 0,2-3 0 31,0-6-768-31,3-1-160 0</inkml:trace>
  <inkml:trace contextRef="#ctx0" brushRef="#br3" timeOffset="200623.16">23900 10776 10127 0,'-16'6'896'0,"4"-3"-704"0,-1 0-192 0,3 1 0 0,4-2 6320 0,1-1 1232 0,0 2 240 0,-6 1 48 0,-5 2-6064 0,-4 0-1216 0,-1 0-240 0,4-3-64 16,5 0-256-16,4-5 0 16,3 1 0-16,5-2 0 0,3-1 192 0,3 2 0 0,3-2-16 0,2-1 0 15,1 4 16-15,2 1 16 0,2-2 0 0,0 2 0 16,2 2-16-16,2-2-16 0,4 1 0 0,-1 2 0 15,2-1-48-15,2-1 0 0,-1 2 0 16,1-1 0-16,3 0 128 0,2 3 0 0,3-4 16 0,2 2 0 16,2 0-16-16,1-1-16 0,1 0 0 0,-2 0 0 15,1-2-48-15,3-2-16 0,5 0 0 0,3-3 0 16,2 4 16-16,4-2 16 0,5 0 0 0,2-1 0 16,1-2 0-16,3 0 0 0,5-4 0 0,3 1 0 0,7 1-208 0,-1-2 144 15,2 0-144-15,-3 1 128 0,2 2-128 0,-5-2 0 16,0 2 0-16,-1 1 0 0,-3-1 0 15,-4 1 0-15,-4 4 0 0,-1-2 0 0,3 2 0 0,0-2 0 16,-1 0 0-16,1-2 0 0,0 2 0 0,-1-2 0 16,0 1 0-16,1 1 0 0,1-3 208 0,2 1 16 15,-1-3 0-15,-2 1 0 0,-5 0-224 0,0 2 176 16,1 0-176-16,2 0 160 0,2-2-160 0,0 2 128 16,-1 0-128-16,-2 0 128 0,-4-1-128 0,-1 2 0 15,2 1-160-15,1-1 160 0,-2 1 0 0,3-2 0 16,2 0 0-16,-2 2 0 0,-3-2 0 0,1-1 0 15,2 1 0-15,3-1 0 0,1 1 0 0,0-3 0 16,0 3 0-16,-2-2 0 0,-3 2 0 0,2-2 0 0,0-1 0 16,2 1 0-16,0 2 0 0,-3 0 0 0,2 0 160 15,-3 0-160-15,-1-2 0 0,-3 2 0 0,0-2-144 0,-4 0 144 16,-3 2 0-16,3 3 0 0,1-3 128 0,-2 3-128 16,-2-4 0-16,-1 4 0 0,0-4-128 0,-1 1 128 15,1 1 0-15,0 2 0 0,-1 0 0 0,1 2 0 16,-1 1 0-16,-2 0 0 0,-1-3 0 0,-4 3 0 15,-1-1 0-15,-1 1 0 0,1 0 0 0,-1 0 0 16,-3 1 192-16,2 2-16 0,-2 1 0 0,-1-2 0 16,-1-1-176-16,-1 2 0 0,-2-1 0 0,-1 0 0 15,-2-2 144-15,-3 2 0 0,0-4 0 0,0 2 0 16,-1-2 0-16,-1 2 0 0,0-2 0 0,-4 2 0 16,-3 0-144-16,2-3 192 0,2 3-192 0,1-1 192 15,-1 1-192-15,0 0 0 0,-1 0 0 0,0-2 0 0,0 2 0 16,-2 0 0-16,-1 0 0 0,-1 0 0 0,-3 0 0 0,0 0 0 15,-2 0 0-15,-1 0 0 0,-1 0 0 0,-1 0 0 16,-2-3 0-16,0 3 0 0,-1 0 0 0,-1-1 0 16,0 1 0-16,1-3 0 0,-1 2 0 0,1-1 0 15,0-2 0-15,0 2 0 0,1-2 176 0,0-2-48 16,-1 1-128-16,0 0 192 0,2-1-48 0,-2-1-16 16,1 1 0-16,0-4 0 0,0 2-128 0,-1-2 0 15,0 0 0-15,0-2 0 0,-2-1 0 0,0 1 0 16,0-3 0-16,-2-2 0 0,-1-2 128 0,1-1 0 15,-4-1 0-15,1-3 0 0,-1 0 0 0,-3-7-128 16,0-1 192-16,-1-3-64 0,-3-3-128 0,-1-2 0 16,-1 1 0-16,-2-4-176 0,0-6 176 0,-2-1 0 0,-1-4 0 15,1 0 128-15,0-3-128 0,0 0 176 0,2 0-176 16,2 1 192-16,0 0 48 0,1 1 16 0,1 1 0 16,2 2 0-16,-1 0-128 0,1-1-128 0,-2 2 176 0,-1-2-176 15,0 2 0-15,-2 0 0 0,0-3 0 0,-3 1 0 16,-1-4 0-16,-4 0 0 0,-1-3 0 0,-4 3 0 15,0-4 0-15,-2 4 0 0,-2-2 0 0,-2 0 0 16,1 1 0-16,-2-2 0 0,0 0 0 0,0-1 0 16,2-2 0-16,0 4 0 0,4-1 0 0,1 2 0 15,3 5 0-15,0 0 0 0,1 1 0 0,0 1 0 16,0 4 0-16,1 0 0 0,0-1 0 0,-1-1 0 16,3 4 0-16,-2-2 0 0,3 2 0 0,1 1 0 15,-1-4 0-15,3 1 0 0,-1 0 0 0,1-4 0 0,2 2 0 16,-1 0 0-16,2 1 0 0,1 1 0 0,3 0 0 15,-2 0 0-15,3-1 0 0,0 0 0 0,1 1 0 0,0 0 0 16,1-4 0-16,1 4 0 0,1-1 0 16,1 1 0-16,0 0 0 0,1-1 0 0,1 1 0 0,0 0 0 15,2 5 0-15,-1-2 0 0,2 3 0 0,0 3 0 16,-2 2 0-16,2 2 0 0,-3 3 0 0,0 2 0 16,-1 1 0-16,-1 2 0 0,-1 1 0 0,-1 0 0 15,-2 2 0-15,2-2 0 0,-1 3 0 0,0 1 0 16,1 1-128-16,-1-2 128 0,0 0 0 0,2 1 0 15,-1 1 0-15,2-2 0 0,0 1 0 0,1-2 0 16,-2 1 0-16,2 0 0 0,2-3 0 0,-2 3 0 16,0 0 0-16,1-1 0 0,-1 3 0 0,-1-2 0 15,-1 1-128-15,1 1 128 0,0 1 0 0,-3-2 0 0,2 1 0 16,-3 1 0-16,1 1 0 0,0-1 0 0,-1 3 0 0,1 0 0 16,-1 2 0-16,0 2 0 0,1 0 0 0,0 2 0 15,1 1 0-15,0-1 0 0,1 2-128 0,0 0 128 16,2 0 0-16,0 0 0 0,2-1 0 0,0 0 0 15,2-1 0-15,1 1 0 0,1-1 0 0,0-2 0 16,3-1 0-16,-2 0 0 0,2 0 0 0,-1 1 0 16,1-3 0-16,0 2 0 0,-2 0 0 0,1 1 0 15,-1-1 0-15,0 4 0 0,1-4 0 0,-2 6 0 16,-1-4 0-16,0 3 0 0,-1 0-128 0,-1 0 128 16,1 2 0-16,0 0 0 0,-2 0 0 0,2 2 0 15,-2-1 0-15,1 1 0 0,1 1 0 0,-3-1 0 16,1 1 0-16,0 1 0 0,0 1 0 0,-2-2 0 0,1 3 0 15,-1 0 0-15,0-2 0 0,0 0 0 0,0 2 0 16,0-2 0-16,0 2 0 0,-1-2 0 0,0 0 0 0,0 2 0 16,-1 0 0-16,-1 0 0 0,0 0 0 0,-1 0 0 15,1 0 0-15,-3 0 0 0,1 0 0 0,-3 0 0 16,1-2 0-16,-3 2 0 0,1 0 0 0,-2 0 0 16,-1 0 0-16,-3 0-144 0,0 0 144 0,-1 0 0 15,-3 0 0-15,0 0 0 0,-2 2 0 0,-2 2 0 16,-3-2 0-16,-1 5 0 0,-4-4 0 0,-3 4 0 15,-1-1 0-15,-2 0 0 0,-1 0 0 0,-2 0 0 16,-2 2 0-16,-3 0 0 0,2-1 0 0,-3-1 0 16,3 1 0-16,-3-4 0 0,1 0 0 0,-2 0 0 15,1 1 0-15,0-4 0 0,0 3 0 0,-2 0 0 16,0 0 0-16,-2 0 0 0,1-2 0 0,-2-1 0 16,-2 3 0-16,0-3 0 0,1 2 0 0,-2-2 0 15,-1 6 0-15,-2 0 0 0,-2 2 0 0,0 1 0 0,1-3 0 0,-2 1 0 16,-2 2 0-16,-1 1 0 0,3-2 0 0,-5 3 0 15,1 4 0-15,-1-5 0 0,1 0 0 0,0-1 0 16,2-3 0-16,-1 4 0 0,0-2 0 0,0 2 0 16,1 0 0-16,5 0 0 0,2-1 0 0,0 1 0 15,0-4 0-15,-1 3 0 0,0 0 0 0,1-1 0 16,-1 3 0-16,2-4 0 0,-1 2 0 0,2 1 0 16,1-3 0-16,-1 2 0 0,2 0 0 0,-2 1 0 15,-2-1 0-15,-1 0 0 0,-1-1 0 0,1 0 0 0,2 2 0 16,0-1 0-16,-1 1 0 0,1 0 0 0,2 2 0 15,-1-2 0-15,3-2 0 0,2 0 0 0,1 1 0 16,4-3 0-16,1-3 0 0,1 4 0 0,4-5 0 0,-2 2 0 16,2-1 0-16,3 0 0 0,0-2 0 0,1 2 0 15,1-3 0-15,-2 0 0 0,5 2 0 0,-3-2 0 16,1 1 0-16,0-1 0 0,4 0 0 0,-1-1 0 16,2 1 0-16,0-2 0 0,3 2 0 0,-4 0 0 15,-2 0 0-15,0 2 0 0,-1 2 0 0,0 0 0 16,-2 2 0-16,0 2 128 0,1-1-128 0,0 2 0 15,0 1 0-15,1-1 0 0,1-2 0 0,2 2 0 16,3-3-128-16,-1 0 128 0,2-2 0 0,-1 2 0 16,1-4 0-16,-2 0 0 0,2 1 0 0,-1-3 0 15,2 1 0-15,1-1 128 0,0 0-128 0,-3 0 0 16,2 0 0-16,-1 0 0 0,0 2 0 0,0-2 0 0,-1 3 0 16,1-3 0-16,-1 1 0 0,3 1 0 0,0 1-128 0,3-3 128 15,-1 4 0-15,3-4 0 0,3 0 0 0,-1-3 0 16,3 3-320-16,2-1 0 0,2 1 16 0,1-3 0 31,-1 0-592-31,2 0-112 0,2 1-16 0,-1-2-16 16,0 2 256-16,-1-2 48 0,0 0 16 0,-1 0 0 15,-2 0 48-15,-4 2 16 0,-2 0 0 0,-5 2-18416 0</inkml:trace>
  <inkml:trace contextRef="#ctx0" brushRef="#br3" timeOffset="202235.72">25947 5328 2751 0,'-3'-6'256'0,"-1"0"-256"0,2 1 0 0,-1 1 0 0,2 2 3376 0,0 1 624 0,0 1 128 0,-2-4 32 0,0 1-2032 0,-4 0-400 16,0-2-64-16,0 4-32 0,-1 1 464 0,-1 0 80 15,2 3 32-15,1 0 0 0,0 3-976 0,1-1-192 16,1 0-32-16,3 1-16 0,1 0-224 0,2 2-32 16,2 0-16-16,1 2 0 0,2-1-208 0,1 1-32 15,0 0-16-15,0 2 0 0,2 0-32 0,-3 4-16 16,1-3 0-16,-2 3 0 0,0 2-144 0,-1 2-16 15,0 2-16-15,-3 3 0 0,0 0-48 0,-2-2-16 0,-3 5 0 0,1 0 0 16,-2 4-48-16,-2 3 0 0,-1 3 0 0,-1-1 0 16,-1 2-128-16,1 1 0 0,-2 0 0 0,1 1 128 15,0 2-128-15,2 2 0 0,2 2 0 0,2-3 0 16,2 3 128-16,0-2-128 0,2-1 192 0,0 3-64 16,1-2 160-16,0-3 32 0,-1 1 0 0,1 1 0 15,0 3-128-15,-1-2-32 0,2-3 0 0,-1 2 0 16,0 6-32-16,0 4 0 0,-1 0 0 0,-1-4 0 15,0 3-128-15,-2-1 0 0,1 0 0 0,-2-1-176 16,2 0 176-16,-2-1 0 0,2-1 0 0,1 0 0 0,-1 2 128 16,0-3 16-16,1 3 0 0,-2-3 0 15,1 5-144-15,1 0 0 0,0 2 0 0,0 0 0 16,0-3 0-16,-1 1 0 0,0 1 0 0,-2-4 0 0,1 1 160 16,-2-3 0-16,-1 3 0 0,3-2 0 0,-1 0 32 0,1 0 0 15,0-1 0-15,1-1 0 0,0 0-192 0,0 2 0 16,0 1 0-16,-1-3 0 0,1 4 0 0,1-4 0 15,0 4 0-15,1-7 0 0,2 1 0 0,-1-5 0 16,2-1 0-16,0-1 0 0,2-1 0 0,0-2 128 16,3-3-128-16,-2 0 128 0,3-1-128 0,0 0 0 15,1 1 0-15,-1-3 0 0,1 0 0 0,-1 2 0 16,0-2 0-16,0 2 0 0,-2-3 0 0,-1 0 0 16,-3-2 0-16,0 3 0 0,-1 2 0 0,0 3 0 15,-3 2 0-15,0 3 0 0,0-6 0 0,-1 3 0 0,0 1 128 16,0 1-128-16,1 3 0 0,-2-5 0 0,2-1 0 0,0-2 0 15,3-1 128-15,-1-1-128 0,1 2 128 0,2-3-128 16,0 0 128-16,1-2-128 0,1 1 0 0,0-1 128 16,0 0-128-16,0 1 0 0,1-1 0 15,-1 1 128-15,-1-1-128 0,1 1 0 0,-1-1 0 0,-3-2 0 16,2 3 0-16,-1-2 0 0,0-1 0 0,0-2 0 16,-2 1 0-16,0-3 0 0,2 1 0 0,0-1-176 15,0-3 176-15,-1-3-128 0,1 0 128 0,0-4-128 16,-1 0 128-16,0-2 0 0,-1 0-144 0,1-1 144 15,-1-4-128-15,-2 0 128 0,2-2-160 0,-4 0 160 16,1 1-560-16,-3-7-16 0,1 2 0 16,-4-2-19808-16</inkml:trace>
  <inkml:trace contextRef="#ctx0" brushRef="#br3" timeOffset="203302.41">28081 5027 3679 0,'4'-4'320'0,"-1"0"-320"0,0 2 0 0,-2 0 0 0,0 2 400 0,0 0 16 0,3-4 0 0,4 0 0 0,0-4 608 0,3 2 112 15,3-2 16-15,-2-2 16 0,2 0 416 0,0 1 80 16,-1-1 0-16,2 0 16 0,-1-1 48 0,-1 0 16 15,1 2 0-15,1 0 0 0,-2-1 96 0,0 3 16 16,-1 1 0-16,-1 4 0 0,-1-2-416 0,-1 4-80 16,-1 4-16-16,-2-1 0 0,2 4-368 0,-3 3-80 15,-1 4 0-15,-2 2-16 0,0 7-32 0,0 1 0 16,-2 6 0-16,0 4 0 0,0 1-336 0,0 5-80 16,0 0-16-16,0 3 0 0,1 1-176 0,-1 0-48 15,1 0 0-15,0 1 0 0,-1 2-192 0,0-3 128 0,0-3-128 16,0 3 0-16,0 1 0 0,-1 2 128 15,1 1-128-15,-2 0 0 0,-1 3 128 0,0 1-128 0,0 0 176 16,-2 4-176-16,1 4 320 0,-1 3-32 0,2 4-16 16,-1 2 0-16,-1 4-32 0,-1 0-16 0,-2-1 0 15,0 1 0-15,-1 0-32 0,-1 0 0 0,0 0 0 16,-1-1 0-16,0-4-192 0,1 0 0 0,0-5 0 0,2-2 0 16,0 1 0-16,2-5 0 0,2 0 0 0,1-5 0 15,1 0 128-15,1-1-128 0,1-1 176 0,1-5-176 16,1-4 256-16,-1 1-64 0,1 7-16 0,1-1 0 15,1 3 16-15,-2-3 0 0,2 2 0 0,-3 1 0 16,0-1-192-16,-1-2 192 0,0 2-192 0,-1 1 192 16,0 2-192-16,-2-3 160 0,1 1-160 0,-2-5 160 15,2 1-160-15,-2-3 0 0,1 0 0 0,2-3 0 0,-1-1 160 16,2 0-160-16,0 3 192 0,1-2-192 0,0 0 176 0,0-3-176 16,1 3 160-16,0 0-160 0,1-2 0 0,-1 2 0 15,1 0 0-15,0 0 0 0,2 0 192 0,0-1-48 16,0 2-16-16,1 2 0 0,0-2 112 0,1-4 16 15,-1 2 0-15,1-5 0 0,2 6-256 0,0-4 128 16,-1-1-128-16,2-1 0 0,-1-3 0 0,-1-1 0 16,1-3 0-16,0-2 0 0,1 2 0 0,-2-5 0 15,2 2 0-15,-1-3 0 0,2 3 0 0,-1-3 0 16,0 0 0-16,0 1 0 0,-2-1 0 0,0-2 0 16,-1 3 0-16,1-1 0 0,-1 1 0 0,0 0 0 15,0 4 0-15,0-2 0 0,-1 1 0 0,-2-1 0 16,0-5 0-16,-1 4 0 0,2 2 0 0,0 5 0 0,1-1 0 15,-1 3 0-15,2-3 0 0,-1 1 0 0,-1 1 0 16,1-1 0-16,-1-3 0 0,0 1 0 0,-2-6 0 16,1 1 0-16,-1-2 0 0,-1 0 0 0,1-6 0 0,-2 0 0 15,1-2 0-15,0-3 0 0,-2-1-160 0,1-3 160 16,-1 0-320-16,0-2 32 0,0-4 0 0,-1-2 0 31,-1-2-464-31,-1-3-80 0,-2-1-32 0,-2-12-19552 0</inkml:trace>
  <inkml:trace contextRef="#ctx0" brushRef="#br3" timeOffset="204966.41">23990 7119 26719 0,'-18'-1'2368'0,"3"-2"-1888"0,1 3-480 0,4 0 0 0,4 3-464 0,3-3-192 0,-1 0-48 0,-5 0 0 0,-6 0-1456 15,-2 1-288-15,-2-2-64 0,1-2-16 0,2-1 1008 16,2-2 208-16,4 0 32 0,3-4 16 0,2 2 1264 0,1-5 368 0,3 3 16 0,1-2 0 16,1 0 1104-16,2 2 240 0,2-4 32 0,0 5 16 15,0 0 608-15,1 2 128 0,0 1 32 0,-1 2 0 0,1 4-752 0,2-2-160 16,-1 2-32-16,2 0 0 0,0 2-1024 0,3-2-192 15,0 2-64-15,-1-2 0 0,1 2 64 0,2-2 0 16,2 0 0-16,3 0 0 0,-1 0 64 16,2 0 32-16,4 3 0 0,2-3 0 0,3 0 80 0,2 0 16 15,2 0 0-15,3 0 0 0,3 0-352 0,0-3-64 16,3 1-16-16,0-2 0 0,3 0-144 0,2-2 160 16,5 1-160-16,3 0 160 0,5 3-160 0,0-2 0 15,2 2 0-15,1-5 128 0,2 4-128 0,-1-4 0 16,4 1 0-16,0 0 128 0,1 4 32 0,0 0 0 15,2-3 0-15,1 1 0 0,1-3-160 0,2 1 192 16,2 0-192-16,1 0 192 0,2 2-32 0,0-2 0 0,2-3 0 16,1 3 0-16,3-1-160 0,2-2 0 0,1 0 0 15,1 2 0-15,2-3 0 0,1-1 0 16,3 3 0-16,-2-1 0 0,-2 2 0 0,2-1 0 0,3 2 0 0,1-2 0 16,-4 2 0-16,-5 0 0 0,1 0 0 0,-1-1 0 15,-1 4 0-15,1-4 0 0,0 1 0 0,-2 0 0 16,-7 0 0-16,0 2 0 0,3 2 0 0,-1-2 0 15,-2-1 0-15,-2 0 0 0,-2 0 0 0,1 2 0 16,4-4 0-16,2 1 0 0,0-3 0 0,-2 2 0 16,-4-2 0-16,2 2 0 0,4-3 0 0,-2 1 0 15,-1 1 0-15,-6 0 0 0,-4-2 0 0,-4 2 0 16,-4 0 0-16,-4 2 0 0,-4 0 0 0,-3 0 0 16,-5 3 0-16,-6 0 0 0,-4-1 0 0,-5 3 0 15,-2-3 0-15,-6 3 0 0,-2-2 0 0,-2 1 0 0,-3 1-272 16,-1 1 16-16,-1-3 0 0,0 1 0 15,1 0-1344-15,-2 2-256 0,2-2-48 0,-2-1-14416 16</inkml:trace>
  <inkml:trace contextRef="#ctx0" brushRef="#br3" timeOffset="205969.2">24114 9032 11967 0,'-17'-1'1072'0,"3"-3"-864"0,0 2-208 0,6 2 0 0,3-3 5200 0,2 2 1008 0,1 1 192 0,-3-3 32 0,-4 0-4784 0,-1-4-960 0,2 1-192 0,3 0-48 15,4 0-448-15,3 0 128 0,5 2-128 16,5-2 0-16,1 2 128 0,6 2-128 0,4-2 176 0,4 1-176 15,4 3 368-15,3-2-48 0,4 1 0 0,3-2 0 16,2 3-48-16,3-3-16 0,3 3 0 0,1 0 0 16,-1 0-256-16,4 0 160 0,3 1-160 0,0 1 128 15,2-2-128-15,1-2 0 0,-1-2 0 0,3-2 0 16,4-2 320-16,4 2 64 0,2 0 32 0,2 0 0 16,3-3-288-16,3-1-128 0,5-3 128 0,2 0-128 15,2 1 192-15,5 2-32 0,1-1-16 0,5 1 0 16,2 0 32-16,2 7 0 0,0-2 0 0,2 3 0 0,0-1-176 15,1 0 0-15,0 3 144 0,0 0-144 0,-5 0 0 16,4-4 0-16,3 2 0 0,-3 0 0 0,-1-2 0 0,-1-2 0 16,1-2 0-16,-4-3 0 0,-9 4 0 0,-2-3 0 15,0-3 0-15,2 1 0 0,3 2 0 0,-1-5 144 16,-3 3-144-16,-1 0 160 0,-5 0-160 0,2 0 0 16,0 1 0-16,0 0 0 0,-2-2 128 0,-3 1 32 15,-3 2 16-15,0-1 0 0,2 1-48 0,0 0-128 16,-4 0 192-16,-3 2-64 0,-3 0-128 0,-1 0-144 15,0 0 144-15,0-3-208 0,-2 4 208 0,1-2 0 16,-1 2 0-16,-3-2 0 0,-3-1 128 0,-2 0 32 16,2-1 0-16,-1 0 0 0,-3 2-32 0,-1 1 0 15,-3 3 0-15,-4-4 0 0,-2 3-128 0,-2 0 0 16,-4-1 0-16,-4 1 0 0,-1 3 0 0,-4-1 0 16,-1 1 0-16,-2 3 0 0,-3 0 0 0,0 3 0 0,-1 1 0 0,-1-2 0 15,-1 4-240-15,2-2-80 0,-2 2 0 0,2-2-16 16,0 2-48-16,-1-4-16 0,0 2 0 0,-2-1 0 31,-1-3-32-31,0 1 0 0,0-1 0 0,-1-1-11680 0,-1 1-2352 0</inkml:trace>
  <inkml:trace contextRef="#ctx0" brushRef="#br3" timeOffset="210871.87">24351 5639 19343 0,'-3'-4'1728'0,"0"2"-1392"0,2-1-336 0,1 3 0 0,1 0 1424 15,-1-1 224-15,0-2 32 0,-2 0 16 0,1-4 32 0,-1 1 0 0,1 0 0 0,0 2 0 0,1-1-816 0,-1 4-144 16,1-1-48-16,-2 2 0 0,1 2-352 0,-1 2-80 16,0 2-16-16,0 4 0 0,2 5-128 0,-1 1-16 15,-1 4-128-15,1 2 192 0,0 5-64 0,0-1 0 16,1 5-128-16,0-3 192 0,0 1-192 0,-2-1 128 15,2-2-128-15,0-1 0 0,-1-3 0 0,1 1 0 16,-1-4 0-16,1 0 0 0,0-3 0 0,1-1 0 16,0-3 0-16,1-2 0 0,0 0 0 0,-1-4 0 0,3-2 0 15,-3 0-16112-15</inkml:trace>
  <inkml:trace contextRef="#ctx0" brushRef="#br3" timeOffset="211802">25364 5531 11967 0,'4'-4'1072'0,"1"2"-864"0,-1 2-208 0,-2-3 0 0,0 2 240 15,2-1 0-15,2-2 0 0,5-1 0 0,2-2-240 0,2 1 0 0,0-4 0 0,-3 3 0 0,-2 1 304 0,-2 0 112 16,0 0 32-16,-3 0 0 0,-1 2 736 0,-2 0 160 16,-1 2 16-16,-1 2 16 0,-2-3 336 0,-2 6 64 15,-1-3 16-15,-1 4 0 0,-2-1-608 0,-1 6-112 16,-4-3-32-16,0 6 0 0,-3 1-336 0,-3 3-64 16,-3 2 0-16,-1 5-16 0,1-1-256 0,-6 4-48 0,-2 5-16 15,-5 1 0-15,0 3 80 0,-2-1 32 0,-2 5 0 0,2-5 0 16,-1-2-272-16,1 0-144 0,0-1 160 15,-1 0-160-15,1-1 448 0,-2 3-16 0,-1-3 0 0,-1 3 0 16,-2 2-176-16,-3-3-48 0,-1 4 0 0,0 1 0 16,-1 2-208-16,0-2 0 0,2 1 0 0,2-3 0 15,3-3 0-15,4 0 0 0,1-1 0 0,6-3 0 16,3-3 0-16,5-6 0 0,4-3 0 0,5-3 0 16,2 0-304-16,5-5-48 0,2-2-16 0,4-1-15648 15</inkml:trace>
  <inkml:trace contextRef="#ctx0" brushRef="#br3" timeOffset="212378.87">24834 6306 31327 0,'-4'-1'2784'0,"0"1"-2224"0,2 1-560 0,2 2 0 0,0-3 752 0,-1 2 32 0,-2 0 16 0,-1 4 0 0,-1-2-656 0,-1 4-144 16,0 2 0-16,0 2 0 0,0 1 144 0,-2-1 48 15,1 7 0-15,-1-3 0 0,0 4-192 0,-2-2 0 16,0 4 144-16,0-3-144 0,1 3 0 0,1-2 0 15,-1 1 0-15,2-4 0 0,-1 4 0 0,0-2 0 16,1 3 0-16,0-3 0 0,2 1 0 0,0-4-128 16,1 0 128-16,2-2-128 15,1-1-1216-15,2-2-256 16,1 0-32-16,1-1-12128 0</inkml:trace>
  <inkml:trace contextRef="#ctx0" brushRef="#br3" timeOffset="212799.29">25163 6281 35935 0,'-8'2'3200'0,"2"-1"-2560"0,4 3-512 0,0-2-128 15,2 1 208-15,-2 1 32 0,-2 2 0 0,-5 2 0 16,-2 2-240-16,-2 6 0 0,-1 0 0 0,-1 3 0 15,0 0 0-15,2 0-128 0,-2 4 128 0,1 1 0 16,1-1 0-16,-1 1 0 0,3 2 0 0,0-1 0 16,3-5 0-16,2 0 0 0,3-2 0 0,3-2 0 0,1-1 0 15,3-5 0-15,3-1 0 0,-1-2 0 0,3-2-160 16,2-4 160-16,1-1-128 0,2-1 128 16,1-1-768-16,1-5-80 0,1 4-16 0,-1-6 0 15,-1 3-48-15,1-2-16 0,5 0 0 0,0-6 0 16,-1 2 608-16,0-1 128 0,-2-1 32 0,0 0 0 0,-2 2 368 0,-3-3 80 15,0 1 16-15,-5 1 0 0,1-2 336 0,-4 1 64 16,-1-1 0-16,-3-1 16 0,-1 0 32 0,-3-2 0 16,-2 1 0-16,-1-1 0 0,-1 2-224 0,-4 0-32 15,0 0-16-15,-4 3 0 0,0-2-96 0,-1 6-32 16,-2-4 0-16,0 6 0 0,1-2-352 0,-1 3 144 16,2 2-144-16,0 2 0 15,3 4-800-15,0-2-272 0,3 4-48 0,2 0-15008 0</inkml:trace>
  <inkml:trace contextRef="#ctx0" brushRef="#br3" timeOffset="213268.03">25542 6283 25791 0,'-7'1'2304'0,"1"2"-1856"0,1-1-448 0,2 2 0 0,1 0 992 0,-3-2 96 0,-4 5 32 0,-4 6 0 0,-6 2-688 0,-3 4-144 0,-1 1-32 0,2 1 0 0,2-1-64 0,1 1 0 15,2-2-16-15,4-3 0 0,0 1-176 0,0 0 0 16,4-1 0-16,2-3 0 0,1 0 0 0,2 2-176 15,2-1 176-15,1-2-128 0,2 2 128 0,2-2 0 16,2 1 0-16,0-1 0 0,3 0-224 0,1-2 32 16,1-1 16-16,0 1 0 15,3-4-272-15,-1 0-48 0,4-2-16 0,0-2 0 0,0-2 512 0,0 0 0 16,1-5 0-16,-1-1 0 0,3-1 0 0,-3-2 240 16,-2 2-48-16,2-5-16 0,1 1-176 0,-1-3 0 15,-1 0 0-15,0-2 128 0,-1 1-128 0,-3 0 0 0,1 2 0 16,-2-4 128-16,-4 5-128 0,-1-4 0 0,-2 4 0 15,-3-2 0-15,-1-1 0 0,-2 2 0 0,-2-2 160 16,-1 1-160-16,-1-1 224 0,-1-1-64 0,-2 1-16 0,-2 2 0 16,-2-3 432-16,1 3 96 0,-3-1 16 0,2 0 0 15,-1 2-688-15,-1 2-352 0,2 0 32 0,-1 4-13888 16</inkml:trace>
  <inkml:trace contextRef="#ctx0" brushRef="#br3" timeOffset="-214224.27">26562 5401 16575 0,'-2'0'1472'0,"-1"-2"-1168"0,2 2-304 0,0 0 0 0,1 2 1344 0,-1-2 224 0,-2 0 32 0,0 0 16 0,-2 0-160 0,0 2-48 15,0 0 0-15,1-2 0 0,1 2-784 0,1-2-176 16,1 4-16-16,-2-4-16 0,3 3 160 0,-2 0 16 16,1 1 16-16,-2 0 0 0,1 2 80 0,-2 0 16 15,0 3 0-15,-1-3 0 0,-1 4-240 0,0 0-32 16,-1 2-16-16,-1 1 0 0,1-1-288 0,-2 1-128 0,3 0 128 16,-3 2-128-16,2 1 0 0,-1-3 0 0,1 3 0 15,-1 2 0-15,1-2 0 0,1 0 0 0,2-3 0 0,2 2 0 16,0-2 0-16,5-1 0 0,-1 2 0 0,2-6 0 15,1 3 144-15,0-2 0 0,2-3 0 0,2 0 0 16,2-2 448-16,0-1 96 0,4-6 16 0,0 1 0 16,1 0-416-16,3-4-80 0,0 0-16 0,2-4 0 15,3 0-448-15,1-1-112 0,-1 0-16 0,2-1 0 16,0-1-1568-16,0-2-320 0,0 2-64 16,-2 1-12080-16</inkml:trace>
  <inkml:trace contextRef="#ctx0" brushRef="#br3" timeOffset="-213828.59">26896 5320 20271 0,'-7'-3'896'0,"2"2"192"0,1-2-880 0,0 3-208 0,3 0 0 0,0 0 0 0,0 0 640 0,-2 3 64 0,0-3 32 0,-2 4 0 0,-3-2 912 0,2 4 176 0,-1-1 32 0,0 4 16 16,0 3-560-16,0 1-112 0,-1 5-32 0,1 2 0 15,-1 2-128-15,0 1-16 0,-1 4-16 0,0 0 0 16,3 0-640-16,-1 2-128 0,1-3-32 0,-1 2 0 16,2-1-208-16,-2 2 0 0,0 0 0 0,-2 2 0 15,2-1-176-15,-3 1 32 0,1-3 0 0,-1-3 0 16,0-2-1008 0,2 1-192-16,-1-4-32 0,1-4-8928 0,2-1-1792 0</inkml:trace>
  <inkml:trace contextRef="#ctx0" brushRef="#br3" timeOffset="-213362.66">27768 5127 27647 0,'-15'8'1216'0,"4"0"256"0,0-2-1168 0,2 0-304 0,4 0 0 0,0-2 0 0,0 2 768 0,-6 4 80 0,-6 6 32 0,-7 5 0 16,-4 8 192-16,-5-1 32 0,-2 3 16 0,-2 1 0 16,0 0-384-16,-4 3-80 0,-2 2-16 0,-2 3 0 0,-2 3-16 15,-3 1-16-15,-4 3 0 0,-1 7 0 16,0-4-384-16,-3 5-80 0,-1 2-16 0,1-4 0 0,2 1-128 15,2-3 0-15,2-7 144 0,2 1-144 0,6-5 0 0,-1-1 0 16,2 1 0-16,2-1 0 0,3 1 0 0,2-6 0 16,3-1 0-16,2-4 0 15,2 0-1040-15,3-2-176 0,3-5-48 0,0-2-15184 16</inkml:trace>
  <inkml:trace contextRef="#ctx0" brushRef="#br3" timeOffset="-212987.99">27120 6038 38703 0,'-6'5'1712'0,"0"-1"352"0,-2-1-1648 0,3 2-416 0,3-1 0 0,1-1 0 0,-1-2 128 0,-1 5-128 0,-4 3 128 0,0 1-128 0,0 6 0 0,-1-1 0 15,2 1 0-15,1 1 0 0,0 0 0 0,0 1 0 16,1 3 0-16,0-3 0 0,-1 2-240 0,0 2 80 16,-2 3 16-16,1-2 0 15,0 2-1264-15,0 0-256 16,0-3-64-16,0 3-13504 0</inkml:trace>
  <inkml:trace contextRef="#ctx0" brushRef="#br3" timeOffset="-212545.88">27558 5964 31327 0,'-10'0'2784'0,"2"1"-2224"0,0 4-560 15,2-4 0-15,2 2 1584 0,0-1 208 0,1 2 32 0,-5 0 16 16,-3 4-1264-16,-4 5-240 0,-2 3-48 0,-3 4-16 16,0 1-80-16,-1 1 0 0,1 6-16 0,2-2 0 15,-1 3-176-15,1-1 0 0,0 1 0 0,2 2 0 16,4-5 0-16,0-1 0 0,4 0-144 0,3-6 144 31,3-3-672-31,2-4-80 0,2-2-16 0,2-1 0 0,3-4-448 0,2 0-112 0,0-4-16 0,1-2 0 16,2-2 176-16,3-1 16 0,1-4 16 15,0-2 0-15,0 1 1136 0,1-2 256 0,3-4 48 0,-1 2 0 0,0-5 320 16,0 2 64-16,-2 0 16 0,-1 3 0 0,-1-3-384 16,-1-2-64-16,-1 1 0 0,0-2-16 0,-2 1 480 0,-2-1 112 15,-1 2 0-15,-2 2 16 0,-1-1-112 0,0 0-32 16,-2 4 0-16,-2-1 0 0,-2 0-192 0,0-2-32 16,-4 2-16-16,0 1 0 0,0 2-160 0,0-3-48 15,-3 1 0-15,2 1 0 16,-1 3-608-16,-1-1-128 0,0 2-32 0,0 3 0 15,1-1-1616-15,-2 4-336 0</inkml:trace>
  <inkml:trace contextRef="#ctx0" brushRef="#br3" timeOffset="-212096.22">27968 6005 23039 0,'-1'0'1024'0,"-1"-3"192"0,-1 3-960 0,1 3-256 0,0-3 0 0,0 1 0 0,1 1 976 0,-3 0 160 0,-2 3 16 0,-2 1 16 0,-1 4 656 0,-3-3 128 0,0 5 32 15,0 1 0-15,1-1-960 0,-1 3-176 0,1-1-32 0,0 2-16 0,1 0-288 0,2 2-64 0,0 1-16 0,1-1 0 16,1 0-432-16,2 0 128 0,0 1-128 0,3-1 0 0,1 1 0 16,1-2 0-16,2 2 0 0,2-3 0 0,0 0 0 0,1-1 0 15,1-2 0-15,1 2 0 0,0-5-320 0,1 0 64 16,1-1 16-16,1-2 0 16,1-1-352-16,1-1-80 0,-1-1-16 0,2-2 0 15,-2-4-288-15,2-2-64 0,-1 2-16 0,1-7 0 16,-2 2 368-16,2-3 80 0,-1-3 16 0,1-3 0 0,-2-2 720 0,1-1 128 15,-1-3 48-15,-2 0 0 0,0 0 400 0,-2-4 96 16,0 2 16-16,-2-2 0 0,-1 1 224 0,-1-1 48 16,-2 2 16-16,-1 1 0 0,-1 4-336 0,-1-2-64 15,-1 3 0-15,-2 0-16 0,-1 3-496 0,-2 1-192 16,-2 4 176-16,-1 2-12032 0,-4 0-2416 16</inkml:trace>
  <inkml:trace contextRef="#ctx0" brushRef="#br3" timeOffset="-198946.31">28933 5013 23039 0,'-1'-2'2048'0,"-1"0"-1648"0,2 2-400 0,0 0 0 0,-1 0 624 0,0 0 32 0,0 0 16 0,-2 0 0 0,1 0 752 0,-3-2 160 0,0 2 16 0,-1 0 16 15,-3 2-1024-15,3-2-208 0,-3 4-32 0,2-2-16 16,-3 2-336-16,0 2 0 0,0 1 0 0,-1-4-128 16,-1 3 128-16,-2 1 0 0,0 0 0 0,1 2 0 15,3-3 0-15,-3 0 0 0,1 3 0 0,1 1 0 16,0-3 0-16,1 3 128 0,1-1-128 0,2 0 128 16,-1 1-128-16,2-1 0 0,1 0-128 0,2-2 128 15,0-1 0-15,1 0 0 0,2-2 0 0,1 1 0 16,1-1 0-16,3-4 0 0,2 2 0 0,1-2-128 15,2-2 128-15,2 2-128 0,1-4 128 0,2-1-128 0,2-1-176 16,1 2-16-16,0-3-16 0,-1 2 0 16,0 1 64-16,1 2 16 0,-3 0 0 0,1 4 0 0,-2 0 256 15,0 4 0-15,1 1 0 0,-4 0 0 0,0 4-144 16,-1-1 144-16,-1 2 0 0,-3-2-144 0,0 0 144 0,-1 0 0 16,-1 1 0-16,-2-1 0 15,-1 0-448-15,1-1-48 0,-2-2-16 0,-2 3 0 0,0 0 512 0,0 1 0 16,-1-1 0-16,-2 2 0 0,1 1 0 0,-1-1 0 15,-1 2 0-15,0-2 0 0,-1 0 0 0,-2 2 0 16,0 1-128-16,-1 1 128 0,1-4 0 0,-4 2 0 16,2 1 0-16,-1-3 0 0,1-1 0 0,-1 0 0 15,1 0 0-15,0-2 0 0,1 0 0 0,0-3-144 16,1-2 144-16,-1-1-192 0,1 0 192 0,0-2 0 16,1-1 0-16,-1-1 0 0,2-2 0 0,0-3 0 15,2 2 0-15,2-6 0 0,0 2 0 0,1-6 144 16,2-1-144-16,0-1 0 0,2 0 240 0,1-5-64 15,2 1-16-15,1-2 0 0,1 0-160 0,2-3 192 0,-2 3-192 0,2-4 192 16,0 1-192-16,-1 0 0 0,0 3 0 0,0 2 0 16,-1 2 0-16,0-2 0 0,2 2 0 0,-2-1 0 15,1 3 128-15,-1 0-128 0,0-3 192 0,1 3-64 16,-1 0-128-16,-1 0 0 0,1 1 0 0,-1-1 0 31,-1 4-1088-31,0-2-160 0,-2 3-32 0,1 1-10304 0</inkml:trace>
  <inkml:trace contextRef="#ctx0" brushRef="#br3" timeOffset="-198582.3">29418 4968 26719 0,'-8'3'2368'0,"2"1"-1888"0,2-3-480 0,2 1 0 0,2 1 592 0,-3 1 32 0,-2-1 0 0,-3 6 0 0,-5 3-624 0,0 1 0 16,-2 6 0-16,-1 0 0 0,0 4-144 0,-2 2 144 15,0 6-160-15,-1 1 160 0,1 3 0 0,-4 3 0 16,-1 3 0-16,1 2 0 0,-1-1 272 0,-1 2 112 16,1-2 0-16,-3 1 16 0,-2 5 288 0,-1 3 48 15,-1 0 16-15,-3 2 0 0,-2 1-496 0,-1 1-112 0,-1 0-16 0,0-4 0 16,1-4-128-16,1-3 0 0,3-2 0 16,3-2-176-1,0-4-192-15,4-4-32 0,4 1-16 0,3-4-13792 0</inkml:trace>
  <inkml:trace contextRef="#ctx0" brushRef="#br3" timeOffset="-198228.59">28893 5974 30399 0,'-10'7'2704'0,"3"-1"-2160"16,2-1-544-16,3-1 0 0,0-1 512 0,-1 0 0 15,-4 7 0-15,-4 5 0 0,-4 2-512 0,-1 8 0 0,2 0 0 16,0-3 0-16,4 3 0 0,1-5 0 16,2 2 0-16,1-1 0 15,2-1-416-15,2-1-144 0,-1 2-16 0,3-2-16 16,0-2-1472-16,3-1-304 0</inkml:trace>
  <inkml:trace contextRef="#ctx0" brushRef="#br3" timeOffset="-197829.05">29133 5984 25791 0,'-7'2'2304'0,"1"4"-1856"0,2-2-448 0,1 0 0 0,2 1 704 15,-1-2 32-15,-5 5 16 0,-2 7 0 0,-5 3-160 0,-2 5-16 16,0 2-16-16,2 0 0 0,2-3-560 0,2 1 0 16,1-3 0-16,3-2 0 15,1-2-992-15,3-1-208 0,0-3-32 0,4-4-16 16,1 2 96-16,2-2 0 0,2-1 16 0,1-5 0 16,1-1 208-16,2-1 32 0,1-1 16 0,2-1 0 0,0-2 432 0,0-2 96 15,1-3 16-15,0 2 0 0,1-2 592 0,-1-1 112 16,0-2 16-16,-2-1 16 0,0 3 896 0,-2-4 176 15,0 0 48-15,-1-2 0 0,0 0 256 0,-3-2 48 0,-1 1 16 16,-1 1 0-16,-1-2-1040 0,-1 1-208 0,-2-1-32 16,-1 2-16-16,-3 0-416 0,0 1-128 0,-2 3 0 15,-2 2 0-15,0 0-144 0,-2 1-144 0,0 5-32 0,-1 1 0 32,-3 3-720-32,1 0-160 0,1 3-16 0,-2 4-16 15,2-1-624-15,0 0-128 0</inkml:trace>
  <inkml:trace contextRef="#ctx0" brushRef="#br3" timeOffset="-197379.93">29528 5935 21183 0,'-2'0'1888'0,"1"-2"-1504"0,0 2-384 0,0-2 0 0,1 2 2016 0,0-2 336 0,0 2 64 0,-2 0 16 0,1-2-832 0,-1 2-176 15,-1 0-16-15,3 0-16 0,0 0-656 0,0 0-128 16,-21 8-32-16,14-1 0 0,-1 0-400 0,1 2-176 16,-2 1 128-16,-1 2-128 0,2 0-176 0,-2 2-112 15,0 1-32-15,1 1 0 16,1 2-160-16,0-1-32 0,2 2-16 0,0 2 0 15,2-3-256-15,2 0-48 0,2 1-16 0,1-3 0 0,1-1 608 0,3-4 240 0,2 0-176 16,-1-1 176-16,2-3 352 0,1-2 160 16,2 1 48-16,0-4 0 0,0 0-144 0,2-6-32 0,0 2 0 0,2-4 0 15,0 0-384-15,0-2 0 0,0-3 0 0,-2-1 0 32,1 0-1024-32,-3 0-144 0,0 0-32 0,-1-4 0 15,-1 1 496-15,-3 1 112 0,0-2 16 0,-1 1 0 0,0-1 576 0,-3-2 0 0,1 2 0 0,-3-4 0 16,-3 4 400-16,1-3 160 0,0 3 16 0,-2-1 16 15,-1 1 128-15,1 2 32 0,-1 2 0 0,0-1 0 16,2 4-544-16,-4-1-208 0,2 1 176 0,0 3-176 16,-2 2-336-1,1 0-176-15,-2 4-16 0,0-2-13552 0</inkml:trace>
  <inkml:trace contextRef="#ctx0" brushRef="#br3" timeOffset="-195227.7">26388 7042 11055 0,'-1'0'976'0,"1"0"-784"0,0 0-192 0,0 0 0 0,0 0-320 0,0 0-128 0,0 0 0 0,0 0-16 15,-1 0 464-15,1 0 256 0,-2 0-16 0,2 0-16 16,0 0 960-16,0 0 192 0,0 0 32 0,0 0 16 16,0 0 400-16,0 0 80 0,0 0 16 0,0 0 0 0,0 0 32 15,0 0 16-15,0 0 0 0,-23 1 0 0,19 4-752 16,-1-1-128-16,0 2-48 0,0 3 0 0,2-3-736 0,-1 2-160 16,-1 0-16-16,1 3-128 0,0 2 0 0,2 2 0 15,0-2 0-15,-1 3 0 0,-1 2 0 0,3-2 0 16,-1 0 0-16,2-3 0 0,2 2 592 0,1-5 16 15,0-1 0-15,2 1 0 0,1-4 32 0,2-3 0 16,2 0 0-16,0-2 0 0,1-1-256 0,1-1-32 16,3-2-16-16,1-3 0 0,0 3-336 0,1-4 0 15,1 1 0-15,0 0 0 16,1-1-992-16,-3 2-112 0,1 1-32 0,-2 0 0 16,-1-1-1520-16,-2 4-304 0</inkml:trace>
  <inkml:trace contextRef="#ctx0" brushRef="#br3" timeOffset="-194958.53">26786 6894 37727 0,'-5'2'832'0,"0"-2"160"0,0 4 32 0,3-1 48 0,1-2-864 0,-1 1-208 0,1-1 0 0,-1 4 0 16,-2 3 384-16,-1 3 16 0,-1 3 16 0,1-1 0 16,0 4-128-16,0 1-32 0,1 0 0 0,-1 3 0 0,2 2-256 0,-4 0 0 15,1 6 0-15,0 1 0 0,-3 5 0 0,0 2 0 16,-1 5 0-16,-3-1 0 16,1 0-656-16,-2-3-48 0,1 3 0 0,-2-3-16352 15</inkml:trace>
  <inkml:trace contextRef="#ctx0" brushRef="#br3" timeOffset="-194510.23">27346 6967 23039 0,'-6'2'2048'0,"1"2"-1648"0,1-2-400 0,2 0 0 0,1 0 2336 16,-2 1 384-16,-3 3 80 0,-4 5 16 15,-3 4-1088-15,-3 3-224 0,-3 2-32 0,0 5-16 16,0 3-896-16,-4 2-176 0,0 5-48 0,-2 2 0 0,-2 1-336 0,-3 5 0 16,-2 2 0-16,-2 3 0 0,-5 3-128 15,0 4 0-15,-2 2 0 0,-5 4 0 16,-1 6-928-16,-2 2-176 0,0-2-48 0,4-8 0 0,-1-2 832 0,8-11 144 15,5-5 48-15,1-1 0 0,-1 4 256 0,1 0 224 16,3-6-32-16,5-3-16 0,3-4 48 0,2-5 16 16,3-4 0-16,2-6-10512 15,4-3-2096-15</inkml:trace>
  <inkml:trace contextRef="#ctx0" brushRef="#br3" timeOffset="-194205.6">26844 8035 39615 0,'-7'6'3520'0,"2"1"-2816"0,2-1-560 0,3-3-144 15,0 1 304-15,0 2 16 0,-2 6 16 0,-3 5 0 0,0 5-336 0,-1 7 0 16,0 1-160-16,1 1 160 16,1-2-1136-16,2-1-112 0,0-2-32 0,1-1-15424 15</inkml:trace>
  <inkml:trace contextRef="#ctx0" brushRef="#br3" timeOffset="-193777.64">27223 8057 35935 0,'-11'10'1600'0,"1"-1"320"0,1-2-1536 15,2 2-384-15,3-3 0 0,0 0 0 0,2 2 0 0,-7 4 0 0,-5 9 0 0,-2 5-128 16,-3 3 128-16,1-1 0 0,3 1 0 0,3-5 0 16,2-4-1088-1,3-1-128-15,2-6-16 0,4 0-16 16,-1-2-2112-16,5-1-416 0,-1-4-96 0,4 0-16 0,-1-2 864 0,3-1 160 15,0 0 48-15,1-2 0 0,3-1 2176 0,1-1 448 0,0-3 192 0,2-1-160 16,1-1 1776-16,0-1 368 0,2-3 64 0,0-3 0 16,1 1-64-16,1-4-32 0,-2-3 0 0,0-2 0 0,-2 2-352 15,-2-1-80-15,1-2-16 0,-2 1 0 0,-2 1-272 16,-3-3-48-16,0 5-16 0,-4-3 0 0,-1 4-208 0,-3-2-64 16,0 3 0-16,-2 1 0 0,-2 3 0 0,-1 1-16 15,-1 2 0-15,-1 3 0 0,-2 2-240 0,-1-1-64 16,-2 5 0-16,-1 3 0 0,1-1-768 0,-3 2-144 15,0 0-48-15,2 2 0 16,-1-1-1952-16,2-2-400 0</inkml:trace>
  <inkml:trace contextRef="#ctx0" brushRef="#br3" timeOffset="-193361.6">27631 8054 19343 0,'-5'3'1728'0,"0"0"-1392"0,2-3-336 0,1 1 0 0,1 2 1216 0,-2-1 160 0,-2 2 32 0,-3 0 16 15,-4 4-240-15,-2 2-48 0,-2 2-16 0,-2 2 0 16,2 1-192-16,0 1-32 0,0 0-16 0,2 0 0 15,1 0-64-15,2-1-16 0,2 1 0 0,2 0 0 16,2-1-800-16,1 1 0 0,1 0-224 0,2-3 48 16,2 0-1040-16,1 0-192 0,1-1-64 0,1 0 0 15,2-2 96-15,0 3 16 0,3-5 0 16,0 0 0-16,2-2 1216 0,0-2 144 0,3-2 224 0,1 0-48 0,1-2 1168 0,1-2 256 16,1 0 32-16,3-2 16 0,0-2-816 15,2-2-176-15,0 0-16 0,1-1-16 0,0-1-480 0,0-2-144 16,1-1 0-16,-2 0 0 0,-2-3 0 0,-1-3-176 15,-3 3 0-15,-1-3 0 0,-2 1 176 0,-4 1 0 16,-1-1 0-16,-5 1 0 0,0 1 128 0,-5-3 48 16,-4 3 16-16,-2-1 0 0,-5 0-192 0,-1 1 0 15,-4 1 144-15,-2 1-144 16,2 5-1504-16,-6 0-368 0</inkml:trace>
  <inkml:trace contextRef="#ctx0" brushRef="#br3" timeOffset="-192511.12">24459 7406 20271 0,'-12'-3'1792'0,"2"2"-1424"0,4 1-368 0,4-2 0 0,2 2 672 0,-3-4 64 0,-4 1 16 0,-5-5 0 0,-2 0-544 0,1-4-208 0,0 0 176 0,5 2-176 16,3-5 704-16,0 4 32 0,1 0 16 0,2 1 0 15,-1 2-128-15,2 2-32 0,0 4 0 0,-2-2 0 16,0 4 304-16,-2 4 48 0,-2 2 16 0,-1 3 0 0,-1 2-336 0,-3 3-64 16,-1 5-16-16,-1 3 0 0,-1 1-544 0,0 0-256 15,0 4 32-15,1-2 0 0,2 3 64 0,1-2 16 16,2 0 0-16,3 2 0 0,1 0 320 0,3-2 64 15,2 0 16-15,3 1 0 0,4-3 144 0,3 0 48 16,2-4 0-16,3-1 0 0,3-1-448 0,2-5 0 16,2-3 0-16,2-2 0 0,1-4-304 0,2-2 16 15,2-2 0-15,1-5 0 0,0-2-16 0,-2-3 0 16,1-1 0-16,-2-3 0 0,-2 0 304 0,-1-4 144 16,0 1-16-16,-3 0 0 0,-3-4 160 0,-2 1 32 15,-1-2 0-15,-5-3 0 0,-1 0-64 0,-5 2-16 16,-4-2 0-16,-4-4 0 0,-4 1-240 0,-4 0 0 15,-3 2 128-15,-5-2-128 0,-1 5-272 0,-2 2-112 0,-1 7 0 16,1 2-16 0,-2 2-1728-16,0 5-352 0,1 7-64 0,1 2-9808 0</inkml:trace>
  <inkml:trace contextRef="#ctx0" brushRef="#br3" timeOffset="-191680.04">24683 9323 13823 0,'-1'-2'1216'0,"1"2"-960"0,1-2-256 0,-1 2 0 0,0-3 656 0,0 2 96 0,1-5 16 0,0 0 0 0,-1-4 976 0,2-3 208 16,0-1 32-16,-1 0 16 0,0-2-144 15,1 0-48-15,-2 1 0 0,0 3 0 0,0 2-336 0,-3-3-80 16,0 6-16-16,-2 1 0 0,-3 1-624 0,-2 4-128 15,0 1-32-15,-1 3 0 0,-2 4-592 0,-3 5 0 16,-2 0 0-16,-3 6 0 16,0 6-576-16,-2 4-96 0,-2 1-16 0,-1 6 0 15,1-3-208-15,2 1-64 0,3-3 0 0,0 1 0 0,3 0 768 0,2-3 192 16,4-2 0-16,4-1 0 0,4-3 0 0,3 1 0 16,3-5 0-16,3 2 0 0,2-4 0 0,3-4 0 15,4 1 0-15,1-6 0 0,3 2-192 0,1-7-16 16,1-1 0-16,2-2 0 15,2-5-608-15,2 0-112 0,3-7-32 0,0 1 0 16,0-1 448-16,1-2 64 0,0-1 32 0,-2 0 0 0,-2-1 272 0,-2-1 144 16,-4 2-160-16,-3 0 160 0,-2 1 0 0,-3-1 0 0,-2-3 0 0,-4 3 0 15,-1 0 336-15,-2-2 176 0,-4-2 16 0,-2-2 16 16,-2 1 192-16,-4-2 32 0,0-3 16 0,-5 2 0 16,0-1-272-16,-4 1-48 0,-2 2-16 0,-4 1 0 15,-1 1-448-15,-1 4 0 0,1-1-176 0,0 7-9152 16,3 3-1824-16</inkml:trace>
  <inkml:trace contextRef="#ctx0" brushRef="#br3" timeOffset="-190895">26745 9198 19343 0,'-7'0'1728'0,"2"0"-1392"0,3 0-336 0,0-3 0 0,2 3 880 0,-2 0 96 0,-2-2 32 0,-1 0 0 0,-2-4 64 0,-1 1 16 16,2-2 0-16,1 1 0 0,3-3-448 0,0 2-64 15,1-2-32-15,1 2 0 0,-1-2 224 0,0 3 64 16,0-2 0-16,-2 3 0 0,-2 2 336 0,0-1 80 16,-3 4 16-16,-4 1 0 0,2 4-304 0,-4 1-48 15,-6 4-16-15,-1 6 0 0,-4 3-624 0,-1 3-128 16,-2 7-16-16,-1-1-128 0,5 4 0 0,-2 0 0 16,2 2 0-16,3-2 0 0,3-1 0 0,1-2-176 15,6 0 176-15,4-3-160 0,2-3 160 0,4 0 0 16,2-4 0-16,4-4 0 0,2 1 0 0,2-2 0 15,3-2 0-15,2 1-128 16,2-4-416-16,3-2-80 0,2 1-16 0,1-4 0 16,-1-1-624-16,2-3-128 0,3-3-16 0,3-1-16 15,-2-2 368-15,1-3 80 0,3 0 16 0,-1-4 0 0,1-3 960 0,-3 0 416 0,-3 0-32 0,0-3 0 16,0-2 448-16,-3-1 64 0,-2 2 32 0,-4-4 0 16,-3-1-288-16,-3 1-48 0,-4 0-16 0,-4 1 0 15,-6-1-304-15,-2 0-64 0,-5-1-16 0,-7 1 0 16,0-1-192-16,-6 2 0 0,-3 0 0 0,-3 2 0 15,-1 5-144-15,-2 0-128 0,0 4-32 0,-2-1 0 32,3 6-128-32,0 1-16 0,-2 1-16 0,1 4-14640 0</inkml:trace>
  <inkml:trace contextRef="#ctx0" brushRef="#br3" timeOffset="-188568.35">28416 7125 11055 0,'-3'-1'976'0,"1"-2"-784"0,1 0-192 0,0 3 0 0,1-3 2496 0,1 3 448 0,-1-2 80 0,1 0 32 0,0-2-1424 0,0-1-288 0,2-2-48 0,1 1-16 0,-1 0 144 0,1-3 32 15,0 2 0-15,-1 1 0 0,1 0-624 0,0-1-112 16,2 1-16-16,0-2-16 0,2 0-352 0,-1 0-64 15,-1 1-16-15,2 1 0 0,0 0 224 0,0 2 32 16,-1-2 16-16,1 2 0 0,-1 2-96 0,2 1-32 16,-2-2 0-16,2-1 0 0,-1 4-272 0,1-2-128 15,1 2 128-15,-1 0-128 0,-1 0 0 0,1 0 0 16,0 0 0-16,-2 2 0 0,-1 0 0 0,0 3 0 16,-1-2 0-16,-1 4 0 0,-1 0-176 0,-2 2 176 0,-2 1-128 15,-2 2 128-15,-1 0-368 0,-2 1 16 0,-1 4 0 16,-4 1 0-1,-1 3-96-15,-1 2 0 0,-2-1-16 0,0 0 0 16,0 1 32-16,2 1 16 0,-3-1 0 0,1 0 0 0,1 1 416 0,-1-2-128 0,3 0 128 16,1-2 0-16,0-2 0 0,2-2 0 0,2-2 0 0,2-2 0 15,1 0 0-15,3-6 0 0,2 1 128 0,2-3-128 16,0 1 0-16,2-5 0 0,1 1 0 0,2 2 0 31,-1-3-512-31,2-3-160 0,1 2-32 0,1-2-16 0,0 0-1232 16,0 0-240-16,0-3-48 0,2 2-9536 0</inkml:trace>
  <inkml:trace contextRef="#ctx0" brushRef="#br3" timeOffset="-188009.22">28657 6988 24879 0,'-7'-3'1088'0,"3"3"256"0,1-2-1088 0,2 1-256 0,1 1 0 0,0-3 0 0,1 3 864 0,2 0 112 0,1-4 32 0,1 2 0 0,4-4 208 0,3 2 64 0,1-2 0 0,3 0 0 15,2 0-896-15,0-1-160 0,2 1-32 0,1-1-16 16,0 1-176-16,0-3-144 0,0-1 144 0,1 4-208 31,-2-3-656-31,0 2-128 0,0 1-32 0,-3-1 0 0,-1 1 592 0,-2 3 112 0,-1-2 32 0,-2 3 0 16,2-1 288-16,-2 3 0 0,-2-3 0 0,0 3 0 15,0 0 464-15,-2 3 0 0,2-3 0 0,-1 3 0 16,-2-1-144-16,0 3-48 0,0-2 0 0,-1 1 0 16,-1 1-128-16,-1 2-16 0,0 2-128 0,-1-3 192 15,1 4-32-15,-2-3-16 0,0 5 0 0,-1-3 0 16,-1 1-144-16,-1 3 0 0,-2-1 0 0,-1 0 0 0,0 2 0 16,-2 1 160-16,-2 1 16 0,0-2 0 0,-2 2 144 0,0 2 48 15,-1 1 0-15,-2 1 0 0,-1-2-96 0,-1 3-16 16,1-1 0-16,-1-2 0 0,0 2-256 0,0-1 0 15,0-1 0-15,0 1 0 0,1 1 0 0,-1-2 0 16,0 1 0-16,1-3 0 16,0 1-896-16,0-2-176 0,3-3-32 0,1-2-8608 15,2-4-1712-15</inkml:trace>
  <inkml:trace contextRef="#ctx0" brushRef="#br3" timeOffset="-186775.98">29719 6729 11055 0,'-1'0'976'0,"1"-2"-784"0,0 2-192 0,0-1 0 0,1 1 208 0,-1 0 0 0,0-3 0 0,2 1 0 0,-1-2 1248 0,0 0 240 15,0-2 48-15,0 2 16 0,1-1 176 0,-2 4 48 16,1 1 0-16,-2 0 0 0,-1 1-144 0,1 6-32 15,-2-1 0-15,-2 4 0 0,-3 5-560 0,-1 3-112 16,-2 2-32-16,-2 5 0 0,-3 3-416 0,-3 4-96 16,-1 3-16-16,-3 9 0 0,-3 5-272 15,-5 9-64-15,-2 8-16 0,-7 5 0 0,-3 7 16 0,-5 1 0 16,-6 4 0-16,-3 2 0 0,2-6-240 0,-1-3 144 16,2-1-144-16,2-7 128 0,5-6-128 0,4-5 0 15,4-5 0-15,0-1 0 0,2-2 0 0,1-4 0 16,2-5 128-16,2-1-128 0,4-7 0 0,1-5 0 15,2-5 0-15,1-3 128 0,5-3-128 0,0-6 0 0,3-3 0 16,2-4-11840-16,3-1-2352 16</inkml:trace>
  <inkml:trace contextRef="#ctx0" brushRef="#br3" timeOffset="-186179.96">29153 8003 33167 0,'-10'4'2944'0,"1"2"-2352"0,4-2-464 0,3 1-128 0,-1-2 752 0,0 1 128 0,-3 6 16 0,-7 5 16 15,-3 3-528-15,0 8-128 0,-1 3 0 0,2-1-16 16,4-2-240-16,0 1 144 0,3-1-144 0,2-3 128 0,1-5-320 16,3 1-64-16,0-3 0 0,2 0-16 15,2-4-960-15,0-2-192 0,2 2-48 0,1-5 0 16,1 0-960-16,1-2-208 0,1 1-48 15,0-2 0-15</inkml:trace>
  <inkml:trace contextRef="#ctx0" brushRef="#br3" timeOffset="-185645.09">29458 7934 29487 0,'-6'0'2624'0,"1"-3"-2112"0,2 2-512 0,1 1 0 15,2 0 432-15,-2 0-32 0,-2 1 0 0,-3-1 0 16,-2 3 880-16,-2-3 192 0,-1 4 16 0,0 2 16 15,1 2-576-15,1 2-112 16,0 3-32-16,1 0 0 0,-1 3-336 0,1 3-64 0,-1 2 0 16,2 1-16-16,-1 4-368 0,1-1 128 0,2 1-128 0,0-1 0 15,2-3-160-15,2-2-96 0,-1 1-32 0,2-4 0 16,2 0 160-16,1-3 128 0,0 1-192 0,2-5 192 16,0-1 0-16,2 0 0 0,1-3 0 0,2-2 0 15,2-3-544-15,1-1 0 0,2 0 0 16,-1-3 0-16,2-1 32 0,0-2 0 0,1-3 0 0,-1 2 0 15,1-3-224-15,0-3-32 0,0 1-16 0,-1 0 0 0,-1-4 432 0,-1 3 96 16,-2 0 0-16,-1-2 16 0,0-1 464 0,0-3 96 16,-1 3 0-16,-2-3 16 0,-1 3 176 0,-1-3 48 15,0 0 0-15,-1-2 0 0,-2 1-352 0,0 2-64 16,-2-1-16-16,0 2 0 0,-3 2-128 0,0 1 0 16,-2 2 0-16,-2 0 0 15,1 3-576-15,-1 2-80 0,-1 0-32 0,0 4 0 0,-1 0 400 0,0-1 80 16,1 4 16-16,-2 0 0 15,2 2-256-15,1 0-64 0,1 1 0 0,0 3 0 16,1-2-1376-16,0 2-288 0,2 0-48 0,1 4-16 0</inkml:trace>
  <inkml:trace contextRef="#ctx0" brushRef="#br3" timeOffset="-185146.61">29854 7950 27647 0,'-6'-3'1216'0,"1"2"256"0,1-1-1168 0,1 2-304 0,1 0 0 0,1 0 0 0,0 0 384 0,-2 0 0 0,0 0 16 0,-4 0 0 0,1 2 304 15,0-2 64-15,-1 4 16 0,0-2 0 0,1 2-512 0,0-1-96 16,0 3-32-16,0-3 0 0,-2 5 576 0,0 3 112 16,-1-1 32-16,0 2 0 0,-2 2-80 15,1 2-16-15,-1 2 0 0,0 1 0 0,0 0-256 0,1 0-48 16,0 2-16-16,3 2 0 0,2-4-224 0,1 1-48 16,3-2-16-16,2-1 0 0,4-1-160 0,1 1 0 15,4-1 0-15,2-2 0 16,2 2-320-16,3-1-80 0,3-3-32 0,1-4 0 15,3-3-1552-15,-2-4-320 0,0-2-64 0,-1-2-16 0,0-1 1840 0,1-4 368 16,1-2 176-16,-1 0-160 16,0-2-416-16,-1-4-96 0,-2 3-16 0,-2-2 0 15,-1 2 560-15,-3 0 128 0,-2 1 0 0,-4 0 0 0,-1-1 688 0,-2 2 160 0,-3-1 48 0,-2-1 0 16,-1 1 0-16,-5-3 0 0,1 2 0 0,-2-1 0 16,-2-1-128-16,-1-1-32 0,-2 0 0 0,1 0 0 15,-1 1-176-15,1 1-48 0,0-3 0 0,-2 4 0 16,2 0-208-16,1 0-48 0,-1 1-16 0,1 3 0 15,1 1-240-15,1 2 0 0,-1 1 0 0,1 1 0 32,0 1-832-32,1 3-272 0</inkml:trace>
  <inkml:trace contextRef="#ctx0" brushRef="#br3" timeOffset="-182557">28838 8860 17503 0,'1'-2'1552'0,"0"0"-1232"0,0 0-320 0,1 2 0 0,-1 0 1104 0,0-3 176 0,2 2 16 0,-1-1 16 0,3-5-16 0,-1 1 0 0,1 3 0 0,0-4 0 16,-2 5-624-16,0-2-128 0,-1 2-32 0,-1 1 0 0,1 1-512 0,-2-3 0 15,0 3 0-15,0 3 0 0,-2-2 464 0,1 1-16 16,0 4 0-16,1-6 0 16,0 0 240-16,0 0 32 0,-12 25 16 0,7-15 0 0,0 0-224 15,0 2-64-15,-1 2 0 0,-1 1 0 0,0 1-256 16,-2 0-64-16,2 2-128 0,-3 1 192 0,0 3-192 0,-1-2 0 15,1 1 128-15,-1 1-128 0,1-2 0 0,0 1 0 16,0-1 0-16,0 0-160 0,3-2 160 0,1 1 0 16,0-4 0-16,2-4-128 0,3 0 128 0,-1-4 0 15,2 2 0-15,2-5 0 0,1 2 0 0,1-4 0 16,2 0 0-16,0-2 0 0,3 0 0 0,2-2 0 16,2 0 0-16,1 2 0 0,1-4 0 0,1 2-256 15,2-2 32-15,-2 1 16 16,1 0-1072-16,2 0-224 0,-1 0-32 0,2 0-7664 0,1-1-1520 15</inkml:trace>
  <inkml:trace contextRef="#ctx0" brushRef="#br3" timeOffset="-182146.65">29155 8813 21183 0,'-3'0'1888'0,"0"-2"-1504"0,2 2-384 0,1 0 0 0,1 0 1168 0,-1 0 176 0,-1 2 16 0,0-2 16 0,-2 0-864 0,0 0-160 16,0 3-32-16,-1 0-16 0,1 3 704 0,-2 1 144 15,1 2 16-15,-1 4 16 0,-1 3-64 0,1-1-16 16,-1 5 0-16,0 2 0 0,-1 0-464 0,1 3-112 16,1-3-16-16,0 0 0 0,-1 7-512 0,-3 5 0 15,2 7 0-15,-3 4 0 0,0-1 0 16,3 1 0-16,-2-2 0 0,1-2 0 0,0-3 0 0,1-2 0 15,2-3 0-15,0 0-144 0,2-5-112 0,1-2 0 0,1-1-16 0,1-5-10544 16,0-2-2096 0</inkml:trace>
  <inkml:trace contextRef="#ctx0" brushRef="#br3" timeOffset="-180844.96">29958 8610 21183 0,'1'0'1888'0,"0"-2"-1504"0,1 2-384 0,-1 0 0 0,-1 0 544 0,1 0 32 16,0 0 16-16,1 0 0 0,0 0 272 0,1 2 48 0,-1-2 16 16,-2 0 0-16,0 0-352 0,0 0-80 0,-5 25-16 0,-1-15 0 15,-2 2 496-15,-1 4 112 0,-3 4 0 0,-2 2 16 16,-1 3-96-16,-3 1-32 0,-1 5 0 0,-4 0 0 16,-1 4-304-16,-2 0-64 0,0 0-16 0,-1 0 0 15,1 0-400-15,-3 5-192 16,-2 5 160-16,-5 2-160 0,2 3 0 0,-3 1 0 0,0 3 0 0,-4 3 0 15,-3 0 0-15,1 3 0 0,2-6 0 0,-1 3 0 16,0 0 0-16,4-4 0 0,2-2 0 0,4-7 0 16,3-7 0-16,4-1 0 0,1-5 0 0,2-1 0 15,2-2 0-15,3-3 0 0,2-5 0 0,0 1 0 16,1-3 0-16,2-2 0 0,1-3 0 0,2-1 0 16,2-5-1008-16,2-4-192 0</inkml:trace>
  <inkml:trace contextRef="#ctx0" brushRef="#br3" timeOffset="-180413.3">29546 9623 32255 0,'-8'5'1424'0,"1"-5"304"0,2 4-1392 15,2-4-336-15,1 2 0 0,1-1 0 0,1 2 320 0,-1 1-16 0,-2 2 0 0,2 2 0 0,0 5 480 0,0 0 112 0,1 2 0 0,1 1 16 0,1 2-656 0,-2 3-256 0,0 1 176 0,0 0-176 16,-1 3 0-16,-1-3 0 0,-2 4 0 0,0-1 0 16,1-3 0-16,-1 3 0 0,0-5 128 0,1 1-128 15,0-2 0-15,2-3 0 0,0 1 0 0,-1-3-160 16,2-1-928-16,2-3-192 15,-1 0-48-15,0-2-13680 0</inkml:trace>
  <inkml:trace contextRef="#ctx0" brushRef="#br3" timeOffset="-179960.65">29838 9759 38703 0,'-12'5'1712'0,"2"-5"352"16,1 4-1648-16,4-2-416 0,3-2 0 0,-1 1 0 0,1 2 0 0,-3 1 0 0,-3 1 0 16,-3 2 0-16,-1 5 320 0,-1 1-32 0,2-1 0 0,1 2 0 15,1 4-288-15,0 1 0 0,1-1 0 0,2 5 0 16,0-1 0-16,0 0 0 0,1 0-128 0,0 3 128 15,1-3 0-15,3-2 0 0,0 0 0 0,1-2 0 16,4-1 0-16,1-3 0 0,1-1 0 0,2-1 0 16,2-6-288-16,3 2-16 0,0-6 0 0,2-4 0 15,2-1-464 1,2-3-112-16,1-1-16 0,-1-2 0 0,0 2 640 0,2-6 256 0,0-2-192 0,1 2 192 16,-1-3-544-1,2-3 16-15,0-1 0 0,-1-1 0 0,1 2 336 0,-5-2 64 0,1 1 128 0,-4-3-208 0,-3 5 208 16,-2-1 240-16,-3 2-48 0,-1 2-16 0,-3-1 416 0,-3 4 96 15,-1-3 16-15,-3 1 0 0,-2 4 192 0,-2-2 32 16,0 2 16-16,-2 2 0 0,-3 0-320 0,-1 2-64 16,-1 0-16-16,0 0 0 0,0 1-304 0,0 1-64 15,2 3-16-15,-2-2 0 0,2 1-160 16,1 0 0-16,1 2 0 0,1-2 0 16,1 4-768-16,2-2-176 0,1 0-32 15,1 2-16544-15</inkml:trace>
  <inkml:trace contextRef="#ctx0" brushRef="#br3" timeOffset="-179380.31">30487 9708 35935 0,'-6'3'3200'0,"1"-1"-2560"0,1 0-512 0,3 0-128 0,0-2 416 0,-2 2 64 0,-2 2 16 0,-3 2 0 0,-5 4 16 0,0 0 0 0,-1 1 0 0,1 3 0 0,-1 1-512 0,2 1 0 15,-1-3 0-15,1 6 0 0,0 0 0 0,-1-1 0 16,1 4 0-16,-2 2 0 0,2 1 208 16,-1-1 0-16,2 0 0 0,3 0 0 0,-1-2 0 15,3 0 0-15,1-2 0 0,1-1 0 0,2-1-208 16,2-1 0-16,0-1 0 0,2-1 0 0,1-2 0 16,0-1 0-16,4 0 0 0,0-2 0 0,2 0 0 0,1-4 0 15,1 0 0-15,2 0 0 0,1-4-384 0,1-2 16 16,1 0 16-16,1-4 0 0,0 0 352 0,2-2 0 15,-2 0 0-15,1-4 0 0,0 1 128 0,-1-1-128 16,1-5 128-16,-1 2-128 0,0-2 192 0,-2 1-32 16,-1 1-16-16,-1-4 0 0,2 0-144 0,-2-1 0 15,-1 1-160-15,0 1 160 0,-1-3 0 0,-1 3 0 0,0-1 0 0,-1-1 0 16,-2 2 0-16,-2 1 0 0,-1-1 0 16,-3 0 0-16,0 1 0 0,-3 2 240 0,0-2-48 0,-3 1-16 15,-3 2 80-15,0 0 32 0,-4 2 0 0,0-3 0 16,-2 3-64-16,0 4-16 0,-3-2 0 0,-2 0 0 15,-2 3 16-15,-2-1 0 0,4 2 0 16,-2 1 0-16,-2 0-224 0,1 2-160 0,-1 1 32 0,0 0 0 31,4 0-400-31,-2 0-80 0,1 0-16 0,0-3-17872 0</inkml:trace>
  <inkml:trace contextRef="#ctx0" brushRef="#br3" timeOffset="-177479.78">28901 7162 1839 0,'-3'-2'160'0,"2"-1"-160"0,0 2 0 0,-1 1 0 0,1 0 864 0,1 0 144 0,0 0 16 0,-1 0 16 0,1-2 608 0,-1 2 112 0,1 0 32 0,0 0 0 15,0 0-640-15,0 0-128 0,0 0-32 0,0 0 0 16,27-8-512-16,-17 6-96 0,2-1-32 0,1 2 0 16,1-4-352-16,3 1 0 0,0 1 0 0,0-4 128 15,3 4-128-15,0-2-208 0,1 1 48 0,0 0-7232 16</inkml:trace>
  <inkml:trace contextRef="#ctx0" brushRef="#br3" timeOffset="-118340.7">27199 2854 2751 0,'5'-12'256'0,"-1"2"-256"0,0 3 0 0,-3 5 0 0,1 1 944 0,1-2 144 0,0-4 16 0,2-6 16 0,3-1 1696 0,-1 0 320 15,-2 3 80-15,-4 3 16 0,1 2 352 0,-5 3 64 16,1 3 0-16,-4 1 16 0,-1 4-1232 0,0-2-256 16,-1 5-64-16,1 1 0 0,0 0-1168 0,2 1-240 0,1 1-64 0,2 2 0 15,2-3-416-15,1 2-96 16,4 2 0-16,0-4-128 0,1 1 144 0,1 2-144 0,2 1 0 0,2 3 144 16,-1 3 80-16,1 2 16 0,-1 3 0 0,-3 0 0 15,1-2 16-15,-2 6 0 0,1 5 0 0,0 3 0 16,-1 2 80-16,-1 2 32 0,-2-3 0 0,1-1 0 15,0 1-128-15,0-3-32 0,-1-3 0 0,0-3 0 16,-1 1-208-16,1-1 0 0,-1 1 0 0,1-3 0 16,-1-1 0-16,1-4 0 0,0 3 0 0,1-2 0 15,3-2-192-15,2-2-16 0,0-3-16 0,-1-4 0 16,1-2-544 0,0-2-96-16,-1-3-32 0,0-2 0 0,-1-3-1056 0,-1 3-224 15</inkml:trace>
  <inkml:trace contextRef="#ctx0" brushRef="#br3" timeOffset="-117794.92">27157 2675 28559 0,'-2'-14'2544'0,"0"4"-2032"0,2 4-512 0,0 0 0 0,0 3 0 0,0 2 0 0,0 1 0 0,2-2 0 15,-1-2 1136-15,0-2 224 0,0-1 48 0,1 1 16 16,-1 0-176-16,0 0-32 0,-1 0-16 0,1 2 0 15,1-2-512-15,0 2-112 0,1-1 0 0,1 1-16 16,3-2-368-16,-1 3-192 0,4-1 192 0,0-2-192 16,3 0 0-16,1-1 0 0,3 1 0 0,-1 0 0 15,4 2 0-15,-3-2 160 0,2 1-160 0,1 1 192 16,1 1-64-16,1-1-128 0,0 2 192 0,3-2-64 16,5 4 128-16,0 1 0 0,-1 2 16 0,1-1 0 0,2 5-272 15,-1 2 0-15,-2 3 0 0,-4-2 0 16,-6 3 0-16,-5-1 0 0,-1 4 0 0,-6-2 0 0,-2 2 0 15,-4 0 0-15,-1 1 128 0,-1-1-128 0,-3 0 144 16,2 0-16-16,-3-2-128 0,0 1 192 0,0-3-192 16,0 2 0-16,-2-2 0 0,-1 1 0 0,0-1 0 15,-1-2 0-15,-1 2 0 0,-2 1 0 0,-1-4 0 0,-1 1 0 16,-1 3 0-16,-3-1 0 0,-1 0-176 0,-5 5 176 16,-1-1-160-16,-3-2 160 0,-2 3-224 0,1-1 48 15,-1 0 16-15,-1-3 0 16,1 2-224-16,1-3-64 0,0-2 0 0,3-1 0 15,4-3-1168-15,1-5-240 0,2 2-64 0,1-3-13824 0</inkml:trace>
  <inkml:trace contextRef="#ctx0" brushRef="#br3" timeOffset="-117209.24">26876 2228 4607 0,'-2'-2'400'16,"-1"0"-400"-16,2 0 0 0,1 1 0 0,1 1 784 0,-1-3 80 0,0 0 16 0,0-2 0 0,0-3 1296 0,2 0 272 0,0-2 48 0,1 0 16 0,2 0-128 0,-2 1-16 15,1 1-16-15,0 0 0 0,-1 2-368 0,0 0-80 16,-1 0-16-16,1 2 0 16,-2-2-496-16,2 0-112 0,-2 2 0 0,-1-2-16 0,1-1-560 0,0 2-128 15,2 1 0-15,-1-3-16 0,2 1-256 0,2-4-48 16,0 2-16-16,2-1 0 0,0-1-240 0,4 0 0 15,1-2 0-15,2-1 0 0,1 0 0 0,0-3 0 16,3-2 0-16,0 1 0 0,1 1 0 0,1-2 0 16,0-1-128-16,0 3 128 0,0-3 128 0,-2 3 128 15,-2 0 16-15,-2 4 16 0,-3 2-128 0,-3 0-32 16,-2 4 0-16,-3 1 0 0,0 1-128 0,-3 2 0 16,0 1 0-16,-2 1 0 0,0 0 0 0,-2 0 0 0,1 1 0 15,-1 1 0-15,1 2 0 0,0 2 128 0,0 3-128 0,1 3 0 16,1 2 0-16,3 2 0 0,1 5 0 0,3-1 0 15,1 1 0-15,2-2 0 0,3 4 0 0,0-4 0 16,2 2 0-16,0-4 0 0,-2-1 0 0,4 0 0 16,0 0 0-16,0 1 0 0,0-1 0 0,1-2 0 15,-3 1 0-15,-2-3 0 0,0-2 0 0,-2 0 0 16,-1-2 0-16,-2 2 0 0,0-3 0 0,-2 0 0 16,-1-1-672-1,-1-1-160-15,-2 2-48 0,2-3-16400 0</inkml:trace>
  <inkml:trace contextRef="#ctx0" brushRef="#br3" timeOffset="-116652.52">28536 1930 28559 0,'-4'0'2544'0,"-1"4"-2032"0,3-4-512 0,-1 2 0 0,2-2-640 16,-1 4-208-16,-3 0-48 0,-4 4-16 0,-5 5 1312 0,-2 3 272 0,-2 4 48 0,-2 4 16 15,0 1-32-15,2 4 0 0,-1-1 0 0,2 4 0 16,-1 3-32-16,1 3-16 0,1 3 0 0,0 0 0 15,1 0 176-15,-1-3 16 0,0 0 16 0,0-1 0 0,1 2-288 0,-2-1-64 16,-2 6-16-16,-3 3 0 0,0 4-336 16,-3 2-160-16,1 2 160 0,2-5-160 0,2-3 528 15,2 0 16-15,-1-2 0 0,3-1 0 0,3-1-320 0,2 0-64 16,2 4-16-16,3-1 0 0,2-1-144 0,2-3 0 16,3-3 0-16,1-2 0 0,3-3 0 0,1-5 0 15,2 3 0-15,2-6 0 0,1 2 0 0,2 0 0 16,2-5 0-16,3 2 0 0,0-3 0 0,3 0 0 15,3 1 0-15,-1-2 0 16,1-5-896-16,0 0-192 0,2-3-64 0,0 5-15680 16</inkml:trace>
  <inkml:trace contextRef="#ctx0" brushRef="#br3" timeOffset="-115738.7">29121 2715 18431 0,'2'-1'1632'0,"-1"-1"-1312"0,1 2-320 0,-1-3 0 0,-1 3 1264 0,1-1 176 0,0 1 32 0,2-2 16 0,-1-2 1040 0,0-2 208 16,0 2 32-16,-2-2 16 0,-1 1-1568 0,0 1-304 15,-2 0-64-15,-1 2-16 0,2 1-832 0,-2-2 0 16,2 1-176-16,-1 0 32 16,1 2-576-16,-1 0-112 0,2 2-32 0,-1 0 0 0,0 1 672 0,-1 4 192 15,0 2 0-15,0 3 0 0,-4 2 448 0,0 4 192 16,0 1 64-16,-5 4 0 0,-1 4 192 0,-3 2 32 16,-3 3 16-16,-1-1 0 0,2-1-432 0,-1-2-64 15,-1 4-32-15,-1-2 0 0,2 0-416 0,-1 1 0 0,0-2 0 16,0 2 0-16,1-2 0 0,0-1 0 0,0-2 0 0,2-1 0 15,0-1 0-15,1-1 0 0,-2-5 0 0,2 2 0 16,0-4 0-16,0 0 0 0,-1-1 0 0,0 1 0 16,-1-2-272-16,0 1 64 0,0-3 16 0,1 0 0 31,1 2-1632-31,-1-2-320 0,-1-2-64 0,2 0-13152 0</inkml:trace>
  <inkml:trace contextRef="#ctx0" brushRef="#br3" timeOffset="-114812.68">28609 2566 19343 0,'-1'0'1728'0,"-1"-3"-1392"0,2 3-336 0,-1 3 0 0,1-3 960 0,-1 0 112 0,0 1 16 0,-2 1 16 0,1 1 880 0,-2 1 160 0,0-1 32 0,3 4 16 15,0 1-1024-15,3 0-208 0,2 3-32 0,2 0-16 16,3 4-208-16,3 1-64 0,4 2 0 0,3 5 0 15,3-1 80-15,2 0 16 0,3 4 0 0,1 1 0 16,2-1-256-16,0-1-48 0,-1 0-16 0,0-3 0 16,-2 1-224-16,0 2-64 0,0 0 0 0,-1 1 0 15,-1 0-128-15,-3 5 160 0,-2-3-160 0,-4 1 160 0,-1-3-160 16,-1 5 0-16,0 3 0 0,-1 1 0 0,-1-1 0 16,-2-1 0-16,1-5 0 0,-1 0 0 0,-1-6 0 0,1 0 0 15,-2-5-160-15,1-2 160 16,-3-1-1472-16,2-2-208 0</inkml:trace>
  <inkml:trace contextRef="#ctx0" brushRef="#br3" timeOffset="-113829.35">29503 3173 13823 0,'0'-3'1216'0,"0"3"-960"0,0 0-256 0,0 0 0 0,0 0 160 0,0 0-16 0,0 0 0 0,0 0 0 0,0-1 816 0,0 1 176 15,1 0 16-15,-1 0 16 0,0 0-352 0,0 0-80 16,0 0-16-16,0 0 0 0,0 0 560 0,0 0 128 16,0 0 0-16,0 0 16 0,3 22-16 0,-5-15-16 15,1-4 0-15,-1 5 0 0,-1 0-160 0,-2 1-16 16,0 1-16-16,-2 2 0 0,-1 1-416 0,1 0-80 16,-3 1 0-16,0 3-16 0,0-1-368 0,0 3-80 15,1 1-16-15,-1-2 0 0,1 1-224 0,0 1 0 16,2 2 0-16,1-4 0 0,0 1 0 0,2-2 0 15,0 1 0-15,3-1 0 0,1-1 0 0,1-1 0 16,0 1 0-16,3-1 0 0,0 1 0 0,1-4 0 16,1 2 0-16,0-2 0 0,2-2 0 0,0 0 0 0,1-1 0 15,1-3 0 1,1 0-480-16,1-2 16 0,1-2 0 0,-1 2 0 16,2-4-1392-16,-1 0-288 0,1-3-48 0,1 2-16 15,-1-1-736-15,0-2-128 0</inkml:trace>
  <inkml:trace contextRef="#ctx0" brushRef="#br3" timeOffset="-113569.36">29275 3433 30399 0,'-2'0'1344'0,"1"0"288"16,1 2-1312-16,1-2-320 0,1 0 0 0,1 0 0 0,1 0 544 0,0 0 32 16,5-2 16-16,2 0 0 0,5 1 928 0,3 0 176 15,2-3 32-15,2-2 16 0,2 1-1232 0,2-1-240 16,2-2-48-16,0 2-16 0,1-4-400 0,-1-1-96 16,-2 1-16-16,0 0-11232 15,3-3-2256-15</inkml:trace>
  <inkml:trace contextRef="#ctx0" brushRef="#br3" timeOffset="-113093.6">29995 3464 23039 0,'-2'0'1024'0,"0"0"192"0,1 0-960 0,1 0-256 0,0 0 0 0,0 0 0 0,0 0 448 0,1-3 32 15,1 3 16-15,0 0 0 0,0-1 1360 0,-2 1 288 16,0 0 48-16,0 0 16 0,24 10-1184 0,-17-7-224 16,1 4-48-16,-1 0-16 0,-1 2-304 0,2 3-64 15,-2 0-16-15,-1 1 0 0,-1-2-128 0,-1 4-32 16,-1 1 0-16,-2 2 0 0,-3 7 224 0,-2-1 32 15,-1 3 16-15,-3 1 0 0,1 1-272 0,-3-3-64 16,-2 0-128-16,1-2 192 0,-2-3-192 0,1-1 0 16,0-1 0-16,0-3 0 0,0 0 0 0,1-3 224 15,0 0-32-15,-1-1-16 0,2-2-176 0,-1-1 0 0,-1-3-160 0,0 0 160 32,-1-2-960-32,-1-2-80 0,-1 0-32 0,0 0-15504 0</inkml:trace>
  <inkml:trace contextRef="#ctx0" brushRef="#br3" timeOffset="-112223.39">30503 3163 13823 0,'0'0'1216'0,"0"0"-960"0,1 0-256 0,1 0 0 0,-2 0 528 0,1-2 64 0,1 2 16 0,1-3 0 0,2 2 1376 0,1-2 256 0,3 0 64 0,1-1 16 0,-1-1-544 0,3 1-112 16,-1-2-32-16,0 0 0 0,1 2-192 0,1-2-32 15,0-3-16-15,0 3 0 0,1-1-512 0,0 1-112 16,1-1 0-16,0-1-16 0,1 0-240 0,0 0-64 16,1-2 0-16,0 0 0 0,2 0-192 0,1-2-64 15,-2 2 0-15,0-3 0 16,-2 2-192-16,0 0 176 0,1-4-176 0,-2 2 160 0,0 0-16 0,-2-3 0 16,0 4 0-16,-3-3 0 0,-2 5 16 0,-3-2 0 15,-1 4 0-15,-4 0 0 0,-1 0-32 0,-4 2 0 16,-3 0 0-16,-2 0 0 0,-1 1-128 0,-2 1 0 15,-5 0 0-15,0 4-176 0,-3-2-160 0,-1 1-48 16,-3 2 0-16,-1 1 0 16,-1 2-160-16,1 2-32 0,0-2-16 0,2 5 0 0,2-3 208 15,1 0 32-15,4 4 16 0,-1-1 0 0,5 2 336 0,-1 1 0 16,1 3 0-16,0 1 0 0,2 3 448 0,0-2 144 0,-1 6 48 16,2 3 0-16,1-3-96 0,0 1-16 0,3 5 0 0,0-1 0 15,1 1-176-15,3 0-32 0,2 2-16 0,2 0 0 16,3-2-64-16,1-3-16 0,2-1 0 0,0-2 0 15,3-2-224-15,-1-1 0 0,1-2 0 0,1-3 0 16,0 1 0-16,1-5 0 0,2 0 0 0,1-3 0 16,3-2-192-16,2-2-64 0,2-2-32 0,2-2 0 15,1-1-96 1,3-2-32-16,-1-3 0 0,-1 0 0 0,2 0-1104 0,-5-3-208 0,1 2-64 16,-4 1-14512-16</inkml:trace>
  <inkml:trace contextRef="#ctx0" brushRef="#br3" timeOffset="-111542.86">31449 3356 19343 0,'-3'0'1728'0,"-1"0"-1392"0,1 4-336 0,1-4 0 0,1 2 1392 0,-1-2 208 0,0 1 32 0,-1 2 16 0,-2 1-144 0,-2 2-32 0,-2 4 0 0,-2 1 0 0,0-1-128 0,0 3-16 16,-1 0-16-16,-1 1 0 0,0 0-544 0,-1 2-128 15,-1 0 0-15,2 2-16 0,-2-2 64 0,0 0 16 16,0 0 0-16,0 2 0 0,2-2-432 0,0 3-80 16,1-2 0-16,1 1-16 0,1 1-176 0,1 0 0 15,2 1 0-15,1-2 0 0,1 1 0 0,2-1 0 16,3-2 0-16,1 2 0 0,3-1 0 0,2-1 0 16,1-2 0-16,1 1 0 0,2-2 0 0,1 0 0 0,2-1 0 15,0-3 0 1,5-2-432-16,0 2-64 0,3-6-16 0,3 0 0 15,-1-2-1376-15,2-2-288 0,1-2-48 0,1 0-12784 0</inkml:trace>
  <inkml:trace contextRef="#ctx0" brushRef="#br3" timeOffset="-111212.38">30971 3622 30399 0,'-5'0'2704'0,"2"2"-2160"0,3-2-544 0,1 2 0 0,1-2 1216 0,0 0 144 15,2 2 32-15,2-2 0 0,4 0 144 0,5 0 48 16,6 0 0-16,5-4 0 0,2 2-944 0,2-2-192 16,1-1-48-16,0 1 0 0,1-2-400 0,-1 0 0 15,-2 0-224-15,1-2 80 16,0 2-592-16,-3 0-112 0,0 0-32 0,-2 0-16960 0</inkml:trace>
  <inkml:trace contextRef="#ctx0" brushRef="#br3" timeOffset="-108914.02">32045 1877 24879 0,'1'0'2208'0,"1"-2"-1760"0,-1 0-448 0,-1 2 0 0,1 0 176 0,0 0-48 0,1 0-128 0,0 0 192 15,1 0 864-15,-1 2 160 0,-1 0 48 0,-1-2 0 16,0 0-32-16,0 0 0 0,-1 22 0 0,-1-13 0 16,-1 5-288-16,-1-2-64 0,1 6-16 0,-1 2 0 0,-1 5-256 0,1 3-48 15,1 5-16-15,-2 4 0 0,2 5-288 0,1 2-48 16,-1 6-16-16,2 0 0 0,1 4-48 0,-1-3-16 15,2 3 0-15,0-1 0 0,0 4-128 0,1 3 128 16,0 7-128-16,-1-1 128 0,2 0 160 0,-4-1 32 16,-3-2 0-16,0 2 0 0,-1 8-320 0,-1-4 128 15,0 2-128-15,1-5 0 0,0-7 128 0,-1-5-128 16,0 1 0-16,0-2 0 0,-1-5 320 0,1-1 0 16,1-4 0-16,0-2 0 0,-1-2-320 0,1-4 0 15,1 0 0-15,-1-4 0 16,2-3-304-16,0-5-112 0,1-4-32 0,1-3 0 15,-1-1-448-15,1-6-112 0,1 1-16 0,-1-4-16448 0</inkml:trace>
  <inkml:trace contextRef="#ctx0" brushRef="#br3" timeOffset="-107970.64">32233 3037 22111 0,'0'0'1968'0,"0"0"-1584"0,0 0-384 0,1 0 0 0,1 0 0 0,-2 1-256 0,1-1 48 0,0 0 0 0,3 1 1424 0,-2-1 272 0,3 2 64 0,1-2 16 0,1 2 160 0,-1-2 48 15,2-2 0-15,1 2 0 0,2-2-304 0,2 1-48 16,0 0-16-16,2-2 0 0,1 2-848 0,-1-1-176 15,2-2-48-15,2-2 0 0,-2 1-336 0,2-1 128 16,0 1-128-16,-1-1 0 0,-1-3 0 0,0 2 0 16,-2 0 0-16,0-1 0 0,-1-2 0 0,-3 1 0 15,0 2 0-15,-1-2 0 0,-3-1 128 0,1 0-128 16,-1 2 128-16,-1-5-128 0,-1 3 0 0,0 0 0 16,0 1 0-16,-1-4 0 0,-2 1 0 0,2-1 0 15,-3 1 0-15,0 0 0 0,1 2 0 0,-4-3 0 16,1 4 0-16,-1-1 0 0,-2 1 0 0,-2 2-128 15,0 2 128-15,-3 1 0 0,-1 0-384 0,-1 4 16 0,0 4 0 16,-4-2 0 0,1 2-336-16,0-1-64 0,0 3 0 0,-1-3-16 0,3 4 464 0,-2-1 112 0,2 0 16 15,1 0 0-15,-2 2 192 0,2 0 0 0,1 2 0 16,-1 0 0-16,3 2 0 0,-2 1 0 0,1-1 0 0,2 4 0 16,-2-3 256-16,1 3-16 0,2-3 0 0,-1 3 0 15,1 2 112-15,-3-1 32 0,2 2 0 0,0-1 0 16,1-2-384-16,3 3 0 0,-2-1 0 0,2 1 0 15,2 3 0-15,1 0 0 0,1 1 0 0,3-1 0 16,1-2 256-16,1 1 0 0,1-5-16 0,3 2 0 16,0-4 16-16,1 1 16 0,0-2 0 0,2 0 0 15,0-1-496-15,1-2-96 0,-2-1-32 0,2-2 0 16,-2 2-1056-16,1-3-224 0,-2-1-32 0,1 0-8544 16,-1 1-1696-16</inkml:trace>
  <inkml:trace contextRef="#ctx0" brushRef="#br3" timeOffset="-107446.79">32830 3248 27647 0,'0'0'2448'0,"0"4"-1952"0,2-4-496 0,-4 3 0 0,2-3 656 0,-1 3 48 0,0 1 0 0,0 2 0 0,-2 3 976 0,0 1 208 15,-1 2 32-15,-2 2 16 0,-2 1-976 0,0 1-208 16,-2 0-48-16,0 2 0 0,-1 1-288 0,-2 1-64 16,1 2-16-16,1-2 0 0,0 1-336 0,2-3 128 15,0-2-128-15,1 0 0 0,0 3 0 0,2-1 0 16,0 2 0-16,1-4 0 0,0 0 0 0,3-1-256 16,-1-2 32-16,2 0 16 15,0 0-1456-15,1-5-272 0,1 2-64 16</inkml:trace>
  <inkml:trace contextRef="#ctx0" brushRef="#br3" timeOffset="-107114.63">33017 3335 33167 0,'-1'-4'1472'0,"0"1"304"0,-1 0-1424 0,2 1-352 0,2 2 0 0,-2 0 0 0,1-2 304 0,0 2-16 15,0 0 0-15,2 0 0 0,1-2 960 0,-1 1 192 16,1 1 32 0,0 0 16-16,-1 1-1360 0,0 1-256 0,1 0-64 0,-3 0-16 15,1 1-1648-15,-2-3-336 0</inkml:trace>
  <inkml:trace contextRef="#ctx0" brushRef="#br3" timeOffset="-106878.65">32958 3596 32255 0,'-3'0'2864'0,"1"1"-2288"0,2 2-576 16,0-3 0-16,0 0 768 0,0 0 32 0,0 1 16 0,-3 1 0 15,2 1 592-15,-1 0 112 0,-1 4 16 0,2-5 16 16,-2 2-1376-16,3-2-176 0,-1 0-256 0</inkml:trace>
  <inkml:trace contextRef="#ctx0" brushRef="#br3" timeOffset="-106389.23">33404 3185 911 0,'-4'-5'0'0,"1"4"0"0,0-1 0 0,2 2 0 16,0 0 4000-16,0 2 720 0,-1-2 144 0,0 0 16 15,-2 4-2224-15,-1-2-448 0,-1 4-96 0,-1 1 0 16,-3 3-416-16,1-1-80 0,-2 4-16 0,1-1 0 16,-1 4-704-16,0 0-128 0,0 3-48 0,0-3 0 15,-1 3-80-15,3-1-32 0,-3-1 0 0,1 2 0 16,0-1 224-16,0 1 32 0,1-3 16 0,0 3 0 16,2-3-464-16,0 0-96 0,3-4 0 0,0 1-16 15,-1 3-304-15,2 1 128 0,1 0-128 0,1 1 0 0,1-1 128 0,2-4-128 16,3 0 0-16,0-3 0 0,3 0 0 15,1-2 0-15,0-2 0 0,3 1-144 16,2-4-816 0,0 0-144-16,2-2-48 0,1-1 0 0,2 0-1888 0,-1-1-384 0</inkml:trace>
  <inkml:trace contextRef="#ctx0" brushRef="#br3" timeOffset="-106134.18">33168 3431 29487 0,'-1'-1'2624'0,"1"1"-2112"0,0 1-512 15,1-1 0-15,0 0 256 0,2 0-64 0,-2 0-16 0,3-1 0 16,1 1 400-16,1-1 64 0,2 1 32 0,2-4 0 15,1 4-320-15,2-2-64 0,-1-1-16 0,2 2 0 32,1-1-848-32,-1 2-192 0,0 0-16 0</inkml:trace>
  <inkml:trace contextRef="#ctx0" brushRef="#br3" timeOffset="-105896.95">33329 3571 22111 0,'-1'0'1968'16,"1"0"-1584"-16,0 0-384 0,1 0 0 0,0 0 528 0,0 0 32 15,2 0 0-15,0-2 0 0,2 0 464 0,3 2 80 16,2-2 32-16,1-2 0 15,1 2-2048-15,-1-2-416 0,0 4-80 0,1-2 0 16,-1-1-992-16,-1 2-192 0,1-2-32 0</inkml:trace>
  <inkml:trace contextRef="#ctx0" brushRef="#br3" timeOffset="-105580.48">33679 3344 27647 0,'-3'0'2448'0,"2"1"-1952"0,1 0-496 0,0 0 0 15,1 2 160-15,-1-3-160 0,0 3 160 0,0 0-160 0,0 3 1120 0,0 0 128 16,0 2 32-16,0 2 0 0,-1 1-896 0,-1 2-192 16,-1 0-16-16,-2 0-16 15,0 8 208-15,-3 2 32 0,0-1 16 0,1 0 0 0,-1-2 0 16,-2 3 0-16,-1 3 0 0,-1 0 0 16,1 2-912-16,-2-2-176 0,3-4-32 0,1-2-16 15,0 1-2592-15,0-3-512 0</inkml:trace>
  <inkml:trace contextRef="#ctx0" brushRef="#br3" timeOffset="-105059.65">33397 1792 12895 0,'-5'0'576'0,"1"0"112"0,0 0-560 0,3 0-128 0,1 0 0 0,0 0 0 0,1 0 1456 0,1 0 256 0,0 2 48 0,2-1 16 0,2 2 992 0,-6-3 208 15,0 0 32-15,28 13 16 0,-13-4-944 0,1 0-192 16,3 1-32-16,1 2-16 0,1 2-816 0,3 0-176 16,4 6-16-16,4 0-16 0,4 4-528 0,2 4-96 15,4 2-32-15,1 7 0 0,-1-1-160 0,-1 3 0 0,-7-7 0 16,-34-32 0-16</inkml:trace>
  <inkml:trace contextRef="#ctx0" brushRef="#br3" timeOffset="-103545.56">33482 4061 21183 0,'0'0'1888'0,"0"0"-1504"0,0 0-384 0,1 0 0 0,1 0 160 0,-1 0-32 0,0 0-128 0,2-3 192 0,0 3 672 0,2-2 128 0,1 1 32 0,3-2 0 0,-2 1-288 0,1 0-48 16,1-1-16-16,-2 0 0 0,0-3-272 0,1 2-48 16,-1-2-16-16,1 0 0 0,-1 0 768 0,0 0 160 15,0-1 16-15,0-1 16 0,2 0-224 0,-1-2-48 16,2-1-16-16,1 0 0 0,3-1-512 0,1-3-112 16,2 1 0-16,2-2-16 0,0-2-48 0,2-3 0 15,2-1 0-15,-1-4 0 0,-1-3-64 0,0 1-32 0,4-3 0 16,-5 7 0-16,-20 24-224 0,0 0 0 15</inkml:trace>
  <inkml:trace contextRef="#ctx0" brushRef="#br0" timeOffset="-74806.99">24594 17332 40543 0,'-4'0'3600'0,"3"1"-2880"0,1 2-576 0,1-3-144 0,2 2 0 0,-1-2 0 0,2 4 144 0,1 2-144 15,2 1-592-15,2 5-192 0,1 0-48 0,2 2 0 0,-1 4 832 16,-1 1 0-16,0 3 0 0,-1 6 0 0,-2 2 752 0,-2 7 96 16,-3 8 32-16,0 3 0 0,-5 5-448 0,-1 4-96 15,-2 0-16-15,0 2 0 0,-1-4-320 0,-1 1 0 16,0 4 0-16,0-3 0 0,0-3 0 0,0-3 0 16,3-4 0-16,-1-5 0 0,2-3 0 0,-1 0 0 15,2-3 0-15,-1-2 0 16,0-3-480-16,-1-2-160 0,2-7-48 0,-1-2-17424 0</inkml:trace>
  <inkml:trace contextRef="#ctx0" brushRef="#br0" timeOffset="-74280.44">24330 17265 46079 0,'0'-5'2048'0,"2"-1"400"0,-1-1-1952 0,3 0-496 15,2 1 0-15,1 0 0 16,4-4-768-16,8-5-240 0,12-8-48 0,13-11-16 16,13-1-2208-16,5 0-448 0,4 0-96 0,-5 8-16 15,-4 7 1568-15,-6 2 304 0,-5 8 64 0,-7 3 16 0,-5 2 1888 0,-3 3 544 16,-4 4 32-16,-3 3 0 0,-2-2 864 0,-3 3 176 16,0 4 48-16,-2-1 0 0,0 2-368 0,0 1-64 15,-1 1-16-15,-2 2 0 0,1-4-448 0,0 4-112 16,1 3-16-16,2 1 0 0,-2 3-352 0,0 0-80 15,-3 4-16-15,2-1 0 0,-4 1-192 0,-2-1 0 16,-3 3 0-16,-3 1 0 0,-3-1-160 0,-5 2-32 0,-4 1 0 16,-5-1 0-16,-4-1 352 0,-4-1 64 0,-4 1 16 15,-4-1 0-15,-5 1 144 0,-2-3 48 0,-2 2 0 16,-2-3 0-16,1-5 48 0,2-6 16 0,-2 3 0 0,3-5 0 16,0-1-352-16,3-2-144 0,-2-6 128 0,2 0-128 31,2-3-256-31,0-6-144 0,4-1-32 0,0 0 0 15,0-2-992-15,2 0-208 0,1-1-32 0,5 1-16 0,4 3-496 16,-1 0-112-16,-2-2-16 0,1 2-10112 0</inkml:trace>
  <inkml:trace contextRef="#ctx0" brushRef="#br0" timeOffset="-73716.25">26362 16779 36863 0,'-10'-6'3264'0,"1"2"-2608"0,5 2-528 0,1 1-128 15,1 1-2800-15,-3-2-592 0,-5-1-112 0,-6-1-16 0,-7-2-320 0,-1 2-48 16,-2 4-16-16,0 4 0 0,0-2 5056 0,0 6 992 0,-1 2 208 0,-1 1 32 16,0 2 544-16,-2 2 96 0,1 2 32 0,-4 4 0 15,1 2-816-15,-1 1-176 0,-3 5-16 0,-3 3-16 16,-4 3-1136-16,0 5-240 0,-3 5-32 0,3 0-16 16,4-1-464-16,-5 7-144 0,-1 6 0 0,1 2 0 15,3-1 416-15,7 1-32 0,2-2 0 0,6 3 0 0,3-2-64 16,5 4-32-16,3 2 0 0,4-1 0 0,5-2-96 0,2-2-32 15,7 2 0-15,3-2 0 0,4-1-160 0,1-1 0 16,4-1 0-16,1-8 128 0,1-1-128 0,3 0 0 16,2-3 0-16,-1-3-176 0,1 0-48 0,2-3-16 15,1 1 0-15,-1-7 0 16,2 1-720 0,1-7-160-16,3-4-32 0,3-2-16064 0</inkml:trace>
  <inkml:trace contextRef="#ctx0" brushRef="#br0" timeOffset="-72578.42">26577 17443 17503 0,'-8'15'1552'0,"0"-7"-1232"0,1 0-320 16,2-2 0-16,2-2 5056 0,2-1 960 0,1-2 192 0,-2 5 48 0,-2 3-4864 0,0 3-976 0,0 4-192 0,-1 0-32 0,1 0-192 15,-1 4 0-15,0 1 0 0,-3 4 0 0,0 3 0 16,-4 1 160-16,0 3 16 0,-4 2 0 16,-1 2 208-16,-3 3 32 0,-2 4 16 0,-1-2 0 0,1 1-432 15,-1 1 128-15,0-2-128 0,-1 0 0 0,-1 1 0 16,0-4-224-16,2 0 32 0,-1-3 0 16,4-4-1376-16,-1-3-272 0,3-2-48 0,2-3-14928 0</inkml:trace>
  <inkml:trace contextRef="#ctx0" brushRef="#br0" timeOffset="-72230.51">26033 17456 31791 0,'1'-7'704'0,"-1"4"128"0,2-3 48 0,-1 3 16 0,0 2-720 0,0 0-176 0,1-1 0 0,1 2 0 0,1-2 1456 16,3 1 256-16,2 1 48 0,1 1 16 0,1 4-768 0,0 2-160 0,2 6-16 0,-2-1-16 15,2 4-176-15,1 3-48 0,-2 0 0 0,3 6 0 16,-3 0-208-16,3 1-64 0,3 8 0 0,0 7 0 15,2 1-320-15,0 5 128 0,-1 0-128 0,0 0 0 0,1 2 0 16,-3 1 0-16,0 1 0 0,0-3 0 0,-3-1 0 0,0 0 0 16,1-2 128-16,-4-2-128 0,-1-5-192 0,-3-3-96 15,2-3-32-15,-2-6 0 16,0-1-192-16,0-3-64 0,0-3 0 0,0-3-18176 16</inkml:trace>
  <inkml:trace contextRef="#ctx0" brushRef="#br0" timeOffset="-71529.41">27006 18050 4607 0,'-1'10'400'0,"-3"-3"-400"0,1-1 0 0,0-1 0 0,2-4 7936 0,0 1 1488 0,1-2 304 16,-2 2 64-16,0 3-7696 0,-1-2-1552 0,1 0-304 0,1 0-64 15,0 0-688-15,-1-3-128 0,2 1-16 0,0 2-16 0,-1-1 672 0,1 2 320 16,-1 2-16-16,0-2-16 0,-1-1 176 0,1 4 48 15,0-1 0-15,0 0 0 0,-2 0-320 0,2 0-64 16,-2 0-128-16,1 1 192 0,0-1 80 0,-1-2 16 16,1 2 0-16,-1-4 0 0,2 2 32 0,-2 0 16 15,1-1 0-15,-1 2 0 0,2-1-336 0,-1 2 128 16,-1 0-128-16,2 1 0 0,-1 2 0 0,-1-2 0 16,1 1 0-16,-1 2 0 0,-1 0 0 0,1 0 0 0,-1 5 0 15,-1-4 0-15,0 4 0 0,0-2 0 0,-1 5 0 16,0-5 0-16,0 3 0 0,1-1 0 0,0-1 0 15,0 1 0-15,1-3 144 0,0-1-144 0,2 2 192 16,1-2-192-16,-1 2 256 0,2 0-64 0,0 0-16 0,2 2 0 16,-1 1-176-16,1-1 0 0,1 1 0 15,1 1 0-15,0 1 0 0,1-1 0 0,0 0 0 0,3 1 0 16,-2 0 0-16,1 1 0 0,1-3 0 0,0-3 0 16,1 2 0-16,0-2-192 0,1-1 32 0,0-2 16 15,1-3-256 1,-1 2-48-16,2-3-16 0,0-2 0 0,2 1 0 0,0-2 0 0,0-3 0 15,-1 2 0-15,-1 0-368 0,-1-4-80 0,-1 0-16 0,-1-1-16288 16</inkml:trace>
  <inkml:trace contextRef="#ctx0" brushRef="#br0" timeOffset="-71093.75">26555 18225 43311 0,'-1'2'1920'0,"-1"-2"384"0,2 0-1840 0,0 0-464 0,3-3 0 0,-1 3 0 0,2-4-832 0,1 1-272 0,4-3-48 0,3 0-16 0,3-3 304 0,0 4 64 0,0-1 16 0,-1 1 0 15,1 2 1616-15,0-1 336 0,0 1 64 0,2 1 16 16,2 1-496-16,2-3-112 0,2 1 0 0,3 1-16 16,3 1-304-16,0-2-64 0,4 3-16 0,1 0 0 15,3 0-240-15,0-2 0 0,2 1 0 0,-2-2 0 16,-3-1-256-16,0 2-128 0,-2-4-48 0,-2 2-12320 16,-3-2-2480-16</inkml:trace>
  <inkml:trace contextRef="#ctx0" brushRef="#br0" timeOffset="-66479.05">27835 17003 20271 0,'0'-2'1792'0,"-1"-2"-1424"0,1 1-368 0,0 3 0 0,1 0 1792 0,0-2 304 0,0-2 48 0,2 0 16 0,0-2-1312 0,2 0-256 0,2 0-48 0,-2 2-16 15,1 1 336-15,-1 0 64 0,0 6 16 0,-2-3 0 16,1 3 208-16,0 3 64 0,-2 1 0 0,1 2 0 16,-1 5-240-16,-1 1-32 0,1 3-16 0,-2 2 0 15,1 0-544-15,-1 4-96 0,0-1-32 0,-1 4 0 16,1-1 64-16,0 3 16 0,0 2 0 0,0 3 0 16,0 2-64-16,1 2-16 0,0 6 0 0,0 4 0 15,1 8-256-15,0 0 160 0,0 5-160 0,0-7 128 16,0 0-128-16,-1 0 0 0,-1 2 0 0,0-6 0 0,0 1 0 15,0-6 0-15,2-5 0 0,-2-1 0 0,1-5 0 16,1-4 0-16,0 1 0 0,-1-5 0 0,0-1 0 0,0-1 0 16,-1-1 128-16,0-4-128 0,-1 0 0 0,0 0 0 15,0-6-192-15,-1 2 192 16,1-5-800-16,0 0-32 0,0-2-16 0,-2-1-17920 16</inkml:trace>
  <inkml:trace contextRef="#ctx0" brushRef="#br0" timeOffset="-64554.29">28478 17772 4607 0,'-6'6'400'0,"1"-3"-400"0,0 1 0 0,1-2 0 0,3-2 4048 0,0 1 736 0,-1-1 144 0,-1 3 16 0,-1-1-1488 0,-2 2-288 16,-1-3-64-16,3 2-16 0,-1-1-960 0,2 2-192 15,1-4-32-15,0 0-16 0,2 2-1280 0,0-2-256 16,3 4-48-16,-1-2-16 0,1 0-64 0,1 0-16 16,-1 2 0-16,3 0 0 0,1 1 32 0,0-2 0 15,0 3 0-15,2-2 0 0,2 1 16 0,-2 0 0 16,2 0 0-16,0-1 0 0,0 2-64 0,2-4 0 16,-1 2 0-16,3-1 0 0,1-3-192 0,1 0 0 15,2-3 0-15,2-1-160 0,0-2 160 0,2-4 224 0,1 2-48 0,2-5-16 16,-1 0-160-16,-1-2 0 0,0 1 0 0,-2-1 128 15,-1-1-128-15,-4-2 0 0,1-1 0 0,-4 2 0 16,-1-2 0-16,-4 3-176 0,-2 0 176 0,-5 1-128 16,0 2 128-16,-4-2 0 0,-3-4 0 0,-2 2 128 15,-3-1-128-15,-1-1 0 0,-4 0 0 0,-1 1 0 16,-1 1 0-16,-2 2 0 0,-1 2 0 0,1 3-192 16,-1 1 192-16,0 5 0 0,-1 1 0 0,3 5-128 15,-2 3-112-15,0 2-16 0,-1 5 0 0,1 4 0 16,2 3 0-16,-1 2-16 0,-1 5 0 0,2-1 0 15,-1 3 272-15,1 1 0 0,2-1 0 0,1 0 0 16,1 2 0-16,2-1 0 0,-1 1 0 0,1 0 0 16,0 4 0-16,1 0 144 0,-1 1-144 0,4 1 192 15,-1 1-192-15,3-1 160 0,3-2-160 0,1 0 160 16,3-6 160-16,3 1 48 0,3-1 0 0,3-2 0 0,4-4-64 16,3-2-16-16,2-4 0 0,3-4 0 0,1-3-96 0,2-3-32 15,0-3 0-15,2-3 0 16,3-2-464-16,1-2-80 0,1-3-32 0,-1-1-13056 15,1-5-2608-15</inkml:trace>
  <inkml:trace contextRef="#ctx0" brushRef="#br0" timeOffset="-63850.66">29209 18104 26719 0,'0'2'2368'0,"-2"-1"-1888"0,2 2-480 0,0-3 0 0,0 1 928 0,0 1 96 0,0 5 0 0,0-1 16 0,0 6 1088 0,-2 1 224 0,1 6 32 0,-2 0 16 15,-1 6-976-15,1-3-192 0,-1 4-32 16,-1 2-16-16,-1-2-64 0,0 3-16 0,1-1 0 0,-1 1 0 15,1 2-272-15,0-1-48 0,2 0-16 16,0 4 0-16,0-2-544 0,2 2-224 0,0-2 176 0,-2 3-176 16,2-3 0-16,-2 2-160 0,2-1 0 0,-1 0 0 15,-2 0-352 1,1-5-64-16,1 3 0 0,0-8-16 16,-1-2-352-16,2-2-64 0,1-8-16 0,0-2-19136 0</inkml:trace>
  <inkml:trace contextRef="#ctx0" brushRef="#br0" timeOffset="-63046.63">29650 18282 43311 0,'-6'5'3840'0,"1"-4"-3072"0,2 1-608 0,3-4-160 0,2 2 736 0,-2-1 112 0,0 1 32 0,-3 0 0 0,3 0-880 0,0 0 0 0,1-3-128 0,-1 3 0 16,0 0 0-16,0 0 0 0,0 0 0 0,0 0 0 15,0 0-112-15,0 0-16 0,0 0 0 0,0 0 0 16,0 0-400-16,0 0-96 0,0 0-16 0,0 0-18304 15</inkml:trace>
  <inkml:trace contextRef="#ctx0" brushRef="#br0" timeOffset="-62794.24">29609 18682 41471 0,'-3'3'3680'0,"0"-3"-2944"16,3 0-592-16,0 0-144 0,1 0 320 0,1-3 48 0,-2 3 0 0,0 0 0 16,0-2-144-16,1 1-32 0,0-2 0 0,-1 3 0 15,0 0-192-15,0 0 0 0,0 0 0 0,0 0 0 31,0 0-464-31,0 0-96 0,0 0-16 0,0 0-18144 0</inkml:trace>
  <inkml:trace contextRef="#ctx0" brushRef="#br0" timeOffset="-62013.82">30443 17974 33167 0,'-2'0'2944'0,"1"0"-2352"0,1 0-464 0,0 0-128 0,0 0 976 0,0 0 176 0,0 1 48 0,-2 1 0 0,0-2 80 0,-1 3 32 16,-1 1 0-16,0-1 0 0,-1 2-240 0,0-1-48 16,1 2-16-16,-3-2 0 0,1 2-528 0,0 0-96 15,0 2-32-15,-2 3 0 0,0 1-224 0,-1 2-128 16,0 1 160-16,-1 2-160 0,1 4 256 0,-1 1-32 15,-1 3-16-15,-1 3 0 0,3 5 80 0,-3-4 16 16,3 5 0-16,-1-6 0 0,1 4 112 0,0-3 32 16,2 2 0-16,-1-3 0 0,4-2-48 0,-1 0 0 0,1-1 0 15,1-1 0-15,2 0-144 0,1-1-16 0,1 0-16 16,2-4 0-16,2 0-224 0,0 0 0 0,2 0 128 16,2-3-128-16,1 0 0 0,1-1 0 0,1-1 0 0,2-2-160 15,-1 1-48-15,4-5-16 0,-1 2 0 0,1-4 0 31,0 1-368-31,1-1-80 0,-1-6-16 0,0 0 0 16,0 0 112-16,0-3 0 0,-1 0 16 0,0-4 0 16,-1 1-272-16,-2 0-64 0,1-3-16 0,-2-1 0 0,-2 1-144 15,0-7-32-15</inkml:trace>
  <inkml:trace contextRef="#ctx0" brushRef="#br0" timeOffset="-61643.26">30058 18217 35935 0,'-4'7'1600'0,"1"-6"320"0,0 1-1536 0,2 1-384 0,0-3 0 0,2 0 0 0,-1 1 1216 0,0 1 160 0,0 1 32 0,1 1 16 0,0-2-336 0,1 4-64 0,-1 2 0 0,1-5-16 0,1 4 208 0,-1-1 32 16,1 0 16-16,-1 0 0 0,3 0-400 0,0 1-80 0,1-1-16 0,1 0 0 15,1 0-304-15,2-2-64 16,2 2-16-16,1-2 0 0,2-1-208 0,2 0-48 0,2 1-128 0,2-2 192 16,2-2-192-16,2 0 0 15,2 0 0-15,1 0 0 0,1-4 0 0,2 1 0 0,2 0 0 16,3-1 0-1,0 2-336-15,-2-4-64 0,-1 2-16 0,-2 4 0 16,-3-2-544-16,-3-1-96 0,-2 3-32 0,-3-1 0 16,-3 1-96-16,-2-3-32 0,0 1 0 0,-4-2-19040 0</inkml:trace>
  <inkml:trace contextRef="#ctx0" brushRef="#br0" timeOffset="-60728.04">30339 16536 36863 0,'-3'-3'3264'0,"2"2"-2608"0,1-2-528 0,3 3-128 0,-1-2 688 0,0 1 96 0,2-2 32 0,1 0 0 16,3-4-352-16,1 4-64 0,4-4-16 0,-1 5 0 15,1 0-64-15,1 2 0 0,1 2-16 0,3 4 0 16,1 4 176-16,2 2 32 0,4 4 16 0,1 6 0 15,-1 0-144-15,3 1-16 0,2 6-16 16,2 4 0-16,1 5-32 0,1 3-16 0,0 5 0 0,0 1 0 16,-1 0-48-16,1 1-16 0,0 5 0 0,2 1 0 15,0 2-240-15,1-1 0 0,1-1 128 0,-2-1-128 16,0-3 160-16,-1 2-16 0,-1-1 0 0,-3 2 0 16,-1 1 32-16,-4 2 0 0,-3-2 0 0,-3-1 0 15,-3 1 96-15,-4 0 32 0,-2-1 0 0,-5-2 0 16,-2-3 64-16,-3 5 16 0,-2 4 0 0,-3 0 0 0,-2-3 80 15,-3 1 32-15,-2 0 0 0,-1-4 0 0,-3 0-32 16,-4-4 0-16,1-3 0 0,-2-3 0 0,0-3-128 0,-1-3-16 16,0-3-16-16,-2-3 0 0,-1-5-304 0,1-1-224 15,-2-5 32-15,-1-4 16 16,-2-2-1168-16,-1-3-256 0,1-2-32 0,-3-1-21200 16</inkml:trace>
  <inkml:trace contextRef="#ctx0" brushRef="#br0" timeOffset="-55174.02">24104 11572 30399 0,'-5'0'2704'0,"0"0"-2160"0,0 0-544 0,2 0 0 0,1 1 1984 0,2 2 304 0,-1-3 48 0,0 2 16 0,0 2-1792 0,-2 0-368 0,2 2-64 0,1 0 0 16,2 3-128-16,2 0 0 0,0 4 0 0,1-2-128 16,1 4 128-16,-2 1 0 0,1-1 0 0,0 1 0 15,-2 2 0-15,1 2 0 0,-2 2 0 0,0 4 0 16,-2 2 128-16,0 0 64 0,0 0 16 0,-3 5 0 16,2 1 208-16,-3 5 32 0,1-1 16 0,-2 5 0 0,-2 2-208 15,0 5-32-15,0 1-16 0,0 0 0 0,1-2-208 0,0 2 144 16,0 1-144-16,1 1 128 0,0 0-128 0,0 2 160 15,0 1-160-15,0-2 160 0,-1-1-160 0,-2-2 0 16,1-1 0-16,0 1 0 0,-2-3 240 0,0-1 16 16,2-2 0-16,-1 2 0 0,0 3 0 0,-1 1 0 15,1 0 0-15,-1-3 0 0,0 1-48 0,-1 0 0 16,0 0 0-16,2-1 0 0,-1-1 80 0,0 0 16 16,3 2 0-16,0-2 0 0,-1 0-48 0,-1-3-16 15,2 1 0-15,0-1 0 0,-2-2-240 0,1 1 176 16,0 2-176-16,-2-2 160 0,2 3-160 0,-2 0 0 15,1-2 0-15,1 2 0 0,1 0 0 0,0-4 0 0,1 1 128 16,0-5-128-16,2 1 304 0,1-5-32 0,1 2 0 0,-2 1 0 16,2-2-80-16,1-3-32 0,-1 3 0 15,1-1 0-15,-2 1-160 0,1 0 0 0,0 2 144 16,0 1-144-16,1 0 0 0,-2 1 0 0,1 2 0 0,-1-1 0 16,1-5 0-16,-2 3 0 0,1-1 0 0,-1 2 0 15,1-3 0-15,0 1 0 0,0-3 0 0,-1 1 0 16,2 0 0-16,-2-3 0 0,1 2 0 0,-1-2 0 15,0-1 0-15,-1 2 0 0,2-1 0 0,-2 1 0 16,1-1 0-16,0-2 0 0,-1 1 0 0,1-3 0 16,0 1 0-16,2-1 0 0,0 1 0 0,-2-5 128 15,3 1-128-15,0 1 0 0,0-4 0 0,-1 3 128 0,1-3-128 16,0 1 0-16,0-1 0 0,0 3 0 0,-1-3 0 0,-1 1 0 16,0 2 0-16,1-3 0 0,0-1 0 0,-2-1 0 15,1 2 0-15,-1-3 0 0,-1 1 0 0,2-2 0 16,-1 1 0-16,1-3 0 0,-2 2 0 0,2-2 0 15,-1 1 0-15,1-5 0 0,-1 2 0 0,1-3 224 16,-1 2-48-16,2-4-16 0,-1 1-160 16,0 0 0-16,0-4 0 0,0 3 128 0,0-5-128 0,0 1 0 15,1 2 0-15,-2-1 0 0,2-2 0 0,-2-1 0 16,2 2 0-16,0-1 0 0,-2 0 0 0,1-1 0 16,1 0 0-16,-3 0 0 0,0 2 224 0,1-1-32 15,-2 0-16-15,0 0 0 0,0 0-32 0,0-2 0 16,1 3 0-16,0-4 0 0,2 4 32 0,-2-4 0 15,2 2 0-15,1 0 0 0,-1-3 48 0,1 3 16 16,1-3 0-16,1 0 0 0,2 0-80 0,-1 0-16 0,2 1 0 16,1-1 0-16,2 2-16 0,1-2 0 0,0 0 0 15,0 3 0-15,0-2-128 0,1 2 0 0,2-1 0 0,2 2 0 16,0-2 0-16,1 2 0 0,2 0 0 0,0-1 0 16,3 2 0-16,-1-1 0 0,2 0 0 0,1-2 0 15,-1 1 0-15,3 0 0 0,3-3 0 0,4 0 0 16,2 0 0-16,1 0 0 0,3-3 0 0,1 0 0 15,4 0 0-15,0 0 0 0,3 1 0 0,0 0 0 16,-1 0 0-16,-1 2 0 0,0 0 0 0,1 0 0 16,3 0 0-16,1 0 0 0,0 0 0 0,3 0 0 15,1 0-192-15,0 0 192 0,1-3-160 0,-1 2 160 16,-2 1-176-16,-1-5 176 0,3 2-192 0,2-1 192 16,4 0 0-16,0-1-128 0,-5 1 128 0,0 1 0 15,0 0 0-15,1-4 0 0,3 1 0 0,2-1 0 0,1-1 0 16,1 0 0-16,-1 2 0 0,0 0 0 0,1 0-144 0,-3 0 144 15,-3 2-208-15,-1 2 80 0,-2-2 128 0,0 1-208 16,-2 3 80-16,0 0 128 0,1 0 0 0,-2 3 0 16,2 1 0-16,-2-2 0 0,0-1 0 0,-1-1 0 15,1-1 0-15,2 1 0 0,0-2 0 0,1-1 0 16,-3 2 0-16,3-2 0 0,0 0 0 0,-1-4 0 16,1 1 0-16,0 0 0 0,-3-3 0 0,4 2 0 15,2 1 0-15,-2 0 0 0,-6 2 0 0,2 1 0 16,2 3 0-16,-1-2 0 0,-1 2 0 0,-2 0 0 0,0 0 0 15,-2 0 0-15,2 0 0 0,-1 2 0 16,-1 1 0-16,0-2 0 0,-2 4 0 0,0-1 0 16,0-2 0-16,-2 2 0 0,-1 0 144 0,0-4 0 15,3 0 0-15,2 0 0 0,4-3 16 0,0 2 0 0,3-1 0 16,-2 0 0-16,1 1-160 0,-3 0 0 0,1-3 0 16,-1 2 0-16,-1-1 0 0,-1 2 0 0,2-2 0 0,-1 1 0 15,-3 2 0-15,1-1 0 0,-1 2 0 0,-2 1 0 16,0 1 0-16,-3-2 0 0,-1 2 0 0,-2-1 0 15,-1 2 0-15,1-3 0 0,1 0 0 0,2 1 0 16,4 0 0-16,0-2 0 0,-3 1 0 0,1 2 0 16,4-1 0-16,-1 2 0 0,0-2 0 0,1-2 0 15,-5 2 0-15,2 0 0 0,-2-4 0 0,2 0 0 16,-1 0 0-16,-1 2 0 0,0-3 0 0,-1 2 0 0,0 1 0 16,-2 0 0-16,-1 1 0 0,-3-1 0 0,-1 3 0 0,-3-3 0 15,-2 2 0-15,-2-2 0 0,-1 4 0 0,1-1 0 16,-1 0 0-16,1-2 0 0,-2 4 0 0,0-1 0 15,2 2 0-15,-2 1 0 0,2 0 0 16,-2 2 0-16,0-3 144 0,0 0-144 0,1 4 0 16,-1-4 144-16,1 3-144 0,0-3 0 15,-1-2 128-15,0-1-128 0,0 0 0 0,-1-2 0 0,-1-1 0 0,1 2 0 16,0-2 0-16,2 0 0 0,-1 0 0 0,-1 3 0 16,0-3 0-16,0 1 0 0,-1 2 0 0,-2 0 0 15,-1 2 0-15,0-1 0 0,-3 0 0 0,-1-1 0 16,-2 2 0-16,0 2 0 0,-1-4 0 0,1 1 0 15,-1 2-128-15,1-2 128 0,0 1 0 0,0-1 0 16,2-1 0-16,0 2 0 0,1-4 0 0,1 2 0 0,0-2 0 16,1 2 0-16,0-3 128 0,1 0-128 0,2 0 144 15,-1-3-144-15,-2 3 128 0,3 0-128 0,-1 0 0 0,1-1 0 16,-1 1 0-16,0 0 0 0,-3 0 0 0,-2 1 0 16,0-1 0-16,-4 3 0 0,0-1 0 0,-2-2 0 15,0 1 176-15,-2 2-176 0,-2-1 192 0,1-2-192 16,0 4 0-16,-2-2 0 0,2-2 0 0,0 2 0 15,-1 0 128-15,2 1-128 0,0-2 0 0,1 1 0 16,2 0 0-16,-1 0 0 0,1-2 0 0,0 0 0 16,2 0 0-16,0 0 0 0,0 0 0 0,0-4 0 15,0 4 0-15,1-3 0 0,-1-2 128 0,-2 1-128 16,1-2 208-16,-1 0-16 0,-1-2 0 0,-1 0 0 16,0-5 128-16,-1 1 0 0,-1-7 16 0,0-1 0 15,-2-6 240-15,-1-2 32 0,1-7 16 0,-2-3 0 0,1-5-496 16,-1-5-96-16,0-6-32 0,0-6 0 0,0 0 0 0,1-9 0 15,-1-4 0-15,0 0 0 0,1-2 0 0,1-1 0 16,0 3 0-16,1-1 0 0,-2 5 0 0,1 0 0 16,1 6 0-16,0 0 0 0,1 3 0 0,0 0 0 15,-2 0 0-15,2 2 0 0,-2-1 0 0,0 1 0 16,-1-5 0-16,-1 1 0 0,0-2 0 0,-3-6 0 16,2 1 0-16,-1-1 0 0,-2-6 0 0,0 3 0 15,1-2 0-15,-1-1 0 0,1 6 0 0,1 1 0 16,1 2 0-16,-2 1 0 15,0 2-384-15,0 5-80 0,1 2-16 0,-2 2 0 0,0 2 256 0,1 2 48 16,-2 2 16-16,-2-3 0 0,2 5 160 0,-1-2 0 16,0 0 0-16,1 1 0 0,0-1 0 0,0-2 0 15,4 0 0-15,-3-2 0 0,2-1 0 0,-2-1 0 16,2 0 0-16,-1 0-128 0,1 1 128 0,0 3 0 0,0-2 0 16,-1 0 0-16,1 0-144 0,0 1 144 0,-1-2-160 0,1 4 160 15,-3 2-144-15,0 1 144 0,0 2-128 0,-3 1 128 16,1 0 0-16,-2 0 0 0,-1 3 0 0,0-4 0 15,1 5 0-15,-3-5 0 0,1 1 0 0,0 3 0 16,3 0 0-16,-2 3 0 0,2-1 0 0,1 5 0 16,-1-1 0-16,1 0 0 0,0 1 0 0,-1-1 0 15,2 1 0-15,0 1 0 0,0 1 0 0,-1 1 0 16,4 3 0-16,-1-1 0 0,2 1 0 0,-1 2-128 16,1 1 128-16,-1 3 0 0,1 0 0 0,-2-1 0 0,0-1 0 15,-1 4 0-15,-1-1 0 0,0-1-128 0,0 2 128 16,-4 1 0-16,2 1 0 0,-1-2 0 0,0 3 0 15,0 1 0-15,2 0 0 0,-2-1 0 0,0 4 0 16,2-4 0-16,0-1 0 0,-1 3 0 16,2-1 0-16,1 0 0 0,-1 1 0 0,1 2 0 0,1-2 0 0,-1 1 0 15,3 2 0-15,-2 0 0 0,2 2 0 0,0-3 0 16,0 3 0-16,1-2 0 0,-1 2 0 0,1 2 0 16,0-2 0-16,-1 1-128 0,0 2 128 0,0 0 0 15,1 1 0-15,-2 0 0 0,1 2 0 0,-1 2 0 16,1 1 0-16,-1-2 0 0,1-1 0 0,0 4 0 15,1-2 0-15,-1 0 0 0,1 0 0 0,-2 2 0 16,2-2 0-16,-2-1-128 0,1 2 128 0,-1-1 0 16,0-1 0-16,0 2 0 0,1-3 0 0,-1 4 0 0,1-2 0 15,-2 2 0-15,2-3 0 0,-3 2 0 0,1 1 0 0,-1-2 0 16,-1 2 0-16,-2 0 0 0,1 0 0 0,-2 0 0 16,-1 0 0-16,-1 0 0 0,0 2 0 0,-2-2 0 15,-1 1 0-15,-3 2 0 0,1-1 0 0,-3 2 0 16,1-3 0-16,-1 2 0 0,-1-1 0 0,-1-2 0 15,-1 1 0-15,-2-1 0 0,0 0 0 0,-2 0 0 16,0 0 0-16,-3 0 0 0,1 0 0 0,-1-1 0 16,0 1 0-16,-3 0 0 0,-3 0 0 0,-3 0 0 15,1 4 0-15,-2-4 0 0,-2 2 0 0,-1 0 0 16,-1 0 0-16,0 0 0 0,-2 0 0 0,1-2 0 16,0 2 0-16,-1-2 0 0,-2-2 0 0,-4 2 0 15,2-2 0-15,-3 2 0 0,-2-2 0 0,-2 2 0 0,1-2 0 16,-2 2 0-16,4-2 0 0,-3 2 0 0,0-2 0 0,-4 2 0 15,2 0 0-15,-1 0 0 0,-1 0 0 0,2 0 0 16,1 0 0-16,-1 0 0 0,0 0 0 0,-4 0 0 16,1 0 0-16,-3 0 0 0,3 0 0 0,0 0 0 15,0 2 0-15,2-2 0 0,1 0 0 0,-1 2 0 16,-2 0 0-16,0 0 0 0,5-2 0 0,-4 2 0 16,2 0 0-16,-1 1 0 0,1-2 0 0,-2 1 0 15,-2 2 0-15,1-1 0 0,0 0 0 0,-2 3 0 16,-1 1 0-16,-1-1 0 0,0 1 0 0,-2-1 0 15,3 3 0-15,1-3 0 0,2 4 0 0,-1-1 0 16,0-2 0-16,2 2 0 0,3-3 0 0,-1-2 0 0,-3 2 0 16,1-2 0-16,3 2 0 0,0-4 0 15,1 4 0-15,2-2 0 0,3-1 0 0,0-2 0 16,2 1 0-16,-2 1 0 0,-2-3 0 0,0 4 0 16,-1-1 0-16,2 3 0 0,1-2 0 0,1-1 0 0,3 0 0 0,-1 0 0 15,-1 1 0-15,-2-2 0 0,-1 4 0 0,-1 0 0 16,2 1 0-16,-1 2 0 0,0-1 0 0,2 1 0 15,5-1 0-15,-2 0 0 0,-1 0 0 0,-2 2 0 16,2-4 0-16,3 2 0 0,4-2 0 0,2-1 0 16,2 1 0-16,3-2 0 0,4 2 0 0,0-2 0 15,2-2 0-15,2 2 0 0,-1 0 0 0,1-2 0 16,0 2 0-16,-1-2 0 0,-1 2 0 0,1 0 0 16,0 1 0-16,0-2 0 0,1 0 0 0,0 0 0 0,2 1 0 15,1 0 0-15,-1 1 0 0,2-1 0 16,2-2 0-16,2 2 0 0,0-2 0 0,2 2 0 15,2-3 0-15,0 2 0 0,2-1 0 0,0-1 0 0,3 2 0 16,-1-1 0-16,1-2 0 0,2 2 0 0,-1 0 0 0,2 0 0 16,0 0 0-16,0 0 0 0,1 1 0 0,1-3 0 15,0 3 0-15,1-1 0 0,-1 3 0 0,1-2 0 16,1 0 0-16,-1 0 0 0,1 0 0 0,1 1 0 16,-1-1 0-16,1 4 0 0,1-4 0 0,-1 2 0 15,2 1 0-15,-1 1 0 0,1-3 0 0,1 3 0 16,-2-2 0-16,1 1-128 0,0 0 128 0,-1-2 0 15,-1 2 0-15,1 0 0 0,-1 0 0 0,-2 2 0 16,2 0 0-16,0 2 0 0,-2 0 0 0,2 2 0 16,0 3 0-16,0 1 0 0,2 4 0 0,-1-1 0 15,1-1 0-15,1 5 0 0,1-4 0 0,-1 2 0 16,1 2 0-16,1-4 0 0,-2 0 0 0,1 1 0 0,-1 1 0 16,-1-4 0-16,1 0 0 0,-2-3 0 0,0-2 0 15,-3-2 0-15,1-1 0 0,-2-5 0 0,-1-2 0 0,-4-2-128 31,-1-2-1040-31,-3-5-208 0,-3 0-32 0,-8-8-21776 0</inkml:trace>
  <inkml:trace contextRef="#ctx0" brushRef="#br0" timeOffset="-54195.86">26268 11029 37775 0,'-1'-4'3360'0,"0"1"-2688"0,1 1-544 0,0 2-128 0,1 2-224 0,-1-2-80 0,0-2-16 0,1 1 0 16,-1 1-1040-16,0-2-224 15,1 4-32-15,-1-2-16 0,0 0 1264 0,0 0 368 0,0 0-144 0,-8 19 144 16,6-12 1024-16,0 2 256 0,-1-2 64 0,2 2 16 0,0 1 160 16,0 2 16-16,0 0 16 0,1 2 0 0,0 5-736 0,0-1-160 15,1 4-16-15,1 4-16 0,1 5-112 0,-1 1 0 16,2 3-16-16,1 2 0 0,0 2-160 0,1 3-16 15,0 3-16-15,2 4 0 0,-1 1-160 0,3 7-16 16,0 6-128-16,0 3 192 0,0 1-192 0,-1-1 144 16,0 7-144-16,0 0 128 0,1 5 32 0,0 1 0 15,-1 0 0-15,-1-4 0 0,0-1 16 0,-1 5 0 16,0 4 0-16,-1-2 0 0,0 2 16 0,-1-6 16 0,2 1 0 16,-1-3 0-16,-1 4 224 0,0 2 32 0,-2 0 16 15,1-3 0-15,0-1 48 0,0 5 16 0,0 3 0 0,0 1 0 16,0-1-96-16,1-3 0 0,0-2-16 0,0 2 0 15,0 9-176-15,1-6-48 0,0-2 0 16,0-13 0-16,2-2-64 0,-2-3-16 0,1 1 0 0,1 2 0 16,0-1 736-16,-2-4 144 0,1-6 16 0,-2 1 16 15,0 2-848-15,-2 3-192 0,0 3 0 0,-2 1 0 16,0 0 0-16,-1 1 0 0,0-5 0 0,0 4 0 16,0-3 0-16,-1 2 0 0,2 3 0 0,-1-2 0 15,1 2 0-15,1-5 0 0,0-2 0 0,2-5 0 16,-2-3 0-16,2 0 0 0,0 0 0 0,-1-1 0 15,2-2 0-15,-1-3 0 0,0-1 0 0,0-2 0 0,-2-2 0 16,0-4 0-16,0 2 0 0,-1 0 0 0,0-4 0 16,-1-1 0-16,1-3 0 0,-1-3 0 15,0-1-352-15,0-5-80 0,0 1-16 0,0-5 0 16,0-4-48-16,-1-1-16 0,1-2 0 0,-1 0 0 16,0-5-256-16,-2 2-64 0,1 0-16 0,-3-4 0 15,0 1-512-15,-1-4-112 0,-3 0 0 0,-1-9-20352 16</inkml:trace>
  <inkml:trace contextRef="#ctx0" brushRef="#br0" timeOffset="-53291">28786 11240 39615 0,'-11'-25'1760'0,"3"4"352"0,1 2-1680 0,3 5-432 0,3 6 0 0,1 2 0 0,0-2-1216 0,-3-8-320 0,0-6-64 0,-1-9 0 0,-2-4 448 0,1 1 112 0,0 5 16 0,0 1 0 15,1 3 352-15,2 5 80 0,-1 0 16 16,2 2 0-16,1 2-240 0,-1 3-32 0,-1 1-16 0,1 0 0 0,-1 2 656 0,1 1 208 16,-2 2 0-16,2-2-160 0,-2 2 160 15,1 0 0-15,-2 1 160 0,0 0-160 0,2 0 656 0,-2 0 48 16,2 0 0-16,-2-1 0 0,0 1 608 0,1 2 128 15,0-2 32-15,-2 3 0 0,2-2-64 0,-1 3-16 16,-1 2 0-16,0 0 0 0,1 4-608 0,-1 5-112 16,0 1-32-16,0 3 0 0,0 3-320 0,2 5-80 15,-2 2-16-15,2 1 0 0,0 5-224 0,0-1 176 16,2 7-176-16,0 1 160 0,-1 2-32 0,1 5-128 16,1 6 192-16,-1-5-64 0,2-1 144 0,-1 6 32 15,0 7 0-15,0 8 0 0,1 1-48 0,-1 4 0 0,0 6 0 16,0 2 0-16,0-1 32 0,-1 1 0 0,-1-2 0 15,-1 4 0-15,0 4 160 0,0 2 16 0,-1 1 16 16,-1-4 0-16,3 0-80 0,-2 3-16 0,1 3 0 0,-1 1 0 16,0-3 112-16,2-7 16 0,0-3 0 15,2 0 0-15,0-7-128 0,0 4 0 0,3-1-16 0,-1-2 0 16,3-1-96-16,0-2-16 0,3 2 0 0,-2 3 0 16,2-1-256-16,-1 0 0 0,0 0 0 0,2-2 0 15,-2 0 0-15,1 4 0 0,-2 4 0 0,0-2 0 16,-1 1 272-16,0-3-48 0,2-4-16 0,-1 0 0 15,1-6 144-15,0 2 32 0,-1 0 0 0,2-2 0 16,-1-2-144-16,0-2-32 0,1-1 0 0,-2-1 0 16,2 0 96-16,-1 0 16 0,-1 0 0 0,3 2 0 0,-2-2-64 0,1 0 0 15,-1-5 0-15,-1-1 0 0,2-2-256 0,-2-4 0 16,1 2 0-16,-1-3 0 0,1 1 0 0,-2-1 0 16,-1 3 0-16,3-2 0 0,-4-4 0 0,2-1 0 15,0-1 0-15,0-2 0 0,0-4 0 0,1 1 0 16,1-5 0-16,-1 2 0 0,0-2 0 0,0-5 0 15,0 2 0-15,0-3 0 0,1 1 128 0,-2-1-128 16,0-5 0-16,-1-2 0 0,0 0 0 0,-1-1 0 16,-1-1 0-16,-1 1 0 0,-1-2 0 0,0 2 0 15,-1 1 128-15,0-4-128 0,0 4 0 0,-3 1 0 16,1-5 0-16,1 2 0 0,-2 0 0 0,1-1 0 16,-1 0 0-16,0-3 0 0,0 0 0 0,-1-1 0 15,2-3 0-15,-1-2 0 0,-1-1 0 0,0 0 0 16,1-3 0-16,1-4 0 15,-1-2-688-15,0-6-144 0,-1-7-16 0,-2-9-15568 0,0-11-3104 16</inkml:trace>
  <inkml:trace contextRef="#ctx0" brushRef="#br0" timeOffset="-52277.49">24308 12654 33167 0,'-9'0'2944'0,"2"2"-2352"0,2-2-464 0,4 2-128 0,1 0 1600 0,-1-2 320 0,-2 3 48 0,-2 0 16 0,2 5-1648 0,3-3-336 15,4 1 0-15,6 0 0 0,4-2-272 0,3-1 16 16,6 1 16-16,2-3 0 0,9 3 432 0,2-3 64 15,5-1 32-15,2 0 0 16,4-1 96-16,1-1 0 0,3 0 16 0,-1 0 0 0,-3 2-144 16,2 0-48-16,0 0 0 0,2-3 0 0,2 3 16 15,1-1 0-15,1 1 0 0,3-2 0 0,2-2-32 0,4 2-16 16,0-2 0-16,1 1 0 0,5 0 32 0,3-1 16 16,6-2 0-16,2 0 0 0,3-1-32 0,-2 1-16 15,-4 3 0-15,9 0 0 0,8 3-176 0,2-4 128 16,0 4-128-16,1 0 128 0,-1 4-128 0,2-1 0 15,0 0 0-15,-4-2 0 0,-11 4 0 0,4-3 0 0,1 3 0 16,1-2 0-16,-2 0 0 0,-1 2 0 0,-3 0 0 16,-1-2 0-16,0-3 272 0,2 0-16 0,0 0-16 0,2 0 0 15,-6 0 0-15,6 0 0 0,3-3 0 0,1-1 0 16,0 1-80-16,1 0-16 0,2 3 0 0,-3-3 0 16,-4 3-144-16,-3-2 0 0,0 2 144 0,0 2-144 15,1 1 0-15,-1-2 0 0,0-1 0 0,-5 2 128 16,-1 1-128-16,-1 1 0 0,2-1 0 0,-3 0 0 15,-8-2 0-15,1 2 0 0,0-3 144 0,-2 2-144 16,-7-2 0-16,2 0 0 0,3 0 0 0,-2 0-192 16,-3-2 320-16,2-2 64 0,1-1 0 0,-1 1 16 15,-5 0 144-15,-3 2 32 0,3-2 0 0,-2 1 0 16,-1 0-208-16,-1-1-48 0,-1-2 0 0,-4 1 0 0,-2 0-128 16,-4 3 0-16,-2-2 0 0,-6-2 128 0,1 1-128 15,-4 4 128-15,-3-3-128 0,-3 2 128 0,-4 2-128 0,-5-4 0 16,-4 1 0-16,-4 0 128 15,-2-2-496-15,-5 1-96 0,-2 0-32 0,-5-1-14320 16,-5 0-2864-16</inkml:trace>
  <inkml:trace contextRef="#ctx0" brushRef="#br0" timeOffset="-51309.24">23922 14260 32255 0,'-3'3'2864'0,"-1"-3"-2288"0,1 2-576 0,2-2 0 0,2 0 1600 0,-1 0 224 0,-1 4 32 0,-3-3 16 0,3 2-1488 0,1-1-384 0,3 2 0 0,-1-4 128 15,3 2-128-15,0-2 128 0,0 0-128 0,1 0 128 16,0 0 0-16,2-2 0 0,0 2 0 0,4 0 0 16,-1-3 160-16,1 2 32 0,3 1 16 0,0 0 0 15,1 0-144-15,2 0-16 0,2 0-16 0,2 0 0 16,3 1-16-16,2 2 0 0,4-3 0 15,3 2 0-15,2 0 112 0,-1 0 0 0,6-2 16 0,4 2 0 16,3 0-16-16,3 0 0 0,-2 2 0 0,7 0 0 16,4 2-96-16,3 2-32 0,2-1 0 0,0-1 0 15,4-5 48-15,6 2 0 0,4-1 0 0,4 2 0 16,6-2 32-16,5-2 16 0,6-2 0 0,4 2 0 16,1 0-32-16,7 0-16 0,6-3 0 0,3 2 0 0,0-3-48 15,7-1 0-15,4 2 0 0,4-4 0 0,2 4-128 16,-2-3 0-16,3 1 0 0,1 3 0 0,1-1 0 0,-3 3 0 15,-8-3 0-15,3 1 0 0,3 4 0 0,-2-2 0 16,-7-2 0-16,2 2 0 0,-2 2 0 0,-3 1 0 16,-5-6 0-16,-2 1 0 0,1 2 0 0,-7-2 0 15,-5 0 0-15,-2-2 0 0,0-1 0 0,-3 0 0 16,-4 3 0-16,-1-7 0 0,-2 3 128 0,3-1 0 16,-2 0 0-16,-5 1 0 0,-9 0 0 0,-2-3-128 15,-1 3 192-15,-4-1-64 0,-2-2-128 0,-6 2 128 16,-3 1-128-16,-3-1 128 0,-3 1-128 0,-4-2 0 15,-5 3 0-15,-3 2 0 0,-6-3 288 0,-2 2-32 16,-5-1 0-16,-3 4 0 0,-4-1-48 0,-6-1-16 16,-1 2 0-16,-5 1 0 0,-2 0-192 0,-3 1 0 15,-2 2 128-15,-2-1-128 0,-1-1 0 0,-1 2 0 0,-2-1-144 16,0-2 144-16,-2 4-320 0,1-2 48 0,0 0 0 16,0 0 0-1,-1 1-304-15,2-2-64 0,0-1-16 0,0 0 0 16,2 0-112-16,-1-1-32 0,1-2 0 0,1-1-12400 0,-1-1-2480 0</inkml:trace>
  <inkml:trace contextRef="#ctx0" brushRef="#br0" timeOffset="-49309.86">31274 4593 41471 0,'-5'2'3680'0,"2"2"-2944"0,3-4-592 0,3 2-144 0,0-2 0 0,2 1-192 0,2 2 32 0,2 3 16 0,7 0-80 16,8 4-16-16,6-1 0 0,4 2 0 0,6 0 240 0,4 0 0 15,3 4 0-15,3-3 0 0,2 4 0 0,2 4 0 16,3 3 0-16,-1 4 0 0,-6-1 0 0,1 2 0 16,0 3 0-16,-5 1 0 0,-3 3 0 15,-4 1 160-15,1 7-160 0,-3 2 192 0,0 4-192 0,-1 5 0 16,-1 3-192-16,-2 0 192 0,-2 4 128 16,-3-4 160-16,0 2 32 0,-1 2 0 0,1 2 64 0,2 3 32 15,2 6 0-15,1-1 0 0,1 0-128 0,0 2-32 16,1 3 0-16,1 3 0 0,2 4-16 0,1 2-16 15,-1 4 0-15,-1 3 0 0,-2-7-224 0,-1 0 128 16,1 7-128-16,1 3 0 0,0 3 0 0,1 6 0 16,0-1 0-16,-3 5 0 0,-3 0 0 0,-1-1 0 0,-3 2 0 15,-1 5 0-15,0 2 0 0,-2 0 0 0,-2 2 0 16,-2-2 0-16,-2 5 272 0,-3-7-32 0,-1-7-16 0,-2 4 0 16,2 0 32-16,-3 3 16 0,-1-4 0 0,0 3 0 15,1-1-16-15,-1-1 0 0,-1-1 0 0,3 0 0 16,-1 4-256-16,1 0 0 0,0-3 0 0,1 3 0 15,-2 2 192-15,-1-1-64 0,0 1 0 0,-2 0-128 16,0-1 0-16,-4 8 0 0,-3 3 0 0,-2-1 0 16,-1-13 0-16,0-2 0 0,-4 8 0 0,-2-3 0 15,-2-1 0-15,2-2 0 0,-2 2 0 0,0-3 0 16,0-7 192-16,0 0-64 0,0 1 0 0,0-1-128 16,0-1 256-16,-1-1-48 0,1-5-16 0,-1 3 0 15,-1 1-192-15,0 0 176 0,0-5-176 0,-1 0 160 16,-2 1-160-16,-1 3 0 0,-4 4 0 0,-1-1 0 0,-2-7 0 15,-5 0 0-15,0 8 0 0,-2-2 0 0,2-6 0 0,-2-1 0 16,-1 1 0-16,-3-1 0 0,-1-4 0 0,2-2 0 16,2-1 0-16,3-2 0 0,5-5 0 0,0 4 0 15,0-4 0-15,1 0 0 0,1-1 0 0,1 1 0 16,-1 1 0-16,3-3 0 0,-1-2 0 0,1-4 0 16,-1-4 0-16,0 1 0 0,1 2 0 0,-1-1 0 15,1 0 0-15,-2 0 0 0,1-3 0 0,0-1 0 16,-2-1 0-16,-3 0 0 0,2 1 0 0,-3-4 0 15,0-3 0-15,2-3 0 0,-2-4 0 0,2-2 0 16,-1 3 0-16,3-3 0 0,-1-1 0 0,2-5 0 16,2-1 0-16,0-4 0 0,2-4 0 0,1 1 0 15,3-2 128-15,1-5-128 0,1 1 0 0,1-5 0 16,2 1 0-16,1-5 0 0,1 0 256 0,1 1-48 16,0-1 0-16,2-2 0 0,-1 1-32 0,1-3-16 0,-1 0 0 15,0-1 0-15,-1-1-160 0,0 0 128 0,-1-2-128 0,-1 0 128 16,0 0-128-16,-1-2 0 0,0 1 0 0,-1-5 0 15,0 2 192-15,0-3-32 0,-1-1-16 0,3-3 0 16,0 0 192-16,-1 1 48 0,1-4 0 0,0 0 0 16,1-4-16-16,-1 1 0 0,2-3 0 0,-1 0 0 15,2-3-80-15,-1-2-16 0,1-1 0 0,0-4 0 16,0-3-80-16,1-2-32 0,-2-2 0 0,2-6 0 16,-1-2-16-16,-1-1 0 0,1-2 0 0,-1-1 0 15,0-2-144-15,-1 5 0 0,2 0 144 0,-4-1-144 16,3 6 0-16,-1 1 0 0,0-1 0 0,-2 4 0 0,2-2 0 15,1 0 0-15,-1 3 0 0,1 0-128 0,-1-2 128 16,1 3 0-16,1 1 0 0,0-1 0 0,1 5 0 0,-2 0 0 16,1 1-144-16,1 4 144 0,-1 2-272 0,0 1 16 15,0 3 0-15,0 0 0 0,0 1 16 0,1 4 16 16,-1-2 0-16,1 2 0 0,0 2 0 0,1-2 0 16,-1 4 0-16,0 1 0 0,0 0 224 0,1 3-144 15,0 5 144-15,-1-1-128 0,1 2-16 0,0 4 0 16,0 1 0-16,-1 1 0 0,2 1 144 0,0 1 0 15,2 1 0-15,-1 1-128 0,3 2 128 0,-1-1 0 16,1 1 0-16,1-2 0 0,0 2 0 0,0 3 0 16,1-1 0-16,0-2 0 0,-1 1 0 0,0-3 0 15,0 3 0-15,-1-1 0 0,1 0 0 0,-3-1 0 16,3 2 0-16,-2-5 0 0,0 2 0 0,1 0 0 0,-2-1 0 16,0-4 0-16,0 3 0 0,-1-4 0 0,2-1 0 15,-2 1 0-15,2-2 0 0,-1-4 176 0,1 4-48 0,0-3 0 16,1-4 128-16,0 1 32 0,1-3 0 0,1-1 0 15,1-4 160-15,1-1 16 0,1-2 16 16,3 1 0-16,0-6 288 0,0 0 64 0,3-3 16 0,1-3 0 16,0 2-672-16,0-4-128 0,2-1-48 0,2-3 0 15,1-1 0-15,0-3 0 0,1 0 0 0,1-4 0 16,3-3 0-16,-1-1 0 0,1 0 0 0,1-4 0 16,3 1-720-1,4-4-144-15,9-4-32 0,5-1 0 0,4-2-512 0,10-2-128 16,7-2 0-16</inkml:trace>
  <inkml:trace contextRef="#ctx0" brushRef="#br0" timeOffset="20209.18">24637 11360 23039 0,'-1'0'2048'0,"0"-2"-1648"0,1 2-400 0,0 0 0 16,1 0 1440-16,-1 0 208 0,0-1 32 0,0 1 16 0,1 0-416 0,-1 0-96 0,1 1-16 0,-1-1 0 15,0 0-688-15,0 0-144 0,6 22-16 0,-4-12-16 16,1 5-304-16,0-1 0 0,1 3-176 0,-1 3 176 16,1 2 0-16,-2-1 0 0,2 5 160 0,-1-1-32 15,-2-2 224-15,0 2 48 0,-1 0 16 0,1 1 0 0,-1-4-544 0,2 0-128 16,-2-1 0-16,0-1-16 15,0-4-1744-15,0 0-352 0,0 0-64 0,0-1-10688 16</inkml:trace>
  <inkml:trace contextRef="#ctx0" brushRef="#br0" timeOffset="21323.37">25562 11304 20271 0,'-4'3'1792'0,"2"-3"-1424"0,1 3-368 0,-1-2 0 0,1 1 0 0,-1-2 0 0,-2 4 0 0,-4 2 0 0,-1 3 288 0,-5 1 96 0,-1 3 0 0,-1 5 16 15,-1-2 816-15,-2 0 144 0,-1 6 48 0,-2 0 0 16,0 1 528-16,-2 1 112 0,1 5 32 0,-1-1 0 16,0 1-656-16,-2 0-128 0,0 2-16 0,-1 2-16 15,-1 0-832-15,-1-1-176 0,-3 5-16 0,-1 2-16 16,0-5-224-16,0 4 0 0,-2 1 0 0,2-2 0 0,0-1 0 16,3 1 0-16,2-3 0 0,2-1-160 15,4-2-288-15,4-3-48 0,1-2-16 0,4-6 0 16,2 1-336-1,2-5-80-15,2-3-16 0,2 0-9584 0,1-3-1920 0</inkml:trace>
  <inkml:trace contextRef="#ctx0" brushRef="#br0" timeOffset="21944.51">25222 11952 27647 0,'-6'0'2448'0,"1"0"-1952"0,0 1-496 0,2 1 0 0,2 1 1936 0,0-3 304 0,0 3 48 0,-2 1 16 16,-2 2-1728-16,-1 3-352 0,-1 3-64 0,-1 2-16 0,0 1-288 0,-1 2-64 15,0 2-16-15,1 2 0 16,-1-2-336-16,-1 4-64 0,0-2-16 0,0 1 0 0,0-2 640 0,2 0 0 15,0-2 0-15,1-2 0 0,2 0 624 0,1-1 80 16,2-5 32-16,1-1 0 0,2-3-240 0,0 0-48 16,3-5-16-16,-1 2 0 0,2-1-432 0,2-4 0 15,0 2 0-15,2-3 0 0,1 2 0 0,1-4 0 0,1 1 0 16,2 1 0-16,-1-1 0 0,2 1 128 0,0-3-128 16,1 3 0-16,0-4 0 0,1 1 0 0,1-2 0 0,-1 0 0 31,-1-1-704-31,-1 1-192 0,1 0-16 0,-2-1-16 15,-1 0-1536-15,0 1-304 0</inkml:trace>
  <inkml:trace contextRef="#ctx0" brushRef="#br0" timeOffset="22210.99">25443 11888 34095 0,'-8'8'1504'0,"0"-2"320"0,2 0-1456 0,2 0-368 0,3-2 0 0,0 1 0 0,0 1 0 0,-2 4 0 15,-2 4 0-15,-1 7-128 0,-1 5-112 0,-1 2-16 16,1 3 0-16,-1-1 0 0,2 3 256 0,-1-3 0 16,-1 3 0-16,1-1 160 0,-2-1 512 0,2 1 96 15,-1-2 32-15,1-3 0 0,0 2-416 0,0-3-64 16,1-2-32-16,0 1 0 15,1-3-592-15,0 1-112 0,0-3-32 0,-1 1-15584 0</inkml:trace>
  <inkml:trace contextRef="#ctx0" brushRef="#br0" timeOffset="22885.84">25830 12000 23039 0,'-5'-4'1024'0,"2"-2"192"0,-1 2-960 0,1-1-256 0,2 4 0 0,0 1 0 15,0 0 144-15,-2-2-16 0,-2-2 0 0,-1 0 0 16,0-1-128-16,-3 4 0 0,1-2 0 0,-1 3 0 0,0 3 0 0,1 1 192 15,-3 2-64-15,-1 0 0 0,1 1 848 0,-2 2 176 16,-1 3 16-16,-2 2 16 0,-1 2 0 0,-20 15 1184 16,18-16-1184-16,3-2-688 0,-1 2-144 15,2-4-32-15,0 1 0 0,3-1-320 0,-1-3 0 16,3 1 0-16,3-3 0 0,1 2 0 0,2-6 0 16,2 2 128-16,2-2-128 0,1-1 400 0,3 2 16 15,1-1 0-15,2 0 0 0,2 0-32 0,0 1-16 16,3-2 0-16,1 1 0 0,2-2 80 0,2 0 32 15,2 0 0-15,-1 0 0 0,2 0-352 0,0 0-128 16,0 0 0-16,0 2 0 0,-1 3 0 0,0 1 0 16,-3 0 0-16,-1-1 0 0,-3 3-240 0,-1 1 16 15,-2 1 0-15,-2 0 0 0,0 2 224 0,-2-3-192 16,-1 2 192-16,0 0-192 0,0-1 192 0,-2 2 0 16,1 2 0-16,-1-2 0 0,0 1 0 0,-1-1 0 0,0 1 0 15,0-4 0-15,-1 1 0 0,0 0 0 0,0 0 0 0,-2 1 0 16,1-5 0-16,-2 2 0 0,-1 0 0 0,1-1 0 15,-1-4 144-15,-1 4-144 0,0-4 0 0,-1 0 144 16,0-2-144-16,-3 1 0 0,-1-2 0 0,-1 0 0 16,-3 0 0-16,1-2 0 0,-1-2 0 0,-1 1 0 15,2-6-320-15,-1 1 16 0,1-3 0 0,0 0 0 16,3-1 304-16,2-3-192 0,0 1 192 0,3 2-160 16,3 0 160-16,1-1 0 0,1 3 0 0,0-4 0 15,3 2 0-15,1 0 0 0,1 0 0 0,0-1 0 16,2-3 176-16,1 0-48 0,2 0 0 0,1-1 0 0,0 0 384 15,1-2 80-15,1 0 16 0,0 0 0 0,1-4-288 0,-1 1-64 16,1 1-16-16,-3-1 0 0,2 2-48 16,-5-2-16-16,2 0 0 0,-1-3 0 0,-1 0-176 15,0 0-224-15,-1-1 48 0,-1 2-11616 16,1 0-2336-16</inkml:trace>
  <inkml:trace contextRef="#ctx0" brushRef="#br0" timeOffset="24269.67">26688 10946 23039 0,'-3'6'2048'0,"0"-2"-1648"0,2 0-400 0,1-2 0 0,0 1 192 0,-1 0-64 0,-2 5 0 0,-2 3 0 0,0 5-128 0,-2 3 0 16,-2 0-192-16,-1 4 192 0,3-5-144 0,-2 2 144 16,0 1 0-16,0-1 0 0,0-2 0 0,1 1 0 15,-1-2 0-15,-1 2 0 0,3-1 864 0,-2-2 128 16,3 0 32-16,0-1 0 0,2-2 576 0,0-3 128 16,3-3 32-16,1 2 0 0,0-3-976 0,2-4-192 15,2 2-32-15,0 0-16 0,1-4-128 0,1 2-32 0,0-2 0 16,2-2 0-16,0-1-256 0,1 2-128 0,1-3 128 0,0 2-128 15,2-4 0-15,2 2 0 0,-1-1 0 0,1 1 0 16,2 1 0-16,0-4 0 0,0 4 0 0,1 0 0 31,3-1-672-31,-3 0-16 0,1 0 0 0,-2 0 0 16,0 2-816-16,-2-2-160 0,-2 1-48 0,1 0-7360 0,0 0-1472 0</inkml:trace>
  <inkml:trace contextRef="#ctx0" brushRef="#br0" timeOffset="24551.82">26964 10915 40543 0,'-8'4'3600'0,"1"2"-2880"16,4-1-576-16,1-1-144 15,2 2-448-15,-1-2-112 0,-2 6-16 0,-5 4-16 0,-2 9 464 0,-1 1 128 16,0 2 0-16,0 0 0 0,0 2 0 0,0-2 0 16,-1 0 0-16,3 2 0 0,0 5 0 0,0 2 0 15,-1 1 0-15,0 2 0 0,1 5 0 0,-3-2 0 16,1 4 0-16,0-1 0 0,1-3 0 0,0 4-144 16,-2 5 144-16,2-3 0 15,1-6-1472-15,3-5-176 0,4-9-32 0,2-7-13600 0</inkml:trace>
  <inkml:trace contextRef="#ctx0" brushRef="#br0" timeOffset="25086.62">27813 10992 25791 0,'1'-1'2304'0,"-1"-3"-1856"0,1 4-448 0,-1 0 0 0,0 0 800 0,0 0 64 0,0 0 16 0,-1 0 0 15,0 0 816-15,-2 4 160 0,-2 2 48 0,5-6 0 16,-17 20-944-16,4-5-176 0,0 7-32 0,-6 1-16 16,-2 7-384-16,-3 6-80 0,-5 1-16 0,-3 5 0 15,-4 5-96-15,-4 0-32 0,-4 5 0 0,-4 4 0 16,-4 0 16-16,-3 5 0 0,-3-2 0 0,-1-1 0 16,-2 2-144-16,3-3 0 0,1-7 0 0,2-1 0 15,2 0 0-15,2-4 0 0,5 2 0 0,3-5 128 16,3 1-128-16,7-7-176 0,2 1 48 0,6-7 0 15,8-2-1568-15,3-4-304 16</inkml:trace>
  <inkml:trace contextRef="#ctx0" brushRef="#br0" timeOffset="26142.54">27402 11833 19343 0,'0'-1'1728'0,"-1"1"-1392"0,1 0-336 0,0 0 0 0,0 0 1552 0,0 1 240 0,-1 0 64 0,-1 0 0 0,0 2 240 0,-2 0 48 16,-1 6 16-16,-2-1 0 0,-2 4-640 0,-1 0-128 15,-2 4-32-15,-1 3 0 0,-1-1-768 0,-2 5-144 16,-2-1-48-16,1 0 0 0,0 3-400 0,-2-3 128 16,0 2-128-16,3-2 0 0,0-1 0 0,4-2 0 15,2-3 0-15,3-3 0 0,3-3 0 0,4-1 0 16,2-1 0-16,3-4 128 0,2-1 0 0,2-2-128 15,4-2 192-15,0-2-64 0,5-1-128 0,0-2 192 16,2 0-192-16,1 0 192 0,0 0-192 0,0-3-256 0,1 2 64 16,-1-2 16-1,3 2-512-15,-2-2-96 0,2 3-32 0,-1-4 0 16,1 1-1344-16,-2 2-272 0,0-3-48 0,-1 4-7120 0,-1-3-1440 0</inkml:trace>
  <inkml:trace contextRef="#ctx0" brushRef="#br0" timeOffset="26401.66">27610 11787 38703 0,'-10'4'3440'0,"2"-1"-2752"0,5 2-560 0,3-1-128 0,0-1 384 0,0 2 64 16,-4 3 0-16,-1 6 0 0,-2 7-448 0,-2 1 0 15,2 7 128-15,-1-1-128 16,2 3-352-16,0-1-96 0,-2 7-32 16,1-1 0-16,1 3 0 0,-3-1 0 0,0 4 0 0,0 3 0 0,-1-2 304 15,0-1 176-15,0-1-192 0,0-6 192 16,3-4-1568-16,-1-5-208 0,3-2-32 0,0-5-12624 16</inkml:trace>
  <inkml:trace contextRef="#ctx0" brushRef="#br0" timeOffset="27035.57">28068 11835 10127 0,'-1'-3'896'0,"0"-4"-704"0,-1 4-192 0,0 0 0 15,2 0 3856-15,-1 3 752 0,1 0 128 0,-2-3 48 16,-1-1-3680-16,-2-2-720 0,-1 0-160 0,-3 2-32 16,-1 2-1088-1,-2-1-240-15,0 3-32 0,-2 3-16 0,0 3 800 0,-2 0 176 0,-1 4 16 0,-3-1 16 16,1 3 1680-16,-2 2 336 0,0 4 64 0,-1-2 16 16,0 4-256-16,1-1-32 0,0-1-16 0,3 1 0 15,2-3-1088-15,1 0-208 0,1 0-64 0,3-4 0 0,1 2-256 16,4-3 0-16,0 1 128 0,2-4-128 0,3 0 0 0,1-1 0 15,1-1 0-15,3-2 0 0,2-1 128 0,1 0-128 16,3 0 192-16,1-3-192 0,3 0 128 0,2 0-128 16,0 0 0-16,3-2 0 0,-2 1 0 0,0 1 0 15,2 0 0-15,1 0 0 0,-1 1 0 0,2 1 128 16,0 1-128-16,0 1 0 0,-1-2 0 0,-2 4 0 16,-2-1 0-16,-3 0 0 0,0 3 0 0,-2 0-144 15,-3 2 144-15,-1-1 0 0,-2-2 0 0,-1 3 0 16,0 1 0-16,-1 0 0 0,-1 1 0 0,-1 0 0 15,1-1-176-15,-1 0 176 0,-1 0 0 0,1 4-144 16,-1-3 144-16,-1 5 0 0,-2-3-208 0,1 2 32 0,-2 4 16 16,-1-1 0-16,-1-1-160 0,0-2-48 0,-3 0 0 15,-2 1 0 1,0-3-144-16,-3 0-48 0,2 1 0 0,1-5 0 0,2-3 560 0,-1-1 0 0,0-1 0 0,-1-3 0 16,1-2 128-16,0-2-128 0,2-4 0 0,-1 0 0 15,2-6 144-15,-1-1-144 0,3-5 128 0,0-5-128 16,3 1 752-16,-2-4 64 0,3-2 16 0,0-7 0 15,1 0-448-15,1 1-96 0,0-4-16 0,3 3 0 16,1 0 128-16,0 3 32 0,2 4 0 0,2 0 0 16,0 5-224-16,0-2-32 0,1 3-16 0,2 3 0 15,0 0-160-15,0 1 0 0,2 2 0 0,-1 3 0 16,2 0-448-16,0 1 16 0,0 2 16 16,1 0-16704-16</inkml:trace>
  <inkml:trace contextRef="#ctx0" brushRef="#br0" timeOffset="28242.68">29531 11015 15663 0,'-5'-2'1392'0,"2"2"-1120"0,1 0-272 0,1 0 0 0,1 0 176 0,-2-3-32 0,-1 3 0 0,-3-1 0 0,0-1 496 0,-3 2 112 0,1-3 16 0,-1 2 0 16,0 1 272-16,1 0 64 0,-1 1 16 0,0 2 0 16,1-1 624-16,-3-2 128 0,-1 4 32 0,0 0 0 15,-2-1-304-15,0 2-64 0,-1-1-16 0,0-1 0 16,-1 0-560-16,0 0-96 0,-2 0-32 0,1-3 0 15,0 3-400-15,-2 1-96 0,1-4-16 0,-1 2 0 0,-1 2-320 16,1-3 0-16,-2 1 0 0,1 5 0 0,1-4 0 16,2 4 0-16,1-1 0 0,1 0 0 0,1 3 0 0,2-3 0 15,2 0 0-15,3 1 0 0,1 0 0 0,1 1 0 16,2 0 0-16,3-2 0 0,1 0 0 0,2 0 0 16,2 0 0-16,0 1-128 0,1-4 128 0,1 1 0 15,2 1 0-15,1-1 0 0,1-2-208 0,3 2 32 16,-1 0 16-16,3-2 0 0,2 4-16 0,-1 0 0 15,3 1 0-15,-2 0 0 0,1 2 176 0,-2 0 0 16,-1 4 0-16,-1-1 0 0,-1-1-128 0,-4 4 128 16,-2-2-128-16,0 0 128 0,-2 0 0 0,-3-1 0 0,0 0 0 15,-2 1 0-15,0-1-272 0,-2-1 16 0,1 1 16 16,-2 1 0-16,-1-1 240 0,1-2 0 0,-2 2 0 0,0-3 0 16,1 1 0-16,-1-4 0 0,0 2 0 0,-1-3 0 15,0 1 0-15,0-3 0 0,-2 0 0 0,-2-2 0 16,1 2 0-16,-3 0 0 0,-1 0 0 0,0-2 0 15,0 2 0-15,-3-1 0 0,0-1 0 0,-1 2 0 16,0-1 0-16,0-1 0 0,0-1 0 0,2-1 0 31,2-4-464-31,1 2-208 0,1-4-32 0,1 1-16 0,3 2 720 0,0-2 0 0,2 3 0 0,1-4 0 16,2 1 480-16,1 1 32 0,3 0 16 0,2-1 0 16,1-3 368-16,3 0 64 0,0-1 0 0,5-3 16 15,2 1-576-15,1-4-112 0,4 0-32 0,2-2 0 16,3 1-256-16,1-4 0 0,1-1 128 0,1-2-128 0,0-3 0 15,-1 1 0-15,-1-1 0 0,-2 4-144 16,-3 0-480-16,0 1-80 0,-1 0-32 0,0 1 0 16,-4 2-1312-16,1 2-256 0,-3 2-48 0,-2 1-12240 15</inkml:trace>
  <inkml:trace contextRef="#ctx0" brushRef="#br0" timeOffset="28635.86">29946 10982 11055 0,'0'-1'976'0,"0"1"-784"0,0-3-192 0,0 3 0 0,1 0 3440 0,-1 0 640 0,0 0 128 0,0 0 16 16,1 3-3088-16,-1-3-624 0,-1 4-128 0,1-4-32 15,0 0 224-15,-15 22 64 0,6-10 0 0,-2 1 0 16,-2 4 208-16,-2 4 48 0,-4 1 16 0,-1 3 0 16,-2 5 192-16,-4 3 48 0,0 2 0 0,-3 3 0 15,-2-2-192-15,-2 5-16 0,-2 2-16 0,-5 1 0 16,4 3-640-16,-2 4-128 0,-3 3-32 0,-2 6 0 15,-1 0-128-15,-1 7 0 0,-5 0 0 0,1 1 0 0,1-1 0 16,-1-4 0-16,4 0 0 0,1-6 0 0,6-5 0 0,5-5-176 16,5-10 176-16,7-5-192 0,5-6 0 0,4-4-16 15,2-3 0-15,3-4-17696 16</inkml:trace>
  <inkml:trace contextRef="#ctx0" brushRef="#br0" timeOffset="29056.15">29580 11775 13823 0,'-4'0'1216'0,"0"0"-960"0,0 1-256 0,2 0 0 16,2 0 4416-16,-1-1 848 0,1 3 176 0,-2-3 16 15,1 4-3472-15,-1-1-688 0,-2 3-144 0,0 3-16 16,-1 1-576-16,0 2-112 0,-1 1-32 0,0 3 0 16,-1 0-416-16,-2 0 0 0,2 3 0 0,-1-1 0 15,0 1 256-15,0-3 32 0,2 1 0 0,0 0 0 16,2-1 0-16,0-3 0 0,3 0 0 0,0-4 0 15,2 1-288-15,0-4 128 0,3 0-128 0,0-2 0 0,-1 0 192 0,4-2-64 16,-1 1 0-16,0 0-128 0,1-3 144 0,2 3-144 16,0-3 0-16,-1 0 144 0,4 0-144 0,0-3 128 15,1 3-128-15,2-2 128 16,0 1-128-16,0-2-176 0,2 1 48 0,3-2 0 16,-3 2-384-16,2-2-64 15,-1 0 0-15,0-2-16 0,-1 0-1984 0,-1 2-400 0,0-5-80 16,-2 3-11408-16</inkml:trace>
  <inkml:trace contextRef="#ctx0" brushRef="#br0" timeOffset="29302.06">29782 11699 35007 0,'-10'15'1552'0,"3"-5"320"0,0 2-1488 0,2-4-384 0,3 0 0 0,1-4 0 16,0 5 288-16,-3 2-16 0,-2 7 0 0,-1 10 0 16,-1 0-272-16,0 4 0 0,-1 0 0 0,0-1 0 15,2 2 0-15,-3-3 0 0,1 0 0 0,-1 1 0 16,0 0 0-16,-1-3 0 0,0 1 0 0,3-3 0 16,-1 0 0-16,2-2 0 0,-1-1 0 0,3-5 0 15,0 1-800-15,3-6-64 16</inkml:trace>
  <inkml:trace contextRef="#ctx0" brushRef="#br0" timeOffset="30003.35">30279 11799 11055 0,'-5'0'976'0,"-1"0"-784"15,3 0-192-15,0 0 0 0,1 2 2816 0,-2 0 512 0,-3-2 96 0,-6 3 32 16,-3 0-1792-16,-5 1-368 0,-2 2-64 0,-2-2-16 15,1 5 288-15,0-3 48 0,0 0 16 0,1 1 0 16,0 2-368-16,4-2-80 0,0 2-16 0,3-3 0 16,1 2-368-16,0 0-80 0,4-1-16 0,1 1 0 15,3-3-320-15,1 1-64 0,3-1 0 0,1 1-16 16,2 1-240-16,2-4 144 0,1 4-144 0,2-1 128 16,0 0-128-16,1 0 0 0,1 2 0 0,2-2 0 15,1 0 0-15,0 3 0 0,2-2 0 0,0 2 0 16,2-2 0-16,1 2 0 0,0 1 0 0,-1-2 0 15,0 2 0-15,0 0 0 0,-1 2 0 0,1-2 0 0,-3 3-128 16,1-3 128-16,-2 2-160 0,0 0 160 16,-1 1-512-16,-2-3-16 0,1 2 0 15,-2 0 0-15,0-1 240 0,-2 2 48 0,-1 5 16 0,0-3 0 16,-1-1-176-16,-2-2-48 0,-1 0 0 0,0-2 0 0,0-1 272 0,-4 1 176 16,1-3-208-16,-2 4 80 0,1-1 128 0,-3-2 144 15,1 3-16-15,0-5-128 0,-2 2 0 0,0-2 0 16,1-4 0-16,-1 2 0 0,0-4 0 0,-1 2 0 15,1-2 0-15,-3-2 0 0,3-1 0 0,-4 2 0 16,1-1 0-16,-2-2 0 16,1-1-320-16,-1 1-128 0,0 3-32 0,2-1 0 0,1-2 480 0,2 1 0 15,2 1 0-15,1-2 0 0,1 1 384 0,2-2 128 16,2 0 32-16,1-2 0 0,1 1 128 0,3-4 32 16,0 2 0-16,1-2 0 0,1-3-432 0,2 1-80 15,2-4 0-15,0 0-16 0,3-3 112 0,0-3 32 0,1 0 0 16,1-3 0-16,1 0-192 0,1-3-128 0,0-2 144 0,2-1-144 15,1-1 128-15,-1 0-128 0,2-1 0 0,2 1 144 16,-2 1-144-16,0 5 0 0,0 1 0 0,-1 5 0 16,-2-1-192-16,1 4-80 0,-3-2-16 0,-1 3-11744 15,-1 4-2336-15</inkml:trace>
  <inkml:trace contextRef="#ctx0" brushRef="#br0" timeOffset="30973.05">26946 12853 24879 0,'-4'0'2208'0,"2"0"-1760"0,0 0-448 0,2 0 0 0,2 0 736 0,-2 0 64 0,1 0 16 0,-1 0 0 0,0 0 688 0,1-2 144 0,3 2 16 0,-4 0 16 16,0 0-592-16,0 0-112 0,0 0-16 0,19 14-16 15,-15-10-560-15,0 5-96 0,-2-2-32 0,-2 4 0 16,0 0-16-16,-1 4-16 0,-1 1 0 0,-3-1 0 16,1 1 16-16,-2 2 0 0,0 3 0 0,-2 1 0 15,2 0-240-15,-1 0 0 0,2-2 128 0,1 1-128 16,0-5 0-16,3 0 0 0,0-1 0 0,1-2 0 0,1-4 0 16,1-2 0-16,2-1 0 0,2-3 0 0,1-3 0 0,0 0 0 15,2-3-128-15,2-2 128 16,1-1-656-16,2-2-80 0,2 0-16 0,-1-2 0 15,1-3-592-15,1 3-128 0,-1-2-32 0,1 2-13456 16</inkml:trace>
  <inkml:trace contextRef="#ctx0" brushRef="#br0" timeOffset="31274.5">27240 12799 33167 0,'-7'3'2944'0,"0"3"-2352"0,5-2-464 0,1 0-128 16,1-2 896-16,-2 5 144 0,0 1 48 0,-3 6 0 15,-1 4-896-15,-2 5-192 0,2 1 0 0,0 0 0 16,0 3 0-16,0-1 0 0,-2 2 0 0,1 3 0 16,-1 2-176-16,1-3 176 0,0 5-192 0,0-2 192 15,1 2-704-15,0-2-48 0,1 2 0 0,0-6-9632 16,0 3-1936-16</inkml:trace>
  <inkml:trace contextRef="#ctx0" brushRef="#br0" timeOffset="31768.6">27894 12786 35007 0,'-2'-2'3120'0,"0"1"-2496"0,2 1-496 0,2 0-128 0,-1 0 0 0,-1 0 192 0,0 0-64 0,0 0 0 0,-1 0-128 16,-1 1 0-16,-1 5 0 0,3-6 0 16,-11 16 0-16,2-4-160 0,-2 3 160 0,-3 5 0 15,-3 2 432-15,-3 4 192 0,-3 5 32 0,-5 0 16 0,-1 5 32 0,-3 2 0 16,-6 6 0-16,-1 0 0 0,-2 6-336 0,-5 0-64 15,-1 7-16-15,-3 0 0 16,0 4-288-16,-2 2 160 0,0 0-160 0,2-3 128 0,3 0-128 0,1-3 0 16,6-9 0-16,4-5 0 0,6-3 0 0,2-6 0 15,5 1 0-15,4-7 0 0,6 0 0 0,2-6-144 16,3-5 144-16,3-2-18368 0</inkml:trace>
  <inkml:trace contextRef="#ctx0" brushRef="#br0" timeOffset="35435.69">28838 13064 11055 0,'-5'-3'976'0,"1"0"-784"0,3 3-192 0,1-2 0 0,0 1 1504 0,0-2 256 0,-2-1 48 0,0-2 16 16,1 0-512-16,0-4-96 0,1 1-32 0,0 1 0 0,1 0-832 0,0 2-160 15,1 0-48-15,1 2 0 16,-1-2 1104-16,1 0 224 0,-1 2 32 0,1-2 16 0,-2 4 480 0,2-5 112 16,-1 4 0-16,2-1 16 0,-2-1-656 0,2 1-144 15,1 1-32-15,0-2 0 0,1 0-768 0,1 2-144 16,2-3-48-16,1 0 0 0,0 0-208 0,1-2-128 16,1 2 160-16,1 0-160 0,-1 0 144 0,0-3-144 15,1 5 128-15,-1-2-128 0,-1 2 160 0,-1 4-160 16,0-2 192-16,-1 4-192 0,-2 2 0 0,1-1 0 15,-2 3 0-15,1-2-192 0,-1 2 192 16,-1 0 0-16,2 0 0 0,-3 2 0 0,1-2 208 0,-1 0-64 16,1 3-16-16,-1-3 0 0,-2 1-128 0,2-1 192 15,-2 3-192-15,0-2 192 0,-1 2-192 0,0-2 0 16,-1 2 0-16,0-3 0 0,0 1 0 0,0-1 0 16,-1 1 0-16,0-1 0 0,-2 0 0 0,1 1 0 0,-2-1 0 15,0 0 0-15,-1 0 0 0,-1 2 0 0,-1 0 0 0,-1 1 0 16,1 1 0-16,-2 0 0 0,1-2 0 0,-1 2 0 15,2 0 0-15,-3-1 0 0,2 1-144 0,0 0 144 16,0-4-128-16,-1 1 128 0,2 2-192 16,-2-3 192-16,2 0-352 0,0 0 32 0,-2-2 16 0,0 0 0 15,2 1 80-15,-1-4 16 0,1 1 0 0,1-2 0 16,1 3 208-16,-1-3-144 0,2 0 144 0,0 0-128 16,1 0 128-16,-1 0 0 0,0 0 0 0,0-3 0 15,2 3 0-15,-2 0 0 0,2-3 0 0,-1 3 0 16,2-3 0-16,0 3 0 0,0-2 0 0,-1 1 0 15,2 1 0-15,-1-3 0 0,1 3 0 0,0-2 0 0,0 2 0 0,0 0 0 16,0-2-128-16,0 2 128 0,0 0-224 0,0 0 32 16,0 0 16-16,-1 0 0 0,1 0 176 15,0 0 0-15,0 0 0 0,0 0 0 0,0 0 0 0,0 0 0 16,0 0 0-16,-20 4 0 0,18-6 0 0,0 2 0 16,1-2 0-16,0 2 0 0,1-2 0 0,0-1 0 15,0 2 0-15,1-1 128 0,0 1-128 0,1-2 0 16,-1 1 0-16,-1 2 0 0,0 0 0 0,0 0 0 15,0 0 0-15,0 0 0 0,0 0 0 0,0 0 0 16,0 0 0-16,0 0 0 0,12-16 128 0,-11 13 64 16,1 2 16-16,-1-2 0 0,0 2 0 0,2 1 0 15,-1-2 0-15,1-1 0 0,-1 2-208 0,1-2 0 16,-1 1 0-16,2 1 0 0,-1-4 0 0,1 4 0 0,1-6 0 16,0 4 0-16,0-2 0 0,1 1 0 15,0 0 0-15,1-2 0 0,0 2 240 0,-1 2-48 0,2 2-16 0,-2-3 0 16,0 6-176-16,-1-2 0 0,1 4 0 0,-1 1 0 15,-1 0 0-15,1 4 0 0,-2 0 0 0,1-1 0 16,1 1 0-16,-1 0 0 0,-1-2 0 0,1 2 0 16,1-4 0-16,0 1 0 0,1-1 0 15,-1-3 0-15,0 0 0 0,1-2 0 0,0-1 0 0,1 0 0 16,-1-1 0-16,0-2 0 0,-1 1 0 0,0-2 0 31,-1 2-400-31,-1 1-16 0,1-2 0 0,-3 1-17680 0</inkml:trace>
  <inkml:trace contextRef="#ctx0" brushRef="#br0" timeOffset="35902.5">29278 12851 35007 0,'-10'-4'1552'0,"4"0"320"0,1 2-1488 0,2 0-384 0,3 0 0 0,2 2 0 0,0-3 192 0,1 2-16 0,0-4-16 0,2 2 0 0,1-1 192 0,2 1 32 0,0 3 16 0,0 0 0 0,-1 3 416 0,2 1 80 0,0 2 0 0,-1 0 16 16,2 0-432-16,0 0-96 15,0 0 0-15,1 1-16 0,0-1-176 0,0-2-16 0,2-1-16 16,-1 1 0-16,0-2-32 0,1 1-128 0,-1-2 192 15,0 2-64-15,0-1-128 0,-1-2 0 0,0 0 144 0,-1 0-144 16,0 0 0-16,-3 0 0 0,1 0-160 0,-2-2 160 16,-3 2-288-16,2-4 48 0,-1 1 16 0,-1 1 0 15,-1-2 0-15,0 1 0 0,0 0 0 0,-1 2 0 16,-1-2 48-16,1 1 16 0,-1 1 0 0,0 1 0 16,-1 0-96-16,1 0-32 0,-1 0 0 0,-1 1 0 15,1 1 144-15,-1 1 144 0,-1 1-208 0,0 2 80 16,0 0 128-16,-1 0 0 0,1 4 0 0,-1-3 0 15,-1 5 0-15,-1-3 128 0,0 4-128 0,-3-1 0 16,2 2 128-16,-2-1-128 0,-1 2 128 0,-1-1-128 16,1 3 0-16,-2-3 128 0,-1 2-128 0,2-1 0 15,-1-2-448-15,1 2-176 16,0-3-16-16,1 2-16 0,-1-2-896 0,2 1-176 0,3-3-48 0,-1-4-12912 16</inkml:trace>
  <inkml:trace contextRef="#ctx0" brushRef="#br0" timeOffset="36535.62">30026 12770 33167 0,'-4'-2'1472'0,"1"-1"304"0,-1 2-1424 0,1 1-352 0,2 0 0 0,1 0 0 0,0 1 624 0,0-1 48 0,-1 3 16 0,-2-3 0 0,2 2-688 0,-1 2 0 16,-2 2 0-16,0-2 0 0,1 2 0 0,-4 3 0 16,0-2 0-16,0 2 0 0,-3 1 688 0,0 2 144 15,0-2 48-15,-1-2 0 0,1 2-208 0,0 0-32 16,0-1-16-16,0-2 0 0,3 0-176 0,-1-1-48 15,2 0 0-15,1-4 0 0,1 2-48 0,1-1-16 16,0 0 0-16,1 0 0 0,1 0-176 0,-2 1-32 16,2 0-128-16,-2 2 192 0,1 3-192 0,-2 1 128 15,1 2-128-15,-2 0 0 0,0 2 128 0,-2 4-128 16,0 2 0-16,-2 4 144 0,1-1 16 0,-3 2 0 16,-3 3 0-16,0 1 0 0,0-4-16 0,-3 3 0 15,-1 0 0-15,-2 5 0 0,-2-2-144 0,0-2 0 0,-4 3 0 16,1-1 128-16,0 4-128 0,-2-3 0 0,1 1 0 15,1-4 0-15,2-1 0 0,1-2 0 0,2-3 0 0,0-4 0 16,3 5 0-16,-2-4 0 0,2 2 0 0,-1-2 0 16,1 1-128-16,2-3-16 0,-1 2 0 0,3-4 0 31,-1-1-224-31,3-1-32 0,2-2-16 0,2-3 0 0,1-2-112 16,1-2-32-16,1-1 0 0,4-7-18192 0</inkml:trace>
  <inkml:trace contextRef="#ctx0" brushRef="#br0" timeOffset="39285.97">27579 13479 35007 0,'-6'-3'3120'0,"1"2"-2496"0,3 1-496 0,4-2-128 0,0-1 704 0,-1 2 128 0,2-2 32 0,-1-4 0 0,2 1-864 0,0-3 0 16,2 3-176-16,-1 2 32 0,0 4 144 0,-3 1 0 16,1 4-144-16,-4 2 144 0,-1 4 0 0,0 1 256 15,-2 3-32-15,-1-1-16 0,-1 2 368 0,0 1 64 16,-3 0 0-16,2 1 16 0,-3 1-400 0,1 0-96 16,-1-1-16-16,2-2 0 0,-1 4-144 0,2-5 0 0,-2-1 0 0,3 1 0 15,-2-2 0-15,3 0 0 0,0-1 0 0,2 0 0 16,-1 1 0-16,2-3 0 0,0-1 176 0,4-1-176 15,-1-2 0-15,1 0 128 0,2-1-128 0,1-1 0 16,1-2 0-16,0 0 0 0,0 0 0 0,1-4 0 16,-1 0 0-16,1 0 0 0,1-2 0 0,-1 2 0 15,0-2 0-15,1-1-128 0,-1 4-16 0,1-3 0 16,0 3-960-16,2-3-192 0,0 3-48 0,3-5-15488 16</inkml:trace>
  <inkml:trace contextRef="#ctx0" brushRef="#br0" timeOffset="39568.35">27846 13418 39615 0,'-12'6'1760'0,"3"-1"352"0,3 0-1680 0,3-1-432 15,3 0 0-15,1-2 0 0,1 2 192 0,0 1-64 16,1 5 0-16,-2 2 0 0,1 5 0 0,-2 4 0 16,-1 5 0-16,-4 5 0 0,-2 1-128 0,-4 5 160 15,-4 8-160-15,-4 0 160 0,-1 3-160 0,-3 1 0 0,-1-1 0 0,0 2 0 16,-1-2 0-16,0-1 0 0,5-9 0 16,3 0 0-16,2-6 0 0,3-4 0 0,3-6 0 0,4-6 0 15,4-3 0-15,2-6-144 0,3-4 144 0,3-6-18144 16</inkml:trace>
  <inkml:trace contextRef="#ctx0" brushRef="#br0" timeOffset="40153.85">28213 13558 5519 0,'-1'-4'240'0,"0"-2"64"16,-1 1-304-16,2 1 0 0,0 3 0 0,0 1 0 0,-1 0 256 0,0-2 0 15,-2-1 0-15,0 2 0 0,-3 1 2640 0,-4 0 528 16,-1 6 96-16,-4 0 32 0,0 5 768 0,-4 2 160 16,-2 2 16-16,-1 1 16 0,0 0-2304 0,-2 0-464 15,1 2-80-15,2 1-32 0,1-3-992 0,4-2-208 16,1 0-48-16,3-4 0 0,1 0-384 0,3-1 0 15,2-3 0-15,2-2 0 0,3 2 0 0,1-4 0 16,1 2 0-16,2-4 0 0,2 3 0 0,1-2-144 16,0 1 144-16,3-2-208 0,-1 4 32 0,1-1 16 15,2 0 0-15,2 1 0 0,1 1 160 0,1-1 0 16,3-2 0-16,0 2 128 0,1 3-128 0,-2-2 0 16,-1 3 0-16,0 0 0 0,-1 2-176 0,-1-1-48 0,-3 4-16 15,-3 0 0-15,0 0 240 0,-3 2 0 0,-3 1 0 0,-1-1 0 16,-2 1 0-16,-1-2 0 0,-2 1 0 0,0 1 0 15,-1 0 0-15,0 0 0 0,2-1 0 0,-2-2 0 16,2 0 0-16,1-1 0 0,1-2 0 0,-1-1 0 16,1-3 0-16,1-3 0 0,0 4-128 0,-1-6 128 15,1 1-160-15,-3 1 16 0,1 1 0 0,-2-4 0 16,-1 2 144-16,0-2 0 0,0-2-144 0,-2-1 144 16,1 2 0-16,-2-5 0 0,1-1 0 0,-1 1 0 15,0-4 0-15,-1-1 0 0,2 0 144 0,-2-4-144 0,0-3 176 16,2-2-48-16,0-2 0 0,0-1 0 15,4 1 0-15,1 0 0 0,4 1 0 0,1 2 0 0,1 0-128 0,4 0 0 16,0 0 0-16,2 2 0 0,2-1 0 16,2-3-176-16,1 3 48 0,1-3 0 0,3 5 128 15,0-4 0-15,2 2-144 0,0-3 144 16,2 1-432-16,0 0-16 0,2-2 0 0,0 1-17216 16</inkml:trace>
  <inkml:trace contextRef="#ctx0" brushRef="#br0" timeOffset="40889.82">30192 13369 28559 0,'0'-2'2544'0,"-2"2"-2032"0,2 2-512 0,-1 0 0 0,0-2 960 0,-2 1 112 0,1 4 16 0,-3-1 0 15,-4 5 512-15,-1 2 128 0,-3 6 0 0,-2 0 16 16,0 4-928-16,-1-2-192 0,0 3-48 0,0 2 0 16,0-1-160-16,0 1-32 0,1 0-16 0,0-1 0 15,3-1-160-15,-1 0-16 0,4-3-16 0,-1-1 0 16,3 0-176-16,1-1 192 0,0-1-192 0,1 0 192 16,3-3-192-16,-1 3 0 0,1-4 0 0,-1 0 0 15,2-1 0-15,0 1 0 0,1-3-176 0,1-2 176 16,0-1-256-16,2 0 48 0,-1-2 0 0,3-4 0 15,1 2 80-15,2-4 128 0,0 2-208 0,4-4 80 16,-1 2-176-16,2-2-16 0,2-2-16 0,1-1 0 16,0 4-720-1,0-3-144-15,3-3-16 0,1 3-16 0,-1 0-1648 16,0 2-320-16,1-2-64 0,-3-1-9472 0</inkml:trace>
  <inkml:trace contextRef="#ctx0" brushRef="#br0" timeOffset="41203.25">30415 13345 30399 0,'-2'4'1344'0,"-2"0"288"0,2-2-1312 0,-1 2-320 15,2-1 0-15,0 2 0 0,-2-1 928 0,0 2 112 0,-4 7 32 0,-2 4 0 16,-4 5 336-16,-2 5 64 0,-1 2 0 0,-1-1 16 16,-2 5-944-16,0 1-192 0,-1 1-32 0,0 2-16 15,0 1-96-15,1 1-16 0,1-5 0 0,2 1 0 16,1-3-192-16,2-1 144 0,2-5-144 0,-1 0 128 16,4-1-128-16,2-4 192 0,1-2-192 0,1-3 192 15,1-1-192-15,2-5-272 0,2-2 64 0,1-4-12128 31,0 0-2416-31</inkml:trace>
  <inkml:trace contextRef="#ctx0" brushRef="#br0" timeOffset="41953.09">30748 13320 36863 0,'-4'0'1632'0,"2"0"336"0,-1 4-1584 0,2-4-384 0,0 0 0 0,1 0 0 0,-1 3 832 0,-2-3 64 0,1 1 32 0,-3 4 0 0,0-1-448 0,-3-1-96 0,0 2 0 0,-2 0-16 16,0 1-368-16,-1 0 0 0,-1 1 0 0,-2 1 0 15,-1 0 0-15,0 0 0 0,0 0 0 0,-2 0 0 16,1 2 0-16,-3 0 192 0,0 1-64 0,-1 2 0 15,1 0-128-15,1 0 0 0,-1 0 0 0,2 2 0 16,2-1 0-16,2 1-128 0,1-3 128 0,4 0-192 16,2-2 192-16,3-4 0 0,2 1 0 0,2-1 0 15,3-3 0-15,1 0 176 0,2-3-176 0,2 0 192 0,1 0-64 0,0 0-128 16,2-3 192-16,0 3-64 0,2 0-128 16,0 0 0-16,-2 3 0 0,-1-3 0 0,3 4 0 0,-2-3 0 15,0 1 0-15,1 2 0 0,-2 1 176 0,1 1-48 16,-1 0-128-16,-1-1 192 0,0 4-192 0,-1-3-128 15,-2 3 128-15,-1-2-208 0,1 2 208 0,-2-3 0 16,-1 2 0-16,1 0 0 0,2 0 0 0,-2 0 0 16,1 2 0-16,0-4 0 0,0 3 0 0,0-2 0 15,-1 2 0-15,1-2 0 0,-1 2 0 0,-2-3 0 16,-1 1 0-16,-2-1 0 0,0 0 0 0,-1 0 0 16,-1 1 0-16,-2 0 0 0,-1-4 0 0,0 4 0 0,-1-1 0 15,-2 0 0-15,2-4-192 0,-2 2 48 0,-1 0 16 16,0-2 0-16,-1-2-64 0,0 0-16 0,2 0 0 15,-2-2 0-15,1 1-80 0,1-6-16 0,-1 1 0 0,3 0 0 32,1-4-128-32,1-2-16 0,2-4-16 0,2-3 0 0,0-2 336 0,2-2 128 0,2 0 0 0,1-4-144 15,2 4 400-15,2-2 96 0,1-4 16 0,1 4 0 16,2-6-48-16,1 2 0 0,2 1 0 0,1-1 0 16,1 5-128-16,-1-1-16 0,2 3-16 0,-1 2 0 15,-1 0-160-15,1 5 0 0,-1 2 0 0,-2 0 128 16,-1 1-128-16,-1 3 0 0,-2 2 0 0,0-2-12288 15,-2 3-2384-15</inkml:trace>
  <inkml:trace contextRef="#ctx0" brushRef="#br0" timeOffset="42634.65">29090 14537 26719 0,'-3'1'2368'0,"2"-1"-1888"0,2 0-480 0,1 0 0 0,0 0-368 0,1 0-160 0,-1-1-48 0,2 1 0 15,-1 0-192-15,4 0-64 0,-2 0 0 0,0 0 0 0,-2 1 1264 0,0 4 240 16,-1-1 48-16,-3 2 16 0,-2 2 1440 0,-1 3 304 16,-3 0 48-16,0 4 16 0,-2-2-848 0,-1 5-160 15,-1-1-48-15,0 0 0 0,1 1-816 0,0 0-160 16,2 1-48-16,2-3 0 0,-1-3-272 0,2 2-48 16,3-2-16-16,2-1 0 0,1-2-128 0,3 0 0 15,0-2 0-15,2-1 0 0,1-4 0 0,2 4 0 16,1-6 0-16,1-1 0 0,1 0 0 0,3-1 160 0,1-2-160 15,3-1 160-15,2-2-160 0,2 0 0 0,1-4 0 0,0 0 0 16,2 2 0-16,-2-5 0 16,1 3-192-16,-4-2 192 15,-2 2-992-15,0 0-80 0,-3-2-16 0,-1 2 0 16,-4 1-704-16,-1-1-128 0</inkml:trace>
  <inkml:trace contextRef="#ctx0" brushRef="#br0" timeOffset="42941.99">29385 14443 26719 0,'-5'3'2368'0,"2"0"-1888"15,0 0-480-15,2-3 0 0,1 1 1776 0,-1 2 256 16,-2 3 48-16,-2 1 16 0,-1 6-240 0,-1 3-32 16,-2 5-16-16,2 1 0 0,1 3-1200 0,-1 3-240 15,1 2-48-15,0 3-16 0,-1 6-304 0,-1-1 0 16,-1 0 0-16,-2 3 0 0,1-3 0 0,1-7 0 16,0-5 0-16,0 1 0 0,-2-1-240 0,0 3-48 15,1-7-16-15,1-3 0 16,3-6-752-16,1-4-160 0</inkml:trace>
  <inkml:trace contextRef="#ctx0" brushRef="#br0" timeOffset="43380.94">30274 14493 31327 0,'2'-9'2784'0,"0"3"-2224"0,1 2-560 0,-1 2 0 15,1 2-1232-15,-1-4-368 0,3-2-64 0,1-4 0 16,0-1-304-16,1 1-48 0,-2 2-16 0,-4 4 0 0,-2 4 4432 0,-3 2 880 16,-1 2 176-16,-3 2 48 0,-1 3-496 0,-3 0-80 15,-1 1-32-15,-1 5 0 0,-1-2-1696 0,-2 4-352 16,-3 4-64-16,-2 4-16 0,-3 4-336 0,-2 6-80 16,-1 2-16-16,-3 5 0 0,-3 5-336 0,1 4 0 15,-4 6 0-15,1 0 0 0,1-1 0 0,-3 7 0 16,-3 13 0-16,-1 1 0 0,3-2 0 0,3-6 0 15,2-4 0-15,7-9 0 0,4-5 0 0,4-4 0 16,4-6 0-16,3-6 128 0,3-3 16 0,3-8 16 0,2-1 0 0,1-7 0 31,0-1-656-31,1-5-128 0,1-1-16 0,-1-2-12480 0,1-5-2496 16</inkml:trace>
  <inkml:trace contextRef="#ctx0" brushRef="#br0" timeOffset="43824.63">29984 15236 28559 0,'2'-5'2544'0,"0"1"-2032"0,0 1-512 0,-1 3 0 0,1 0 896 0,0-3 64 0,0 2 32 0,2-4 0 0,1 1 960 0,-1 2 192 15,-2 0 32-15,-2 4 16 0,-1 3-1136 0,-3 1-224 16,1 4-64-16,-5 2 0 0,1 2-288 0,-2 1-64 16,-1 4-16-16,-1 0 0 0,-1 3-160 0,1 0-48 15,0 1 0-15,1-5 0 0,1 4-192 0,2-3 0 16,-1 1 128-16,2-5-128 0,1 1 128 0,1 0 0 15,2-4-128-15,-1 1 192 0,3-2-192 0,0-3 0 16,2 1 0-16,0-3 0 0,1 2 0 0,0-6 0 0,1 4-160 16,0-5 160-16,1 4-128 0,1-3 128 0,0 0-128 0,1 2 128 15,2-2-256-15,1-2 48 0,1 2 0 0,1-2 0 32,2 0-240-32,2-2-64 0,1 0 0 0,2-2 0 15,1 0 0-15,1-2 0 0,0 1 0 0,0-1 0 0,1 0-384 16,-2-1-64-16,0 0-32 0,-3-3 0 0,0 4-672 15,-4-2-144-15,-1 0-32 0,-3 2-12736 0</inkml:trace>
  <inkml:trace contextRef="#ctx0" brushRef="#br0" timeOffset="44084.96">30326 15067 42383 0,'-11'8'1872'0,"4"-2"400"0,2 1-1824 0,2-1-448 16,3-3 0-16,0 4 0 16,-1-1-320-16,0 4-144 0,-3 8-48 0,-1 7 0 0,-1 11 352 0,-3 1 160 15,0 1-160-15,0 1 160 0,0 1 128 0,1-1 112 16,-1-1 16-16,-1 2 16 0,1-2 432 0,1-3 96 16,-1 0 16-16,2 0 0 0,1-3-352 0,-1 2-64 15,1-5-16-15,0 2 0 0,1-2-384 0,0-3 0 16,0 1 0-16,1-5 0 15,2 0-320-15,1-3-160 0,2-2-32 0,1-6-12672 16,2-4-2560-16</inkml:trace>
  <inkml:trace contextRef="#ctx0" brushRef="#br0" timeOffset="44786.55">30734 15157 15663 0,'2'-3'1392'0,"-2"1"-1120"0,0 1-272 0,0-2 0 0,0 3 3680 16,0-2 672-16,0-2 144 0,0 0 32 0,0-2-2160 15,-2 0-448-15,0 2-64 0,0-2-32 0,-2 4-672 16,-1 0-128-16,0 1-16 0,-1 2-16 0,-2 3-336 15,1 0-64-15,-2 2-16 0,-1 3 0 0,-1 0-128 0,-1 4-48 16,0-2 0-16,-2 4 0 16,0-2-128-16,2 2-16 0,-2 1-16 0,1-1 0 0,0 1-240 0,0 0 0 15,-1 0 0-15,1-1 0 0,-1 2 0 0,0 0 0 16,2-3 0-16,0 0 0 0,0 1-128 0,4-3 128 16,0-2-192-16,2 0 192 0,3-1-128 0,0-2 128 15,3-1 0-15,1-1 0 0,2-1-320 0,2 0 32 16,1-2 16-16,3-1 0 0,0 2 48 0,4-3 16 15,0 2 0-15,3-2 0 0,-1 0-48 0,1 0 0 16,0 2 0-16,1 0 0 0,0 4-48 0,-1-3-16 0,1 3 0 16,-1 4 0-16,-1 0 80 0,-2 2 16 0,-1 0 0 15,0 2 0-15,-1 2 48 0,-2 3 16 0,0-1 0 0,-2 1 0 16,-1-2 160-16,-1 2 0 0,0-1 0 0,-1 1 128 16,0-1-128-16,-2-2 0 0,1 2 128 0,-3-4-128 15,1 2 0-15,0-1-240 0,-1-4 48 0,0 4 0 16,-1-5 192-16,0 3 0 0,-1-5 192 0,0 2-192 15,-1-4 352-15,1 0-32 0,-1 1-16 0,-2-4 0 16,1 0 16-16,-1 1 0 0,-2-1 0 0,0 0 0 16,0-2-176-16,-3 1-16 0,0 1-128 0,-3-3 192 15,1 4-192-15,-3-2-208 0,-1-1 32 0,-1 2 16 16,-2 1-160-16,-2 2-16 0,0-3-16 0,0 2 0 16,3-1-48-16,0 0-16 0,5-2 0 15,0-2 0-15,5 0 640 0,2-3 128 0,2-4 32 0,3-1 0 0,2-2-144 16,3-6-32-16,2 0 0 0,1-7 0 0,3 2-16 0,2-3-16 15,2-2 0-15,2-3 0 0,1 1 64 0,-1 2 16 16,-1-3 0-16,1 1 0 0,3-3-64 0,-2-6 0 16,1-1 0-16,-1-3 0 0,-2-1-16 0,-2-2-16 15,-2 2 0-15,-1 2 0 0,-1 1-160 0,-5 2 160 16,1 3-160-16,-3 1 160 0,-1 4-368 0,-1 2-80 16,0 2-16-16,-1 1-19520 0</inkml:trace>
  <inkml:trace contextRef="#ctx0" brushRef="#br0" timeOffset="47757.71">24541 13124 29487 0,'-5'-6'2624'0,"1"1"-2112"0,1 1-512 0,2 2 0 0,1 0 144 0,-2 0-144 0,-3-2 0 0,-3-5 144 0,-1 0-144 0,-4-1 0 16,0 1 0-16,-2 3 0 15,0 5-1056-15,-1 1-96 0,1 3 0 0,-2 3-16 16,-2 4 528-16,-1 5 96 0,-1 1 32 0,-1 7 0 0,-1 3 512 0,0 2 0 0,1 7 0 0,2-3 0 15,4 1 0-15,4-3 0 0,3-3 0 0,5-1 0 16,4-1 0-16,5-6 0 16,3 1 0-16,4-1 144 0,2-3-144 0,-3-5 0 0,0-1-192 15,3-3 192 1,3 0-544-16,6-3 16 0,3 0 0 0,0-6 0 0,3 0 384 0,-1-4 144 0,1-4 0 0,-2-2-144 16,0 0 784-16,-1-4 176 0,-2-5 16 0,-2 1 16 15,-1-5-32-15,-1-1-16 0,-3 1 0 0,-2-3 0 16,-4-1-544-16,-2-1-96 0,-5-3-32 0,-1 2 0 15,-3-1-128-15,-5 0 0 0,-1 0 0 0,-5 1 0 0,0 0 0 16,-6 2 0-16,0 0 0 0,-3 4 0 16,1 6-1024-16,0 1-128 0,2 7-16 0,-2 5-9904 15</inkml:trace>
  <inkml:trace contextRef="#ctx0" brushRef="#br0" timeOffset="48508">24606 14778 23039 0,'-2'-3'2048'0,"-2"-1"-1648"0,0 2-400 0,2-2 0 0,1 4 2624 0,-1-3 432 0,1 3 80 0,-1-2 32 0,-3 1-2080 0,-3-2-400 16,0-1-96-16,-4 4-16 0,1 2-112 0,-4 3-16 16,-1 2-16-16,-3 5 0 15,-4 3-880-15,0 3-192 0,-3 6-16 0,1 1-16 16,4 0-752-16,-2 3-160 0,-5 6-16 0,1 5-16 15,3 2 960-15,1-1 192 0,6-3 32 0,5-6 16 0,4 1 416 0,6-6 144 16,3-2 0-16,6-1 0 0,6-4 544 0,2-1 96 0,4-2 32 0,4-6 0 16,3 0-816-16,2-7-400 0,3 0 32 15,2-6 16 1,3-3-880-16,0-1-176 0,2-2-48 0,-2-1 0 16,1-2 688-16,0-2 144 0,-1-2 32 0,-1-2 0 0,-4-5 720 0,-3 2 160 0,-3-2 32 0,-5 2 0 15,-4-3 752-15,-3 3 144 0,-3-3 48 0,-2 0 0 16,-5 2-272-16,-3-3-48 0,-2 3-16 0,-4 0 0 15,-2-3-96-15,-3 3-32 0,-4-3 0 0,-4 1 0 16,-2 1-320-16,-5-1-64 0,-2 3-16 0,1 2 0 16,-1 2-256-16,-2 3-144 0,0 4 160 0,1 2-160 15,2 6-1136-15,-1 2-320 0,4 1-64 16,-1 5-13296-16</inkml:trace>
  <inkml:trace contextRef="#ctx0" brushRef="#br0" timeOffset="49055.62">27273 14817 13823 0,'-12'-2'1216'0,"2"0"-960"0,1 0-256 0,3 0 0 0,3 2 5648 0,0 2 1088 0,1 0 224 0,-5-2 32 16,-1 2-6992-16,-5 5-1568 0,0 3-224 0,-3 2-64 16,0 4-784-16,0 3-176 0,0 4-16 0,-1 5-16 15,1 6 416-15,-1-1 64 0,1 4 32 0,1 2 0 0,2 2 2336 0,-1-1 272 16,3 1 160-16,2-3 16 0,3-3 592 0,3-4 112 16,5-3 32-16,1-2 0 0,4-3-816 0,1-5-176 15,7-2-16-15,1-3-6096 16,2-7-1216-16</inkml:trace>
  <inkml:trace contextRef="#ctx0" brushRef="#br0" timeOffset="49193.59">27400 15384 3679 0,'7'-5'320'0,"-5"4"-320"0,-2 1 0 0,0-2 0 16,4-2 2656-16,8-8 464 0,7-11 80 0,2-9 32 15,3-2 112-15,-6-7 32 0,-3 2 0 0,-6-1 0 16,-6 1-1488-16,-5 2-288 0,-7 0-64 0,-4 1-16 16,-7-1-720-16,-5 2-144 0,-5 3-16 0,-4 0-16 31,-5 1-944-31,-1 3-176 0,-4-1-32 0,-3 7-14576 15</inkml:trace>
  <inkml:trace contextRef="#ctx0" brushRef="#br0" timeOffset="51371.13">27576 15227 13823 0,'-2'0'1216'0,"1"-2"-960"0,1 1-256 0,0 1 0 0,1 0 1664 0,0-3 272 0,2 3 64 0,0-1 16 0,3-2-1760 0,2 1-256 0,3 1-224 0,-1-4 32 31,0 1-832-31,-3 2-192 0,-2 0-16 0,-1 2-16 0,-3 0 800 0,-3 0 144 0,-2 4 48 0,-1-2 0 16,-2 2 1024-16,-1 2 224 0,1-2 32 0,-3 2 16 15,0 0 624-15,1 3 112 0,2-1 16 0,-1 0 16 16,3 0-1152-16,1 0-224 0,1 0-48 0,2 0-16 0,0 1-368 0,-1-3-192 15,2 4 32-15,-1-4 0 16,0 2-288-16,-2-2-48 0,-2 0-16 0,1 3 0 16,-5-3 352-16,-1 4 160 0,-4-4-160 0,0 4 160 0,-4-1 0 0,0 0 0 15,-3 1 208-15,-2 0-64 0,0 0-144 0,-2 1 0 16,-1-1-192-16,1 0 192 0,1-1 0 0,0-4 0 16,2 0 0-16,2-2 192 0,4 0 368 0,0 0 80 15,4-3 0-15,1 0 16 0,2-3-272 0,0 0-48 16,2 0-16-16,1-4 0 0,1 1-80 0,1-2-32 15,0 0 0-15,1-2 0 0,0 2-16 0,-1-2-16 16,2 0 0-16,-2 1 0 0,0-1-176 0,0 2 0 16,-3 0 0-16,1-1 0 15,-1 3-704-15,-2 3 0 0</inkml:trace>
  <inkml:trace contextRef="#ctx0" brushRef="#br0" timeOffset="52658.66">16847 13020 34095 0,'-5'-6'3024'0,"-1"1"-2416"0,-1 1-480 0,4 3-128 0,2-2 1472 0,-1 3 288 0,2 0 48 0,-2 0 16 0,-1 0-1504 0,1 0-320 0,-1 0 0 0,1 3 0 15,2 1-464-15,1 2-48 16,0 0-16-16,2 4 0 0,-1 0 384 0,1 5 144 0,1 4 0 0,0 4-144 0,3 8 144 15,-4 3 0-15,1 4 0 0,0 5 0 16,-3 4 0-16,-2 2 0 0,0-1 0 0,-3 5 0 16,-1-6 0-16,-3 4 128 0,0 1-128 0,-2-1 128 15,-1-1 320-15,-2-3 64 0,-1-2 0 0,-1-5 16 0,1-5-272 16,-2-4-48-16,0-5-16 0,1-3 0 0,2-7-192 0,0-4 176 16,2-6-176-16,1-6 160 0,4-2-32 0,1-6 0 15,3-2 0-15,-1-8 0 0,2-1-128 0,0-5 0 16,1-2 144-16,0-7-144 0,1-4 0 0,0-5 0 15,0-2 0-15,2-6 128 0,-1 0-128 0,2 1 0 16,0 0 0-16,2 2 0 0,3-1 0 0,2 3 0 16,3 2 0-16,4 5-128 0,3 5 128 0,0 1-128 15,1 5 128-15,0 4-128 0,-1-1 128 0,2 4 0 16,0 2 0-16,2 0 0 0,2 4 0 0,0-1 0 0,3 5 0 16,-2 6 0-16,2 0 0 0,0 8 0 0,-2 2 0 15,-1 3 0-15,-2 5 0 0,2 4 0 0,3 7 0 16,0 5 0-16,-2 2 0 0,-1 5 0 0,1-3 0 15,-4 5 0-15,0-5 0 0,-4 3 0 0,-3 3 0 0,-4 0 0 16,-3-5 0-16,-1 6 0 0,-2 3 0 0,-2 0 0 16,-2-3 0-16,-3 1 0 0,0-5 0 0,-3-2 0 15,1-3 0-15,-1-4 0 0,1 1 0 0,-2-6 0 16,1-2 0-16,-4-2 0 0,2-3 0 0,0-4-12464 16,-1-4-2416-16</inkml:trace>
  <inkml:trace contextRef="#ctx0" brushRef="#br0" timeOffset="53136.8">17897 13186 29487 0,'-5'-8'2624'0,"0"2"-2112"0,0 2-512 0,1-1 0 0,2 4 1808 0,0 1 256 0,1-2 48 0,-4 2 16 0,-2 0-1904 0,-3 0-384 0,-3 2-80 0,0 8-16 15,-2 4-288-15,0 7-64 0,-1 3-16 0,0 6 0 0,1 2 464 0,2 5 160 16,0 0 0-16,5 3-144 0,1 0 144 0,5 4 256 15,3 7-64-15,3-4-16 0,2 5 720 0,3-2 128 0,1 0 48 0,1-3 0 16,2-9-656-16,2-3-128 0,3-5-32 16,-1-3 0-16,1-7-256 0,3-2 0 0,0-6 0 15,2 1 0-15,-1-7 0 0,3-2 0 0,-1-1 0 0,2-6 0 16,-1-4 0-16,-1-2 128 0,-2-3 16 0,-1-1 0 16,2-6 96-16,-4 0 16 0,-1-4 0 0,-1-4 0 15,-1-1-32-15,-3-5 0 0,-2-5 0 0,-2-5 0 16,-4-3-32-16,-3 3 0 0,-3 2 0 0,-3-5 0 15,-2-6-192-15,-5-2 0 0,-2 1 0 0,-4 2 0 16,3 5 0-16,-1 5 0 0,-1 2 0 0,1 9 0 16,0 3 0-16,1 7-128 0,1 4 128 0,-1 0-160 15,-1 6 16-15,2 2 0 0,-2 1 0 0,1 4-12112 16,2 3-2416-16</inkml:trace>
  <inkml:trace contextRef="#ctx0" brushRef="#br0" timeOffset="54101.42">18906 13450 28559 0,'-3'41'2544'0,"-1"-11"-2032"16,1 3-512-16,-1-9 0 0,4-6 2608 0,-1-3 416 15,0 7 96-15,-3 19 16 0,0 16-2368 0,2 13-480 16,0 0-96-16,2-10 0 0,2-10-192 0,0-11-192 15,2-8 32-15,-2-10 16 0,2-7 144 0,-1-5 0 16,0-6 0-16,0-3 0 0,0-3 0 0,1-6 192 0,0-1-32 0,0-6-16 16,0-5 0-16,0-3 0 0,0 0 0 0,0-5 0 15,1-5 176-15,1-7 16 0,-1-4 16 0,1-2 0 16,0-1-64-16,0-3-16 0,0 4 0 0,2 0 0 16,-2 5-112-16,3-1-32 0,2 1 0 0,0 5 0 15,3 6-128-15,0 8 0 0,2 0 0 0,2 7 0 16,0 4 0-16,2 1 0 0,1 3-160 0,1 5 160 15,2 0 0-15,1 3 0 0,1 6 0 0,-2 4 0 16,1 5 0-16,-1 5 0 0,-2 2 0 0,-1 3 0 16,-1 4 0-16,-3 2 0 0,-2 0 0 0,-3-1 160 15,-2 3-160-15,-1-4 0 0,-3-3 0 0,-2-2 0 16,-1-1 0-16,-2-7 0 0,1-4 0 0,-1-2 0 0,0-1 0 16,0-6 0-16,1-3 0 0,-1-3 0 0,0-3 256 15,3-7 0-15,1-3 16 0,0-6 0 0,1 1-272 16,-1-10 0-16,2-5 128 0,1-5-128 0,-2 3 0 0,-1-3 0 15,1-1 0-15,-1 5 0 0,2 2 0 0,1 7-256 16,0 8 80-16,1 5 16 0,1 8-192 0,0 4-32 16,1 7-16-16,1 5 0 0,2 4 400 0,2 6 0 15,3 1 0-15,0 3-128 0,5 4 128 0,-1 1 128 16,2-2-128-16,-1-2 176 0,-2-1 144 0,0-1 16 16,-1-2 16-16,0 1 0 0,1 1-192 0,-1 0-32 15,-3-2-128-15,-1 3 192 0,-2 0-192 0,-1 0 0 0,-3 2 0 16,-3-3 0-16,0 4 0 0,-3 1 0 0,-2 2 0 0,-1 0 0 31,-2 5-704-31,0-6-16 0,0 4-16 0,-2-3-18320 0</inkml:trace>
  <inkml:trace contextRef="#ctx0" brushRef="#br0" timeOffset="54596.17">20576 13450 42383 0,'-3'-3'1872'0,"-1"0"400"0,-1 1-1824 0,1 0-448 0,2 0 0 0,0 2 0 0,0 0 0 0,-3-3-160 0,-2 2 0 0,-6-2 0 16,-2 1-1296-16,-3 2-256 0,-2 5-48 0,-1 3-16 15,-1 3 256-15,-3 5 48 0,-1 2 16 0,0 6 0 0,-2 7 1168 0,0 3 288 16,0 5 0-16,0 3 0 0,-2 5 1312 0,1 0 320 15,1 1 64-15,1-2 16 0,2-4-752 0,2-1-128 16,3-3-48-16,2-3 0 0,5-5-592 16,3 0-192-16,4-1 0 0,3-5 0 0,7-5 176 0,3-7-176 15,5-2 160-15,4-7-160 0,3-3 144 0,5-7-144 16,2-5 128-16,4-6-128 0,2-2 0 0,1-7 0 16,-1 1 0-16,0-3 0 15,1-3-512-15,0-5 32 0,2-1 0 0,-2-1 0 0,-2 0 480 0,-4 0 0 16,-2 1 0-16,-3 0 0 0,-2 3 272 0,-2 0 160 15,0 7 16-15,-5 2 16 0,-2 1-112 0,-2 3-32 0,-1 0 0 16,-4 3 0-16,0 3 48 0,-3 6 0 0,-1 2 0 0,-1 4 0 16,0 4-240-16,-3 4-128 0,-1 2 160 0,-1 0-160 15,0 6 0-15,0 1 128 0,0 3-128 0,1 6 0 16,1 1 0-16,0 5 0 0,2 4 0 0,2 0 0 16,0 5 0-16,2 0 0 0,1 5 0 0,0 0 0 15,1 2 0-15,2-1 0 0,2-1 0 0,-1-1 0 16,3-3 0-16,0-1 0 0,2-2 0 0,1-3 0 15,1-6-528 1,3-1-160-16,-1-7-16 0,-2-2-16 0,1-6-2224 16,-1-4-448-16</inkml:trace>
  <inkml:trace contextRef="#ctx0" brushRef="#br0" timeOffset="54902.95">20994 12268 27647 0,'-1'-22'2448'0,"-2"6"-1952"0,1 1-496 0,1 5 0 0,0 3 2496 0,1 4 384 0,0-1 96 0,0-2 16 16,1 0-3488-16,-1 0-688 0,2 6-144 0,2 7-16 15,0 12 512-15,-1 9 96 0,1 11 32 0,1 8 0 0,0 6 704 0,1 7 0 16,-1 10 0-16,0 6 0 0,-1 10 1152 0,-1 1 160 15,1 2 32-15,-1 2 16 16,-1 1-416-16,1 4-96 0,-1 4-16 0,-2-2 0 0,1-7-352 0,-2 2-80 16,-1 4-16-16,-2-7 0 0,0-3-384 0,0-6 0 15,-1-7 0-15,2-4 0 0,-2-4-224 0,0-5-128 16,-1-11-32-16,0-5 0 16,1-4-992-16,0-9-208 0,-2-8-32 0,3-5-14128 0</inkml:trace>
  <inkml:trace contextRef="#ctx0" brushRef="#br0" timeOffset="55188.33">21547 13783 42383 0,'0'25'3776'0,"-3"-7"-3024"16,0 1-608-16,-1-6-144 0,2-4 1328 0,0-3 224 16,1 4 48-16,-3 6 16 15,-1 10-2704-15,-1 8-560 0,-1 1-96 0,-1-4-17904 0</inkml:trace>
  <inkml:trace contextRef="#ctx0" brushRef="#br0" timeOffset="55372.1">21528 13017 50687 0,'-2'0'4496'0,"-1"0"-3600"0,1 3-704 0,1-3-192 31,1 0-416-31,-2 0-112 0,1 0-32 0,0 1 0 16,-1 2-752-16,0-1-160 0,2 2-16 0,4-2-7616 15,1 2-1520-15,0-1-320 0</inkml:trace>
  <inkml:trace contextRef="#ctx0" brushRef="#br0" timeOffset="55751.84">21862 13453 50687 0,'3'0'2240'0,"-1"-3"464"0,3 0-2160 0,1 3-544 15,0-3 0-15,2 1 0 16,2 0-1648-16,5 2-432 0,9-5-96 0,9 1 0 16,5 1-704-16,0-1-144 0,-1 4-32 0,-5 0 0 15,-1 0 144-15,-3 4 32 0,-6-1 0 0,-2 0 0 0,-6 3 2880 0,-1 1 640 16,-5-1 112-16,-3 4 16 0,-1-3 2160 0,-3 4 432 15,-2-1 96-15,-4 2 0 0,-1 1-1984 0,-3 0-384 16,-2 4-96-16,-4 1-16 0,-3 1-976 0,-4 4 0 16,-2 2 0-16,-3 1-208 15,-2 2-1136-15,0 1-208 0,-1 2-48 0,0-3-16 16,3-2 80-16,2-2 32 0,4 1 0 0,2-2 0 0,3 1 1696 0,1-1 320 0,4-3 80 16,1 2 16-16,1 0 1392 0,2 3 288 0,2 1 48 0,1 2 16 15,1-1-1488-15,2-1-288 0,2 0-64 0,1-1-16 16,1 0-224-16,2-3-32 0,3-2-16 0,2-2 0 15,1-3-96-15,4-4 0 0,1 2-128 0,1-5 192 16,2-1-192-16,-1-4 0 0,3-3 0 0,-1-2 0 16,0 1-448-1,1-8-144-15,0-1-32 0,0 0-11488 0,1-5-2304 0</inkml:trace>
  <inkml:trace contextRef="#ctx0" brushRef="#br0" timeOffset="56156.44">22546 13824 42383 0,'6'12'1872'0,"-3"-6"400"16,-1 0-1824-16,-1-3-448 0,2-2 0 0,-1-1 0 0,3 0 384 0,3 3 0 16,4-3-16-16,7 0 0 15,4 0-1664-15,4-3-336 0,3-1-64 0,-2-2-16 16,2-4-896-16,0 1-176 0,-2-3-32 0,-1 2-16 15,1-2 1936-15,-4 0 384 0,-1 1 64 0,-2-1 32 0,-3 3 2736 0,0-4 560 16,-5 3 96-16,-1-3 32 0,1-2-1408 0,-2-1-256 16,-1 0-64-16,-3-5-16 0,-1 1-880 0,-2-1-192 0,-1 1-16 15,-5 0-16-15,-1-2-336 0,-3-1-64 0,-6 3-16 16,-2 0 0 0,-3 4-272-16,-2 4-64 0,-6 3-16 0,-2 5 0 15,-2 4-864-15,-3 6-160 0,-2 4-32 0,-5 3-16 16,0 3 528-16,-2 6 96 0,0 4 32 0,-1 7 0 0,-1 7 848 0,-1 7 176 0,1 6 0 0,2 1 0 15,3 6 288-15,1 0-32 0,4 6 0 0,5-2 0 16,5 2 1088-16,7-2 192 0,2 2 64 0,7-6 0 16,2-3-384-16,5-6-64 0,2-4 0 15,6-6-16-15,0-7-544 0,7 1-96 0,4 0-32 0,4-7 0 16,3-2-240-16,3-5-48 0,2-5-16 0,2-9 0 16,4-4-416-16</inkml:trace>
  <inkml:trace contextRef="#ctx0" brushRef="#br0" timeOffset="63485.35">18825 14828 35935 0,'11'1'3200'16,"-4"-1"-2560"-16,-4 3-512 0,0-3-128 0,-2 1 1632 0,-1 1 304 0,1 1 64 0,0 0 16 0,1 4-1456 0,0 3-304 0,-1 6-48 0,-2 5-16 15,-1 1-528-15,-4 6-112 0,-3 4-32 0,-4 3 0 0,-3 6 160 0,-5 7 16 16,-2 5 16-16,-6 4 0 0,0-2 288 0,-5 1 0 15,0 0 0-15,-1-5 0 0,2-5 0 0,-7 3 144 16,-3 4 16-16,-4-2 0 0,0-3 176 0,-1-5 48 16,-1-1 0-16,2-4 0 0,1-6 48 0,0-6 16 15,1-4 0-15,2-1 0 0,0-5-208 0,1 0-48 16,1-3 0-16,4-6 0 0,5-2-192 0,3-5 0 0,3-5 128 0,5-2-128 16,1-3 304-16,4-9 16 0,1-2 0 15,1-5 0-15,1-4 16 0,0-4 16 0,0-7 0 0,1-6 0 16,2 0-352-16,1-4 0 0,3 1 0 15,-1-5 128-15,1 2-128 0,1-1 0 0,1 3 0 0,1 4 0 16,5 4 0-16,-1 7 0 0,4 7 0 0,0 5-192 16,1 1 192-16,3 8-208 0,3 4 80 0,5 0 128 15,3 4 0-15,5 3 0 0,5 4 224 0,5 1-64 16,5 4-160-16,6 5 0 0,4 4 0 0,2 4 0 16,3 1 0-16,-2 7 128 0,0 2-128 0,-1 1 128 15,-1 3-128-15,-1 2 192 0,1 4-192 0,1 0 192 16,0-1 128-16,6 9 48 0,5 3 0 0,3 4 0 15,-3-2 48-15,-1-3 16 0,-3-1 0 0,-3-5 0 16,-3-2-208-16,-5 0-32 0,-3-3-16 0,-7-5-15472 16,-5-1-3104-16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irob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Particle Filtering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1900702"/>
            <a:ext cx="5753243" cy="372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90" y="1219200"/>
            <a:ext cx="8900760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Generally,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Storing map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83DAF5-B030-2DE4-71C3-E9554C4D0D43}"/>
                  </a:ext>
                </a:extLst>
              </p14:cNvPr>
              <p14:cNvContentPartPr/>
              <p14:nvPr/>
            </p14:nvContentPartPr>
            <p14:xfrm>
              <a:off x="439920" y="2889000"/>
              <a:ext cx="9612000" cy="371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83DAF5-B030-2DE4-71C3-E9554C4D0D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560" y="2879640"/>
                <a:ext cx="9630720" cy="37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Don’</a:t>
            </a:r>
            <a:r>
              <a:rPr lang="en-US" altLang="ja-JP" dirty="0">
                <a:latin typeface="Calibri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Calibri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743627-1F0E-CF41-8B4C-BD92285B30A7}"/>
                  </a:ext>
                </a:extLst>
              </p14:cNvPr>
              <p14:cNvContentPartPr/>
              <p14:nvPr/>
            </p14:nvContentPartPr>
            <p14:xfrm>
              <a:off x="6306120" y="-2880"/>
              <a:ext cx="2376720" cy="578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743627-1F0E-CF41-8B4C-BD92285B30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6760" y="-12240"/>
                <a:ext cx="2395440" cy="58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</a:t>
            </a:r>
            <a:r>
              <a:rPr lang="en-US" dirty="0">
                <a:ea typeface="ＭＳ Ｐゴシック" pitchFamily="34" charset="-128"/>
              </a:rPr>
              <a:t>e have an updated belief distribution based on the weighted particles</a:t>
            </a: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We sample N new particles from the weighted belief distributions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compute a belief distribution given weighted particles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71258D-4DBD-13D6-784C-9F9DE2445244}"/>
                  </a:ext>
                </a:extLst>
              </p14:cNvPr>
              <p14:cNvContentPartPr/>
              <p14:nvPr/>
            </p14:nvContentPartPr>
            <p14:xfrm>
              <a:off x="249840" y="633600"/>
              <a:ext cx="11946240" cy="619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71258D-4DBD-13D6-784C-9F9DE24452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480" y="624240"/>
                <a:ext cx="11964960" cy="62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38CC5B-928C-AD45-A75B-D58DB6BC2C10}"/>
                  </a:ext>
                </a:extLst>
              </p14:cNvPr>
              <p14:cNvContentPartPr/>
              <p14:nvPr/>
            </p14:nvContentPartPr>
            <p14:xfrm>
              <a:off x="6618960" y="4681800"/>
              <a:ext cx="183600" cy="36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38CC5B-928C-AD45-A75B-D58DB6BC2C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9600" y="4672440"/>
                <a:ext cx="20232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37215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E8B820-C1B7-AA58-41CB-A6E3DADE22D5}"/>
                  </a:ext>
                </a:extLst>
              </p14:cNvPr>
              <p14:cNvContentPartPr/>
              <p14:nvPr/>
            </p14:nvContentPartPr>
            <p14:xfrm>
              <a:off x="139680" y="1595160"/>
              <a:ext cx="9804240" cy="510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E8B820-C1B7-AA58-41CB-A6E3DADE22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320" y="1585800"/>
                <a:ext cx="9822960" cy="51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-5542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2841173" y="527876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Unless the weight is zero, in which case, you’ll want to resample from the beginning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5292-4B4A-443A-A176-02A377A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Pacman Particle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90EB-B4E8-4EDD-8641-F5405C7FF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94822" y="1098666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When sampling with likelihood weighting, what distribution do we have when we multiply fraction of counts times the weight?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endParaRPr lang="en-US" sz="2400" kern="0" dirty="0"/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355D666C-A545-49DF-BC39-3F74F8C6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028" y="3584002"/>
            <a:ext cx="558209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66">
            <a:extLst>
              <a:ext uri="{FF2B5EF4-FFF2-40B4-BE49-F238E27FC236}">
                <a16:creationId xmlns:a16="http://schemas.microsoft.com/office/drawing/2014/main" id="{70B5DCC0-E21D-48EE-A5EB-6578E5CC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028" y="2517202"/>
            <a:ext cx="558209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8" name="AutoShape 67">
            <a:extLst>
              <a:ext uri="{FF2B5EF4-FFF2-40B4-BE49-F238E27FC236}">
                <a16:creationId xmlns:a16="http://schemas.microsoft.com/office/drawing/2014/main" id="{F6C6E6CA-EAE0-4AC2-B617-2C8C7CD12524}"/>
              </a:ext>
            </a:extLst>
          </p:cNvPr>
          <p:cNvCxnSpPr>
            <a:cxnSpLocks noChangeShapeType="1"/>
            <a:stCxn id="22" idx="4"/>
            <a:endCxn id="21" idx="0"/>
          </p:cNvCxnSpPr>
          <p:nvPr/>
        </p:nvCxnSpPr>
        <p:spPr bwMode="auto">
          <a:xfrm>
            <a:off x="10595133" y="3064890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6B4BCC-7A0A-8E92-4564-C6D4D21051E0}"/>
                  </a:ext>
                </a:extLst>
              </p14:cNvPr>
              <p14:cNvContentPartPr/>
              <p14:nvPr/>
            </p14:nvContentPartPr>
            <p14:xfrm>
              <a:off x="2470680" y="2182680"/>
              <a:ext cx="9289080" cy="456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6B4BCC-7A0A-8E92-4564-C6D4D2105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1320" y="2173320"/>
                <a:ext cx="9307800" cy="45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000000" imgH="6348010" progId="MSPhotoEd.3">
                  <p:embed/>
                </p:oleObj>
              </mc:Choice>
              <mc:Fallback>
                <p:oleObj name="Photo Editor Photo" r:id="rId2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9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https://www.irobot.com/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6" name="Picture 2" descr="Roomba® 960 Robot Vacuum | iRobot">
            <a:extLst>
              <a:ext uri="{FF2B5EF4-FFF2-40B4-BE49-F238E27FC236}">
                <a16:creationId xmlns:a16="http://schemas.microsoft.com/office/drawing/2014/main" id="{6BBE4F9E-F821-4A66-94F0-66A51220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7"/>
          <a:stretch/>
        </p:blipFill>
        <p:spPr bwMode="auto">
          <a:xfrm>
            <a:off x="5329779" y="994943"/>
            <a:ext cx="6518325" cy="5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32667B-161A-4B3E-862C-761C7732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0" y="1433683"/>
            <a:ext cx="4309507" cy="43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6CA5BF-B93D-9176-2A17-EA72C6CCE005}"/>
                  </a:ext>
                </a:extLst>
              </p14:cNvPr>
              <p14:cNvContentPartPr/>
              <p14:nvPr/>
            </p14:nvContentPartPr>
            <p14:xfrm>
              <a:off x="3817800" y="3686040"/>
              <a:ext cx="4608000" cy="228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6CA5BF-B93D-9176-2A17-EA72C6CCE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8440" y="3676680"/>
                <a:ext cx="4626720" cy="23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F6DAF-3BB7-46A9-9843-BB65AADE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65630" y="1270413"/>
            <a:ext cx="8179112" cy="51217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21DCC0-F008-4CA3-F4F3-D5DF1D0F8608}"/>
                  </a:ext>
                </a:extLst>
              </p14:cNvPr>
              <p14:cNvContentPartPr/>
              <p14:nvPr/>
            </p14:nvContentPartPr>
            <p14:xfrm>
              <a:off x="3636360" y="177480"/>
              <a:ext cx="8559720" cy="466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21DCC0-F008-4CA3-F4F3-D5DF1D0F86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00" y="168120"/>
                <a:ext cx="8578440" cy="46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46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becomes infeasible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3429000"/>
            <a:ext cx="3822700" cy="31866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ECBAED-9D08-3353-459A-B6749CE7431A}"/>
                  </a:ext>
                </a:extLst>
              </p14:cNvPr>
              <p14:cNvContentPartPr/>
              <p14:nvPr/>
            </p14:nvContentPartPr>
            <p14:xfrm>
              <a:off x="159480" y="3206520"/>
              <a:ext cx="5699160" cy="354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ECBAED-9D08-3353-459A-B6749CE743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120" y="3197160"/>
                <a:ext cx="5717880" cy="35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dirty="0"/>
              <a:t>Solution: kill the bad ones, make more of the good ones</a:t>
            </a:r>
          </a:p>
          <a:p>
            <a:r>
              <a:rPr lang="en-US" dirty="0"/>
              <a:t>This way the population of samples stays in the high-probability region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EF52A6-6D45-0926-BAFD-AA3D7F29ED8F}"/>
                  </a:ext>
                </a:extLst>
              </p14:cNvPr>
              <p14:cNvContentPartPr/>
              <p14:nvPr/>
            </p14:nvContentPartPr>
            <p14:xfrm>
              <a:off x="2811240" y="736200"/>
              <a:ext cx="7061040" cy="296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EF52A6-6D45-0926-BAFD-AA3D7F29ED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1880" y="726840"/>
                <a:ext cx="7079760" cy="29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3886201"/>
          <a:ext cx="3524251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5047619" imgH="3990476" progId="Package">
                  <p:embed/>
                </p:oleObj>
              </mc:Choice>
              <mc:Fallback>
                <p:oleObj name="Videoclip" r:id="rId2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1676400" y="3886201"/>
                        <a:ext cx="3524251" cy="2606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6547F0-43ED-7E93-06EE-73D8C3789B0C}"/>
                  </a:ext>
                </a:extLst>
              </p14:cNvPr>
              <p14:cNvContentPartPr/>
              <p14:nvPr/>
            </p14:nvContentPartPr>
            <p14:xfrm>
              <a:off x="10681200" y="311400"/>
              <a:ext cx="1204560" cy="443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6547F0-43ED-7E93-06EE-73D8C3789B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1840" y="302040"/>
                <a:ext cx="1223280" cy="44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15322</TotalTime>
  <Words>1717</Words>
  <Application>Microsoft Office PowerPoint</Application>
  <PresentationFormat>Widescreen</PresentationFormat>
  <Paragraphs>337</Paragraphs>
  <Slides>24</Slides>
  <Notes>1</Notes>
  <HiddenSlides>1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Wingdings</vt:lpstr>
      <vt:lpstr>ＭＳ Ｐゴシック</vt:lpstr>
      <vt:lpstr>Calibri Light</vt:lpstr>
      <vt:lpstr>Symbol</vt:lpstr>
      <vt:lpstr>Calibri</vt:lpstr>
      <vt:lpstr>Arial</vt:lpstr>
      <vt:lpstr>Office Theme</vt:lpstr>
      <vt:lpstr>Videoclip</vt:lpstr>
      <vt:lpstr>Photo Editor Photo</vt:lpstr>
      <vt:lpstr>AI: Representation and Problem Solving </vt:lpstr>
      <vt:lpstr>Warm-up</vt:lpstr>
      <vt:lpstr>Particle Filtering</vt:lpstr>
      <vt:lpstr>Particle Filtering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</vt:lpstr>
      <vt:lpstr>Particle Filtering: Observe</vt:lpstr>
      <vt:lpstr>Particle Filtering: Resample</vt:lpstr>
      <vt:lpstr>Summary: Particle Filtering</vt:lpstr>
      <vt:lpstr>Weighting and Resampling</vt:lpstr>
      <vt:lpstr>Summary: Particle Filtering</vt:lpstr>
      <vt:lpstr>Poll 1</vt:lpstr>
      <vt:lpstr>Poll 1</vt:lpstr>
      <vt:lpstr>Demo: Pacman Particle Filtering</vt:lpstr>
      <vt:lpstr>Particle Filter Localization (Laser)</vt:lpstr>
      <vt:lpstr>Robot Mapping</vt:lpstr>
      <vt:lpstr>Particle Filter SLAM – Video 1</vt:lpstr>
      <vt:lpstr>Particle Filter SLAM – Video 2</vt:lpstr>
      <vt:lpstr>SLAM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1168</cp:revision>
  <cp:lastPrinted>2018-11-27T13:42:27Z</cp:lastPrinted>
  <dcterms:created xsi:type="dcterms:W3CDTF">2018-10-11T11:39:27Z</dcterms:created>
  <dcterms:modified xsi:type="dcterms:W3CDTF">2024-11-26T21:56:16Z</dcterms:modified>
</cp:coreProperties>
</file>