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ink/ink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80"/>
  </p:notesMasterIdLst>
  <p:handoutMasterIdLst>
    <p:handoutMasterId r:id="rId81"/>
  </p:handoutMasterIdLst>
  <p:sldIdLst>
    <p:sldId id="663" r:id="rId2"/>
    <p:sldId id="1024" r:id="rId3"/>
    <p:sldId id="1221" r:id="rId4"/>
    <p:sldId id="2347" r:id="rId5"/>
    <p:sldId id="2348" r:id="rId6"/>
    <p:sldId id="2349" r:id="rId7"/>
    <p:sldId id="2359" r:id="rId8"/>
    <p:sldId id="1195" r:id="rId9"/>
    <p:sldId id="1196" r:id="rId10"/>
    <p:sldId id="2350" r:id="rId11"/>
    <p:sldId id="1202" r:id="rId12"/>
    <p:sldId id="1203" r:id="rId13"/>
    <p:sldId id="1201" r:id="rId14"/>
    <p:sldId id="1179" r:id="rId15"/>
    <p:sldId id="1183" r:id="rId16"/>
    <p:sldId id="1185" r:id="rId17"/>
    <p:sldId id="426" r:id="rId18"/>
    <p:sldId id="1010" r:id="rId19"/>
    <p:sldId id="1011" r:id="rId20"/>
    <p:sldId id="2343" r:id="rId21"/>
    <p:sldId id="2344" r:id="rId22"/>
    <p:sldId id="2345" r:id="rId23"/>
    <p:sldId id="1190" r:id="rId24"/>
    <p:sldId id="428" r:id="rId25"/>
    <p:sldId id="1234" r:id="rId26"/>
    <p:sldId id="2351" r:id="rId27"/>
    <p:sldId id="427" r:id="rId28"/>
    <p:sldId id="1192" r:id="rId29"/>
    <p:sldId id="1204" r:id="rId30"/>
    <p:sldId id="1188" r:id="rId31"/>
    <p:sldId id="1224" r:id="rId32"/>
    <p:sldId id="1227" r:id="rId33"/>
    <p:sldId id="444" r:id="rId34"/>
    <p:sldId id="1229" r:id="rId35"/>
    <p:sldId id="1230" r:id="rId36"/>
    <p:sldId id="1232" r:id="rId37"/>
    <p:sldId id="1231" r:id="rId38"/>
    <p:sldId id="2352" r:id="rId39"/>
    <p:sldId id="2358" r:id="rId40"/>
    <p:sldId id="446" r:id="rId41"/>
    <p:sldId id="447" r:id="rId42"/>
    <p:sldId id="1216" r:id="rId43"/>
    <p:sldId id="445" r:id="rId44"/>
    <p:sldId id="1235" r:id="rId45"/>
    <p:sldId id="2360" r:id="rId46"/>
    <p:sldId id="1218" r:id="rId47"/>
    <p:sldId id="1226" r:id="rId48"/>
    <p:sldId id="450" r:id="rId49"/>
    <p:sldId id="2353" r:id="rId50"/>
    <p:sldId id="1228" r:id="rId51"/>
    <p:sldId id="2354" r:id="rId52"/>
    <p:sldId id="2355" r:id="rId53"/>
    <p:sldId id="1233" r:id="rId54"/>
    <p:sldId id="2356" r:id="rId55"/>
    <p:sldId id="1236" r:id="rId56"/>
    <p:sldId id="1237" r:id="rId57"/>
    <p:sldId id="1238" r:id="rId58"/>
    <p:sldId id="1240" r:id="rId59"/>
    <p:sldId id="2357" r:id="rId60"/>
    <p:sldId id="1239" r:id="rId61"/>
    <p:sldId id="1241" r:id="rId62"/>
    <p:sldId id="1242" r:id="rId63"/>
    <p:sldId id="1243" r:id="rId64"/>
    <p:sldId id="1244" r:id="rId65"/>
    <p:sldId id="1245" r:id="rId66"/>
    <p:sldId id="1247" r:id="rId67"/>
    <p:sldId id="1248" r:id="rId68"/>
    <p:sldId id="1246" r:id="rId69"/>
    <p:sldId id="1249" r:id="rId70"/>
    <p:sldId id="1250" r:id="rId71"/>
    <p:sldId id="1251" r:id="rId72"/>
    <p:sldId id="1252" r:id="rId73"/>
    <p:sldId id="1225" r:id="rId74"/>
    <p:sldId id="436" r:id="rId75"/>
    <p:sldId id="437" r:id="rId76"/>
    <p:sldId id="438" r:id="rId77"/>
    <p:sldId id="439" r:id="rId78"/>
    <p:sldId id="440" r:id="rId79"/>
  </p:sldIdLst>
  <p:sldSz cx="12192000" cy="6858000"/>
  <p:notesSz cx="7099300" cy="10234613"/>
  <p:custDataLst>
    <p:tags r:id="rId8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404040"/>
    <a:srgbClr val="A3312A"/>
    <a:srgbClr val="2A42A3"/>
    <a:srgbClr val="3333FF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2" autoAdjust="0"/>
    <p:restoredTop sz="85149" autoAdjust="0"/>
  </p:normalViewPr>
  <p:slideViewPr>
    <p:cSldViewPr>
      <p:cViewPr varScale="1">
        <p:scale>
          <a:sx n="78" d="100"/>
          <a:sy n="78" d="100"/>
        </p:scale>
        <p:origin x="97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gs" Target="tags/tag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4T19:39:10.2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0070C0"/>
    </inkml:brush>
    <inkml:brush xml:id="br5">
      <inkml:brushProperty name="width" value="0.05292" units="cm"/>
      <inkml:brushProperty name="height" value="0.05292" units="cm"/>
      <inkml:brushProperty name="color" value="#00B050"/>
    </inkml:brush>
    <inkml:brush xml:id="br6">
      <inkml:brushProperty name="width" value="0.05292" units="cm"/>
      <inkml:brushProperty name="height" value="0.05292" units="cm"/>
      <inkml:brushProperty name="color" value="#7030A0"/>
    </inkml:brush>
    <inkml:brush xml:id="br7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5550 1440 5519 0,'0'0'496'0,"-9"4"-496"0,-2-2 0 0,11-2 0 16,-7 0 3216-16,7 0 560 0,0 0 96 0,0 0 32 15,0 0-1872-15,0 0-368 0,0 0-80 0,0 0-16 16,0 0-944-16,10-4-192 0,2-2-48 0,-1 3 0 16,2-1-192-16,-5 1-32 0,1 2-16 0,2-2 0 15,1 2 224-15,1-1 32 0,1 1 16 0,2 0 0 0,-1 1 0 0,14 0 0 16,-4 0 0-16,-2-1 0 0,-2-2 96 0,1 0 0 15,-1 2 16-15,1 0 0 0,-1-2-80 0,1 2 0 16,0 0-16-16,2-2 0 0,-1-2-48 0,2-2-16 16,1-1 0-16,2 1 0 0,2-1-224 0,0 1-144 15,0 2 192-15,0 1-192 0,-1 1 128 0,0 2-128 16,0 1 0-16,-3 0 0 0,-4 0-128 0,-2 3-144 16,-3-3-32-16,-3 1 0 15,-2 0-720-15,-2 2-128 0,-2 1-48 0,-8-4 0 16,0 0-1328-16,0 0-272 0,0 0-48 0,0 0-16 0</inkml:trace>
  <inkml:trace contextRef="#ctx0" brushRef="#br0" timeOffset="516.28">5499 1612 9215 0,'0'0'816'0,"0"0"-656"16,0 0-160-16,0 0 0 0,0 0 3280 0,0 0 624 15,0 0 128-15,0 0 32 0,0 0-2752 0,0 0-544 16,0 0-128-16,0 0 0 0,0 0-192 0,0 0-48 0,0 0 0 0,14 3 0 16,1-4 224-16,2-1 32 15,2 0 16-15,3 1 0 0,3-1 64 0,3 2 16 0,0 2 0 0,5 0 0 16,2 1-144-16,2-2-32 0,-1 2 0 0,2-1 0 16,-2 1-272-16,0-2-64 0,-3-1-16 0,1-2 0 15,0-2-80-15,1 0-16 0,1-1 0 0,1-1 0 16,3 1-128-16,0 1 0 0,-1 0 144 0,0 2-144 31,-1-2-1536-31,0 0-368 0,0-1-80 0</inkml:trace>
  <inkml:trace contextRef="#ctx0" brushRef="#br1" timeOffset="13873.22">7741 1067 11967 0,'0'0'1072'0,"0"0"-864"15,0 0-208-15,0 0 0 0,0 0 2128 0,0 0 384 16,-6-6 80-16,6 6 16 0,0 0-1888 0,0 0-368 16,0 0-80-16,0 0-16 0,0 0-80 0,0 0-32 0,0 0 0 0,0 0 0 15,0 0-144-15,0 0 192 16,0 0-192-16,0 0 192 0,0 0-192 0,0 0 128 16,0 0-128-16,0 0 128 0,0 0 448 0,0 0 96 0,0 0 16 0,0 0 0 15,0 0 144-15,0 0 48 0,0 0 0 0,0 0 0 16,-4 6-416-16,0 0-80 0,0-1 0 0,-1 0-16 15,0 0-80-15,0 2-16 0,-1-2 0 0,1 3 0 16,-7 4-48-16,2 2-16 0,0 2 0 0,0-1 0 16,1 0 48-16,0 3 16 0,0 3 0 0,1 0 0 15,0 1-48-15,1-3-16 0,0 0 0 0,-1-2 0 16,-1-4-80-16,0 0-128 0,1-2 176 0,-1 2-176 16,-1 0 144-16,-1-1-144 0,-1-1 0 0,1-1 144 15,-2-1-144-15,-2-1 0 0,1 0 0 0,0 1 128 16,-1-1 64-16,1 1 16 0,0 0 0 0,-2-1 0 15,0 2 64-15,-1 1 16 0,2-2 0 0,-1 1 0 16,2 1-64-16,-1-2-16 0,1 2 0 0,0 1 0 0,1 1-80 0,0-1-128 16,0 0 176-16,1-2-176 0,0 2 128 0,0-2-128 15,1 1 0-15,0-1 0 0,0-1 0 0,-1 0 0 16,0 1 128-16,-1 0-128 0,0 2 0 0,1-3 128 16,1-1-128-16,0-2 0 0,-1-2 160 0,2-1-160 15,1-1 128-15,1 0-128 0,-2-2 240 0,0-2-48 16,1-2 0-16,1-1 0 0,2-1 64 0,-1-3 0 15,0-1 0-15,0 0 0 0,1-6-64 0,0 2 0 16,-1 0 0-16,1-1 0 0,1 1-48 0,0-2-16 16,-2-1 0-16,1 3 0 0,-1 1 0 0,2 0-128 15,0 1 192-15,0 0-64 0,-2 2 0 0,2 0-128 16,1 1 192-16,0-1-64 0,0 3-128 0,0-1 128 0,0 0-128 16,4 8 128-16,-1-9 0 0,0 1-128 0,1 8 192 15,1-10-64-15,-1 10-128 0,3-12 0 0,1 3 0 0,0 0 0 16,1 1 128-16,-5 8-128 0,6-11 0 0,-6 11 128 15,9-11-128-15,1 1 0 0,-10 10 0 0,11-7 0 16,-2-3 0-16,-1 3 0 0,-8 7 0 0,11-7 0 16,-2 1 0-16,-1-1 0 0,-1 1 0 0,-7 6 0 15,11-6-128-15,-1 2 128 0,1 2 0 0,-11 2 0 16,9-5 0-16,-9 5-144 0,10-4 144 0,-10 4 0 16,11-2 0-16,-2 2-128 0,-9 0 128 0,10 2 0 15,-10-2 0-15,0 0 0 0,12 0-128 0,-12 0 128 16,10 1 0-16,-10-1 0 0,12 3 0 0,-12-3 0 15,12 1 0-15,-12-1 0 0,12 3 0 0,-2 0 0 16,-10-3 0-16,12 4 0 0,-2 2 0 0,1-1 0 0,-11-5 0 16,13 5 0-16,-2-1 0 0,2 1 0 0,2 0 0 0,-1 1 0 15,0-3 0-15,1 3 0 0,-1 0 0 0,2 3 0 16,-1 2 176-16,2-1-176 0,-1-3 0 0,-2 3 0 16,2 1 0-16,-2-2 0 0,-1-1 0 0,2 1 0 15,-2-3 0-15,0 2 0 0,-13-8 0 0,15 10 0 16,-2-3 0-16,1 1 0 0,-3-3 160 0,1 2-160 15,-2-2 128-15,1 0-128 0,-11-5 128 0,14 8-128 16,-1-2 0-16,-2-1 128 0,-11-5-128 0,10 11 0 16,-2-1 0-16,0 1 0 0,-2-2 0 0,1 0 0 15,-1 0 128-15,-6-9-128 0,7 9 0 0,-7-9 0 16,8 9 0-16,-8-9 128 0,7 10-128 0,1-3 0 0,-8-7 0 16,8 8 128-16,-8-8-128 0,9 7 0 0,-9-7 144 0,11 6-144 15,-4 1 0-15,1-1-320 0,-1 3 64 0,-2-1 16 31,0-1-2848-31,-5-7-576 0</inkml:trace>
  <inkml:trace contextRef="#ctx0" brushRef="#br2" timeOffset="18986.39">8412 915 13823 0,'-6'-4'1216'0,"1"0"-960"16,0 0-256-16,5 4 0 0,-5-4 3664 0,5 4 688 16,-4-5 144-16,4 5 32 0,0 0-3184 0,0 0-640 15,-1-5-128-15,1 5-32 0,0 0-336 0,7-4-64 16,-7 4-16-16,11-1 0 0,-2-2-128 0,-9 3 0 0,13 3 0 0,-1-2 128 16,-12-1 64-16,0 0 16 0,14 8 0 0,-14-8 0 15,0 0 96-15,14 15 16 0,-2 0 0 0,-5 2 0 16,-2 2 144-16,0 7 48 0,-1 4 0 0,-1 7 0 15,-1 6 128-15,-3 1 16 0,1 4 16 0,0-2 0 16,0-3-160-16,-1-5-48 0,-2-4 0 0,2-3 0 16,-1 0-288-16,1 1-176 0,-3 2 192 0,3-1-192 15,1 5 160-15,0-1-160 0,-1-1 128 0,1-1-128 16,0-1 128-16,0-5-128 0,1-4 128 0,0-2-128 16,0-2 0-16,2 0 0 0,1-3 0 0,-1-2-176 15,-1-6-1376-15,2-3-288 16,-4-7-48-16,0 0-9120 0,0 0-1808 0</inkml:trace>
  <inkml:trace contextRef="#ctx0" brushRef="#br2" timeOffset="19689.8">8185 927 20271 0,'0'0'1792'0,"-8"-6"-1424"0,8 6-368 0,0 0 0 16,-7-10 1744-16,5 1 288 0,0 0 48 0,2 0 16 15,3 0-1456-15,1 1-272 0,1 0-64 0,2-3-16 16,1 0-80-16,1-1-16 0,1-1 0 0,2-1 0 15,2-2 224-15,4-2 32 0,5 1 16 0,4 1 0 16,2-2-96-16,5 1-32 0,2 1 0 0,1 2 0 16,-2-2-176-16,-1 3-32 0,-3 3-128 0,-2-1 192 15,-6 4 64-15,-1 0 16 0,-1 3 0 0,-1 0 0 0,-2 3 112 0,-2 2 0 16,-1 2 16-16,1 1 0 0,0 0-80 0,-1 1 0 16,1 1-16-16,-1 2 0 0,1 1-112 0,2 2 0 15,1 1-16-15,0-1 0 0,1 2 16 0,-1 2 0 16,1 2 0-16,-2-2 0 0,-1 0 0 0,-3 0 16 15,-2-2 0-15,-1 2 0 0,-1 0 0 0,-2-2 0 16,-8-13 0-16,5 15 0 0,-2-1-16 0,-5-1 0 16,-2-1 0-16,-5-2 0 0,-1 3 16 0,-3 0 0 15,-4-1 0-15,-3 2 0 0,-2 1-16 0,-3 3-16 16,-3 0 0-16,2 3 0 0,0 0-176 0,1 0 128 16,0 2-128-16,3-2 128 0,0-1 0 0,1-2-128 0,1-1 192 0,2-3-64 15,1-1 0-15,3-1-128 0,-3-3 192 0,1-4-64 16,0-2 16-16,2-4 0 0,0-3 0 15,1 0 0-15,2 0-16 0,2 1 0 0,-1-2 0 0,1 0 0 16,0 1-128-16,9 4-176 0,-12-4 48 0,3 3 0 31,9 1-304-31,-11 2-48 0,2 1-16 0,9-3 0 16,0 0-1248-16,-9 4-256 0,9-4-48 0,0 0-8864 0,0 0-1760 0</inkml:trace>
  <inkml:trace contextRef="#ctx0" brushRef="#br2" timeOffset="20304.59">9341 642 18543 0,'1'-11'816'0,"1"4"176"0,-1-1-800 0,2 3-192 16,-3 5 0-16,4-6 0 0,-1-2 672 0,0 3 96 16,0-2 0-16,-3 7 16 0,0 0-64 0,4-6-16 15,-3 0 0-15,2 0 0 0,-3 6-224 0,0 0-48 0,5-7-16 16,-5 7 0-16,0 0-144 0,6-5-16 0,-6 5-16 15,0 0 0-15,0 0 128 0,0 0 16 0,0 0 16 0,0 0 0 16,0 0 112-16,0 0 32 0,0 0 0 0,-9 8 0 16,-1 1 288-16,-1 0 64 0,0 2 16 0,-4 0 0 15,2 2 176-15,0 3 16 0,0 0 16 0,1 2 0 16,1 2-288-16,-1 0-64 0,0 0-16 0,0 1 0 16,1 0-368-16,-1-2-80 0,-1-2-16 0,0 0 0 15,1 0-80-15,0-1-16 0,-1 2 0 0,0 0 0 16,-2-1 16-16,-1 4 0 0,0 1 0 0,-1 6 0 15,0 3-16-15,-1 3 0 0,-1 4 0 0,2-1 0 16,0 1 0-16,2-3-16 0,4-1 0 0,2-5 0 16,1-3-176-16,3-3 128 0,2-2-128 0,2-1 128 0,1-1-128 15,2 0 0-15,2-1 0 0,1 0 128 16,3 2-128-16,0-1 0 0,0 2 144 0,2 4-144 0,3 1 128 0,0 3-128 16,-1 2 128-16,0-1-128 0,-2-1 0 15,2-2 0-15,-2 2 0 0,3-5 0 0,-1-1 0 0,0-4 0 16,-2-2 0-16,2-1 128 0,0-4-128 0,0-1-128 15,-1-3 128-15,2 1-192 16,3 3-320-16,-2-2-80 0,-1-2-16 0,2-4 0 16,-1-1-416-16,2-1-64 0,-2-2-32 0,0 0 0 15,1-1-2128-15,-2 0-416 0</inkml:trace>
  <inkml:trace contextRef="#ctx0" brushRef="#br2" timeOffset="22218.86">9561 955 12895 0,'0'0'576'0,"-9"-5"112"0,-1-1-560 0,3-1-128 0,7 7 0 0,0 0 0 16,0 0 3712-16,0 0 704 0,0 0 128 0,0 0 48 16,0 0-3392-16,0 0-688 0,0 0-128 0,0 0-16 15,11-5-176-15,-11 5-16 0,0 0-16 0,6 0 0 16,1 1 80-16,-2 2 16 0,-1 2 0 0,0 3 0 16,0-2 384-16,0 6 64 0,0 1 32 0,1 16 0 15,-1 0 208-15,0 3 32 0,-2 1 16 0,0 2 0 16,-2 3-224-16,0 0-64 0,0-3 0 0,-2-1 0 0,1-3-384 0,0-4-64 15,-2-3-32-15,0-1 0 0,1 1-96 0,-1-1-128 16,1 3 176-16,0 0-176 0,1-1 128 0,4 2-128 16,1 5 0-16,1-1 0 0,5 2 0 0,1-5 0 15,-1-4-208-15,0-6 80 16,0-5-512-16,-1-9-112 0,0-5-16 0,3-6-11136 16,-1-6-2240-16</inkml:trace>
  <inkml:trace contextRef="#ctx0" brushRef="#br2" timeOffset="22886.78">9621 897 27519 0,'-14'-7'1216'0,"4"3"256"0,-5-1-1168 0,5 1-304 0,2 0 0 0,8 4 0 16,-8-5 944-16,8 5 128 0,-4-8 16 0,2-1 16 15,0-1 48-15,2 2 16 0,0 8 0 0,0 0 0 16,7-5-528-16,-7 5-128 0,13-4 0 0,-1 2-16 16,-1 6-368-16,1 3-128 0,-12-7 0 0,15 5 144 15,-2-1-16-15,-2 0-128 0,-11-4 192 0,15 6-64 16,-4 0-128-16,4-1 0 0,-4-1 144 0,1 0-144 16,0-2 0-16,0 1 128 0,-12-3-128 0,14 2 0 15,-1 1 0-15,-1 1 0 0,-12-4 0 0,13 5 128 16,-13-5-128-16,13 8 0 0,-13-8 0 0,13 10 128 0,-13-10-128 0,10 13 144 15,-10-13-144-15,8 14 160 0,-8-14 32 0,3 18 0 16,-3-18 0-16,-2 21 0 0,-1-3-32 0,-3 3 0 16,-2-2 0-16,-2 3 0 0,0 2-32 0,-2 1-128 15,-1-1 192-15,0 1-64 0,-3-1-128 0,2-2 192 16,-1-3-192-16,2 0 192 0,0-2-192 0,2-2 128 16,3-2-128-16,0-2 128 0,2-3-128 0,6-8 128 15,0 0-128-15,0 0 128 0,0 0-128 0,0 0 0 16,0 0 0-16,0 0 128 0,0 0-128 0,9 0 0 15,1 0 0-15,-10 0 0 0,12 1 0 0,-2 0 0 16,2 0 0-16,0 2 0 0,-2 0 0 0,3-1 0 16,0 1 0-16,2 0 0 0,0-2-144 0,3 1 144 15,2 1 0-15,2 2 0 0,0-2 0 0,2 1 0 0,-2 0 0 0,0 0 0 16,-1 2 0-16,0 2 0 0,-2-2 0 0,0 1 0 16,-2-2 0-16,-3 2 0 0,-1 1 0 0,-3-1 0 15,0 0 0-15,-10-7 0 0,6 10 0 0,-6-10 0 16,4 13 0-16,-4-13 0 0,-1 13 144 0,-3-1-144 15,-1 0 240-15,-3-2-48 0,-4 2 0 0,2 0 0 16,-4 1-48-16,0 2-16 0,-1 1 0 0,-2 1 0 16,-2 0 32-16,1 0 0 0,-1 1 0 0,-2 2 0 15,-2-2-160-15,1 2 0 0,0-1 0 0,1 1 0 16,0-1 0-16,3-1 0 0,0-1 0 0,1-1 128 16,0-2-128-16,0-2 0 0,3-1 0 0,1 0 128 15,0 1-304-15,2-2-64 0,1-2-16 0,1-1 0 16,-2-1-608-16,2-3-128 15,9-3-32-15,-9 5 0 0,9-5-1872 0,0 0-384 0,0 0-80 0,0 0-16 0</inkml:trace>
  <inkml:trace contextRef="#ctx0" brushRef="#br2" timeOffset="23284.64">10384 1688 8287 0,'0'0'736'0,"0"0"-592"0,-8 5-144 0,8-5 0 16,-8 11 5376-16,5 0 1024 0,1 2 224 0,1 1 32 15,0-3-5312-15,1 4-1088 0,0-2-256 0,1 0 0 16,2-3 0-16,0 2 0 0,1-3 128 0,2 0-128 16,0 0 288-16,2 0 0 0,0 0 0 0,1 1 0 15,0-4 224-15,-1 2 64 0,0 0 0 0,-2 2 0 16,-2 3-384-16,-1-1-192 0,-1 0 192 0,0-2-192 16,-2-10 144-16,-2 14-144 0,0 1 0 0,-2 0 144 15,-3 0-144-15,-1-3 160 0,-2 1-160 0,1-2 160 16,-2-2-160-16,1 3 0 0,0 0 144 0,-1 0-144 0,1 1 128 15,-1-2-128-15,1 1 160 0,-1-1-160 16,2-2-384-16,0-3-192 0,1-1-16 0,8-5-9952 16,-9 4-1984-16</inkml:trace>
  <inkml:trace contextRef="#ctx0" brushRef="#br2" timeOffset="23769.08">10842 1435 5519 0,'0'0'240'0,"-7"-6"64"0,1 2-304 0,-2 0 0 0,-1 0 0 0,2 1 0 16,7 3 7232-16,0 0 1408 0,0 0 256 0,0 0 64 16,0 0-7232-16,0 0-1440 0,0 0-288 0,2 16 0 15,-2-16 0-15,5 18 0 0,0-1 0 0,0 1 0 16,0-1 0-16,-1 2 0 0,0 1 0 0,1 1 0 16,1 4 0-16,-1-1 0 0,1-1 0 0,1 0 0 15,-2 2 0-15,0 0 0 0,-1-3 0 0,1 2 0 16,-1-2 0-16,2 0 0 0,-3-1 0 0,1-2 0 0,0-2 240 15,0-2 112-15,0-4 32 0,0 2 0 0,0 2 64 16,0 0 32-16,0 1 0 0,0 0 0 0,0-2-224 0,-1 3-32 16,1-1-16-16,0 1 0 0,-1 2-64 0,-2 2-16 15,1 2 0-15,-2 1 0 0,-2-3-128 0,0 1 0 16,-4 0 144-16,1-1-144 0,-1 0 128 0,-2-2-128 16,-1 0 160-16,0-1-160 0,-3-2 192 0,1-1-48 15,-2 1-16-15,0-3 0 0,0-1 0 0,-1-3 0 16,0 0 0-16,-2-5 0 15,-2-7-480-15,-2-6-96 0,-2-5-32 0,0-8 0 16,0-8-2592-16,-2-6-528 0</inkml:trace>
  <inkml:trace contextRef="#ctx0" brushRef="#br2" timeOffset="23970.14">10561 1328 13823 0,'0'-22'1216'0,"2"1"-960"0,-1 2-256 0,0 0 0 16,1 0 3872-16,0 2 736 0,1 0 128 0,1 4 48 16,-2 0-2736-16,4 1-528 0,-1-1-112 0,1 4-32 15,2 1-720-15,-1 3-144 0,2 0-16 0,3 0-16 16,-1 2-480-16,2 2 0 0,0-1-128 0,2 2 128 31,-1-1-784-31,0 0-48 0,-1 1-16 0,0-3-9712 0,-1 2-1952 0</inkml:trace>
  <inkml:trace contextRef="#ctx0" brushRef="#br2" timeOffset="24469.14">11342 1822 11055 0,'0'0'976'0,"0"0"-784"0,0 0-192 0,0 0 0 15,7 9 3936-15,-7-9 736 0,8 10 160 0,0-3 32 16,-1 1-3280-16,1-1-656 0,-8-7-128 0,9 10-32 16,-1 1-320-16,1-2-64 0,-1 0 0 0,0 0-16 15,-2 1-368-15,0 1 0 0,-6-11 0 0,5 14 0 16,-5-14 0-16,1 15 0 0,-1-15 0 0,-1 18 0 15,-2-1 224-15,1 0-32 0,-4-3 0 0,1 2 0 16,-3-2 192-16,2 2 48 0,-2-2 0 0,0 4 0 16,-1 1-128-16,0 1-32 0,0 0 0 0,-2 1 0 0,1 1-144 0,0-1-128 15,-1 0 192-15,1-2-192 0,-1-4 0 0,-1-2-272 16,-1-3 16-16,0-3 16 16,-1-6-2448-16,1-5-512 0</inkml:trace>
  <inkml:trace contextRef="#ctx0" brushRef="#br2" timeOffset="25153.95">11580 1443 22111 0,'-3'-5'1968'0,"0"0"-1584"0,-1-1-384 0,4 6 0 16,0 0 3904-16,0 0 704 0,0 0 144 0,0 0 32 16,0 0-3920-16,2 19-864 0,0-1 0 0,1-1 0 15,0 0 0-15,-2 1-144 0,2 2 144 0,-2-1 0 16,0 3-144-16,-1 0 144 0,-1 2-160 0,0-3 160 16,-1 0-256-16,1-2 64 0,-2-1 0 0,1-2 0 15,-1-2 192-15,0-2 0 0,3-12 0 0,-2 11 0 16,2-11 0-16,0 0 0 0,0 0 0 0,0 0 160 15,0 0 112-15,0 0 32 0,0 0 0 0,0 0 0 16,2-11-48-16,2-1-16 0,0-2 0 0,2-4 0 16,-1 0-48-16,0-2-16 0,0-2 0 0,2 0 0 0,1 1-176 15,1 1 192-15,0 2-192 0,1 2 192 0,1 1-192 0,-1 3 0 16,-1 3 0-16,0 1 0 0,2 2 0 0,-2 2 0 16,-9 4 0-16,12-4 128 0,-2 0-128 0,0 2 192 15,1 1-192-15,-1 1 192 0,-10 0-192 0,12 0 0 16,-2 1 0-16,-10-1 0 0,12 6 0 0,-12-6 0 15,11 8 0-15,-11-8 0 0,7 11 0 0,0 0 0 16,-7-11 0-16,5 14 0 0,-2 0 176 0,1-1-48 16,-4-13-128-16,4 13 192 0,1-1-192 0,-5-12 144 15,6 11-144-15,-6-11 128 0,9 6-128 0,-9-6 128 16,12 1-128-16,0-3 128 0,0-3 0 0,-1-2-128 16,1-2 192-16,0-1-64 0,0-2-128 0,1 0 0 15,0 0 0-15,-2 1 0 0,1-1 0 0,-1 0 0 0,-1 0 0 16,2 3 0-16,-2 0 0 0,1 0 0 0,-1-1 0 0,-1 3 0 15,0 1 0-15,2 0 0 0,-1 2 0 0,1 0 0 16,-2 1 0-16,-9 3 0 0,11 0 0 0,0 1 0 16,-1 1 0-16,1 4 0 0,-11-6 144 0,13 11-144 15,0 0 320-15,-1-1-16 0,-2-1 0 0,0 2 0 16,1-1-128-16,-1 1-32 0,2-1 0 0,-2 2 0 16,0-2-144-16,0 2 128 0,0-2-128 0,0 1 128 15,-1-2-128-15,0 1 0 0,-1 1 0 0,-1 1-176 16,1-1-448-16,-1 0-80 15,-1-3-32-15,-6-8 0 0,8 9-1312 0,0-3-256 0,-8-6-48 0,0 0-16 32,9 7-128-32,-1-2-48 0,-8-5 0 0,0 0-9760 0</inkml:trace>
  <inkml:trace contextRef="#ctx0" brushRef="#br2" timeOffset="25691.53">12082 555 24015 0,'-8'-16'1056'0,"4"7"224"0,1 2-1024 0,1 0-256 0,0 1 0 0,2 6 0 16,0 0 224-16,0 0-16 0,0 0 0 0,0 0 0 15,0 0-16-15,0 0-16 0,0 0 0 0,0 0 0 16,0 0-48-16,0 0 0 0,0 0 0 0,0 0 0 16,0 0 16-16,0 0 0 0,0 0 0 0,0 0 0 15,0 0 720-15,0 0 144 0,0 0 16 0,0 0 16 16,0 0 160-16,0 0 16 0,0 14 16 0,4 0 0 15,3 1-240-15,2-1-48 0,1 4-16 0,5 4 0 16,2 2-288-16,1 2-64 0,3 3-16 0,1 0 0 16,1 1-64-16,1-2-16 0,-2-2 0 0,1 0 0 15,1-1-240-15,-1 2-48 0,1-2-16 0,1 4 0 0,-1-1-176 0,0 6 0 16,-2 3 0-16,3 3 0 0,0-1 192 0,1 0-64 16,1-1 0-16,2-3 0 0,-2-1 0 0,-1-5 0 15,0-3 0-15,0 0 0 0,-4-1 16 0,-3-2 0 16,-4-2 0-16,-2 0 0 0,-4 0 112 0,-2 1 0 15,-3 3 16-15,-5 3 0 0,-2 2-32 0,-2 4-16 16,-2 2 0-16,-4 1 0 0,-6 5-80 0,-4-1-16 16,-3-2 0-16,-3-3 0 0,-2-5-128 0,-5 2 0 15,-2 0 0-15,-3 3 0 16,-2 1-1920-16,-4 2-384 0,-9 2-64 0</inkml:trace>
  <inkml:trace contextRef="#ctx0" brushRef="#br1" timeOffset="30847.62">17811 925 15951 0,'0'0'704'0,"0"0"144"0,0 0-672 0,0 0-176 15,10-5 0-15,-3 0 0 0,1 0 1152 0,-8 5 192 16,9-4 32-16,-9 4 16 0,11-4-240 0,-11 4-64 16,9-4 0-16,-9 4 0 0,0 0-128 0,0 0-16 15,0 0-16-15,0 0 0 0,0 0 144 0,0 0 16 16,4-3 16-16,-4 3 0 0,0 0-208 0,0 0-32 0,0 0-16 0,0 0 0 16,0 0-16-16,-4 3 0 15,-4 2 0-15,1 3 0 0,0 0-160 0,-1 4-32 0,-1-1-16 0,0 4 0 16,-2-2-448-16,2 4-176 0,-1 2 128 0,-1 6-128 15,-2 0 192-15,3 5-32 0,-2 1-16 0,0 0 0 16,-1 5 0-16,-1-3 0 0,0-1 0 0,0-4 0 16,1-3 16-16,-1-4 0 0,0-1 0 0,-1-5 0 15,1-2-32-15,0-1 0 0,-2-2 0 0,0 0 0 16,1-3 0-16,0 1 0 0,1-3 0 0,1 1 0 16,0-1 0-16,1 0 0 0,1-2 0 0,0-3 0 15,1-4 48-15,-1 2 0 0,1 0 0 0,1-1 0 16,0 1 16-16,0-2 0 0,1-2 0 0,0 1 0 15,-1 0-64-15,0 0 0 0,-1-2 0 0,10 7 0 16,-11-7-128-16,2-1 0 0,1-1 144 0,1-2-144 16,-1-1 0-16,3-1 0 0,0-4 0 0,1 0 128 15,2-3-128-15,0-1 0 0,1-3 0 0,1 1 0 0,0-2 0 0,1 2 0 16,2-1 0-16,-1 1 0 0,4-1 0 0,0 5-128 16,1-4 128-16,0 5 0 0,0 0 0 0,2 4 0 15,2 2 0-15,0 1 0 0,1 1-128 0,1 4 0 16,1 0 0-16,1 2 0 0,-2 0 128 0,2 3-128 15,1 1 128-15,1 3-128 0,-1 1 128 0,-1 1 0 16,1 3 0-16,1 2 0 0,0 2 0 0,0 2 0 16,-2 2-192-16,1 1 64 0,0 1 128 0,-1 3 0 15,0-2 0-15,-1 2 0 0,0-1 0 0,2 1 0 16,-2 0 160-16,1-1-160 0,-2 1 0 0,0-1 0 16,1-2 0-16,2 0 0 0,-2-5 0 0,2-1 0 0,-1 0 0 15,1-3 144-15,1 0-144 0,-1-1 128 0,-1-3-128 0,1 3 128 16,0-1-128-16,-2-1 0 0,0-1 144 0,1 2-144 15,-2-1 0-15,-2 1 128 0,1 1-128 0,0-2 0 16,0-1 0-16,1-1 0 0,0 0 0 0,0 0 0 16,0-1 0-16,0-1 0 0,-1 1-160 0,1 0 160 15,0-2-320-15,0 1 64 0,0 1 0 0,-2 0 0 32,0-1-544-32,-11-2-96 0,10 2-32 0,-2-2 0 15,-8 0-2144-15,8-2-448 0</inkml:trace>
  <inkml:trace contextRef="#ctx0" brushRef="#br1" timeOffset="31433.27">18376 996 13823 0,'0'0'608'0,"-11"1"128"0,1-1-592 0,10 0-144 0,-9 3 0 0,9-3 0 16,0 0 3200-16,0 0 624 0,0 0 112 0,0 0 32 15,0 0-3072-15,0 0-592 0,0 0-128 0,0 0-32 0,10-3 64 0,1 0 16 16,-11 3 0-16,13-1 0 0,-1 0-96 0,-1 0 0 16,1-1-128-16,0 2 192 0,-1 0 272 0,1-1 48 15,1 1 16-15,2 1 0 0,-2-2 144 0,2 1 32 16,2 0 0-16,3 0 0 0,1-1-384 0,1-1-80 15,0 0-16-15,3 0 0 0,0 1-96 0,-1 1-128 16,-2 0 176-16,1 0-176 0,-1-1-144 0,-1 1-144 16,-2 1-32-16,-2 0 0 15,-3-2-704-15,0 1-160 0,-3 0-32 16,-11 0-12800-16</inkml:trace>
  <inkml:trace contextRef="#ctx0" brushRef="#br1" timeOffset="31760.43">18415 1284 30111 0,'0'0'1344'0,"0"0"256"0,0 0-1280 0,0 0-320 0,0 0 0 0,0 0 0 16,0 0 1056-16,0 0 144 0,10-4 16 0,2 1 16 0,0 2-480 0,2 1-112 16,3 0 0-16,3-1-16 0,1-1-336 0,3 4-64 15,2 2-16-15,3-2 0 0,1 0-208 0,-1 0-208 16,-1 1 32-16,0 1 16 15,-3 1-976-15,1-5-192 0,0-4-32 0,-1 0-8768 16,-3 2-1760-16</inkml:trace>
  <inkml:trace contextRef="#ctx0" brushRef="#br1" timeOffset="32923.37">20471 405 19343 0,'0'0'1728'0,"0"0"-1392"0,0 0-336 0,0 0 0 16,0 0 2416-16,0 0 400 0,0 0 96 0,0 0 16 15,0 0-2144-15,0 0-416 0,0 0-96 0,0 0-16 16,10-2 0-16,-10 2 0 0,13-2 0 0,-2 1 0 15,-11 1-128-15,12-1-128 0,-12 1 144 0,11 0-144 16,-11 0 272-16,0 0-32 0,11-2-16 0,-11 2 0 16,0 0 320-16,0 0 64 0,0 0 16 0,0 0 0 15,10 11 80-15,-10-11 32 0,7 15 0 0,-2 2 0 16,-1 0-160-16,-2 2-48 0,0 3 0 0,-1 3 0 16,-1-1-224-16,1 2-48 0,2 0-16 0,0 1 0 15,-1 1-240-15,1 0 0 0,-1-2 0 0,2-2 0 0,0 1 0 0,3-3 0 16,-2-2 0-16,1-2 0 15,0 0-304-15,0-2-96 0,-1-3-32 0,1 1 0 16,-1-1-688-16,-1 2-144 0,-2-2-16 0,1-1-16 16,-2-1-1200-16,-1 0-224 0,0-11-48 0,-1 14-9680 0</inkml:trace>
  <inkml:trace contextRef="#ctx0" brushRef="#br1" timeOffset="33539.49">19531 1392 7359 0,'0'0'656'0,"-9"5"-528"16,1-2-128-16,8-3 0 0,0 0 4400 0,0 0 848 15,0 0 160-15,0 0 32 0,0 0-3984 0,0 0-816 16,12-7-144-16,2 2-48 0,2-1-192 0,3-1-32 16,1-1-16-16,6 3 0 0,4 3 368 0,5-4 80 15,4 1 16-15,4 1 0 0,0 0 192 0,2-1 32 16,-2-4 16-16,-3 0 0 0,-2 0-272 0,4-2-48 15,1 0-16-15,5 1 0 0,4 0-112 0,3 2-16 16,1-1-16-16,0-1 0 0,-3-2 80 0,-2-1 0 0,-3 0 16 16,2-2 0-16,1 2 0 0,5-1 0 0,4 2 0 15,2 3 0-15,2 1-272 0,-5 1-48 0,-4 1-16 0,-4 2 0 16,-3-2-64-16,1 1 0 0,2-1-128 0,4 1 192 16,1 1-64-16,-1-1 0 0,-4 3-128 0,-2-1 192 15,-3-1-192-15,-3 0 0 0,-4 1 0 0,-4 1 0 16,-4-2 0-16,-1 1 0 0,-1 1 0 0,-2 0 0 31,1 1-288-31,-2 1-96 0,-5 0-32 0,-2 0 0 16,-2-1-384-16,-1 1-80 0,-3 1-16 0,-3 2 0 0,-2-2-1504 15,-1 3-304-15,-7-4-64 0</inkml:trace>
  <inkml:trace contextRef="#ctx0" brushRef="#br1" timeOffset="34189.99">19883 1637 6447 0,'0'0'576'0,"-7"-4"-576"16,7 4 0-16,0 0 0 0,0 0 5520 0,0 0 1008 16,0 0 192-16,0 0 32 0,0 0-5136 0,0 0-1024 15,0 0-208-15,0 0-32 0,0 0-16 0,0 0 0 16,10 9 0-16,-3 3 0 0,0 1-16 0,-1 4-16 16,0 4 0-16,-1 2 0 0,-1 4-144 0,0 1-32 15,-2 1 0-15,2 0 0 0,-1-5 64 0,1 0 16 16,-2-1 0-16,0-2 0 0,-1 0 64 0,0 1 16 15,1 0 0-15,-2 2 0 0,0-1-128 0,2 2-32 16,1 1 0-16,-1 2 0 0,1-2-128 0,1 0 0 16,0-2 144-16,1 0-144 0,0-6-160 0,0-1-96 15,3-3-32-15,0-3 0 16,0-3-2208-16,2-8-432 0,1-6-80 0</inkml:trace>
  <inkml:trace contextRef="#ctx0" brushRef="#br1" timeOffset="34674.07">19948 1569 21183 0,'-15'-9'944'0,"4"3"192"0,-1-1-912 0,-1 1-224 0,0-1 0 0,2 2 0 16,1 1 2384-16,10 4 432 0,-6-6 96 0,6 6 16 0,0 0-1712 0,0 0-320 15,5-10-80-15,4 4-16 0,4-1-400 0,2 2-80 16,-1 1 0-16,2-1-16 0,1 0-304 0,1 2 0 16,0-2 0-16,0 0 0 0,1-2 0 0,0 2 128 15,1 1-128-15,-1 0 0 0,1 0 176 0,-1 2-176 16,1-1 160-16,2 3-160 0,2-1 176 0,0 1-176 16,1 0 192-16,1 2-192 0,2 2 128 0,-1 0-128 15,-2 0 0-15,-1 1 0 0,1 1 144 0,-3 0-144 16,-1 1 0-16,0-1 144 0,-3-1-144 0,-1 2 0 15,-2 1 144-15,-4 0-144 0,-11-8 0 0,11 11 0 16,-2 1 0-16,-1 0 128 0,-3 2-128 0,-1 2 0 16,-3-1 0-16,-2 4 128 0,-4 0-128 0,1 2 0 15,-1 0 0-15,-3 1 0 0,-4 2 0 0,0-1 0 0,-1 0 0 0,-2 0 0 16,-1-3 0-16,-4 1 128 0,-2-5-128 0,0 0 0 16,1-2 0-16,-2 0 0 0,-2-3 0 0,0-3 128 15,0-2-128-15,2 1 0 0,2-1 0 0,2-2 128 16,0 0-128-16,4-1 0 0,2-1 0 0,1-1 0 15,1-1 0-15,2 2-192 0,9-2 64 0,-10-3 0 32,1 1-640-32,9 2-128 0,0 0-32 0,-9-3 0 15,9 3-2656-15,0 0-512 0</inkml:trace>
  <inkml:trace contextRef="#ctx0" brushRef="#br1" timeOffset="35278.49">20886 1388 7359 0,'0'0'656'0,"0"0"-528"0,0 0-128 0,0 0 0 16,0 0 3616-16,0 0 688 0,0 0 144 0,9-5 32 15,-9 5-3088-15,7-7-624 0,0 1-112 0,-7 6-16 16,0 0-320-16,10-3-48 0,-10 3-16 0,0 0 0 15,0 0 64-15,0 0 0 0,0 0 0 0,0 0 0 16,0 0 304-16,0 0 64 0,0 0 16 0,0 0 0 16,0 0 336-16,0 0 80 0,-6 7 16 0,6-7 0 15,-11 2-256-15,1 2-48 0,-3 2-16 0,1-1 0 16,-1-1-240-16,0 1-32 0,0 1-16 0,0 2 0 16,0-1-320-16,0 2-64 0,0 0-16 0,0 3 0 15,0 0-128-15,1 3 192 0,-1 3-192 0,1 5 192 16,-1 0-64-16,-1 7-128 0,0 5 192 0,-1 4-64 15,1 4-128-15,0 2 192 0,1-1-192 0,2-5 192 16,0-5-192-16,-1-4 0 0,1-4 144 0,2-1-144 16,1-3 0-16,3 0 128 0,1 0-128 0,2-1 0 0,-1 0 0 0,3-1 144 15,3 0-144-15,-1 3 0 0,1-1 128 0,2 0-128 16,3-1 0-16,1 0 0 0,1-2 0 0,2-1 0 16,0 3 0-16,2-2-144 0,3-2-32 0,1-2 0 15,1 0 0-15,2 0 0 16,1-2-352-16,4 0-80 0,-1-1-16 0,1-4 0 15,1-3-480-15,-1 0-112 0,0-2 0 0,3-1-16 16,-2 1-1920-16,-2-4-384 0,6-8-80 0,-3-3-16 0</inkml:trace>
  <inkml:trace contextRef="#ctx0" brushRef="#br1" timeOffset="36259.42">21103 2005 10943 0,'0'0'480'0,"0"0"96"0,0 0-448 0,0 0-128 15,0 0 0-15,0 0 0 0,3-8 1008 0,-3 8 176 16,0 0 32-16,0 0 16 0,0 0-16 0,0 0-16 16,0 0 0-16,0 0 0 0,0 0-192 0,0 0-48 15,0 0 0-15,0 0 0 0,0 0-48 0,0 0-16 16,0 0 0-16,0 0 0 0,0 0-128 0,0 0-48 16,5 9 0-16,-5-9 0 0,7 12 208 0,-1-2 32 0,-6-10 16 0,11 13 0 15,-2-1-240-15,0-1-48 0,-1 0-16 0,1 1 0 16,0 0-256-16,0 3-48 0,1 2-16 15,1 3 0-15,-1 1-96 0,2 1 0 0,0 1-16 0,0 2 0 16,-1 0 16-16,0 1 16 0,-2 0 0 0,-1-1 0 16,-3-2 0-16,-1-1 0 0,-2-2 0 0,0-2 0 15,-2-1-16-15,-2-1-16 0,1-2 0 0,-3 2 0 16,-1-2-48-16,-2 1-16 0,1-2 0 0,-2 0 0 16,-1-2-176-16,-1 1 192 0,-1 0-192 0,1 1 192 15,-3-1-192-15,-2-2 0 0,0-2 144 0,-2 0-144 16,-3 1-192-16,-1-1-96 0,-1-2-32 0,-1-2 0 15,-2-3-1968-15,-3-2-400 0,-3-4-64 0</inkml:trace>
  <inkml:trace contextRef="#ctx0" brushRef="#br1" timeOffset="36475.37">21075 1864 15663 0,'0'0'1392'0,"0"0"-1120"16,1-10-272-16,2-1 0 0,-2 1 3904 0,1 2 704 15,1 1 160-15,-3 7 32 0,5-7-3584 0,-5 7-704 16,5-8-128-16,-5 8-48 0,0 0-144 0,0 0-16 16,0 0-16-16,0 0 0 0,12 6-400 0,-1 2-80 15,-4 0 0-15,1 2-9776 16,-1 2-1936-16</inkml:trace>
  <inkml:trace contextRef="#ctx0" brushRef="#br1" timeOffset="36978.64">21543 2221 29663 0,'0'0'1312'0,"0"0"272"0,0 0-1264 0,0 0-320 16,0 0 0-16,0 0 0 0,0 0 800 0,0 0 96 15,0 0 32-15,0 0 0 0,0 0-768 0,0 0-160 16,7 11 0-16,-1 0 0 0,-2 2 0 0,-1 3 0 0,0 0 0 0,0 1 0 15,1 2-128-15,0 0 128 16,-1-1 0-16,1 1-144 0,2-2 144 0,-1-1-128 0,-1 0 128 0,1-1-128 16,-1-2 128-16,0 0 0 0,-2 0 0 0,1-1 0 15,-2-2 0-15,-1 1 0 0,0 1 0 0,-1-2 0 16,-2 1 144-16,-1-2-144 0,1 0 192 0,-3 0-192 16,0-1 208-16,-1 1-64 0,1-1-16 0,1-1 0 31,-1 0-1408-31,0 0-304 0,-1-1-48 0</inkml:trace>
  <inkml:trace contextRef="#ctx0" brushRef="#br1" timeOffset="37626.39">21685 2018 23039 0,'0'0'1024'0,"0"0"192"16,-8-4-960-16,8 4-256 0,-7-3 0 0,7 3 0 0,0 0 3920 0,0 0 752 15,0 0 128-15,0 0 48 0,0 0-4176 0,3 15-832 16,-2-2-160-16,2 0-48 0,0 4 368 0,-2 0-144 16,1 1 144-16,0 0 0 0,-1 3-144 0,0 0 144 15,-1-3 0-15,2 0-144 0,-1-2 144 0,0-2 0 16,1-2 0-16,-2-12-128 0,2 12 320 0,-2-12 64 0,0 0 0 0,0 0 16 15,0 0-272-15,0 0-192 0,0 0 16 0,0 0 16 16,11-4 160-16,-2-4 256 0,0-2-64 0,1-3-16 16,1-2-176-16,-1-2 0 0,1-2 0 0,0 2 128 15,2-1-128-15,2-1 0 0,-2 1 0 0,1 0 0 16,0 0-128-16,1 2 128 0,-1 2 0 0,-1 2 0 16,0 1 0-16,-1 5 0 0,-2 3-144 0,-10 3 144 15,11-2 0-15,-11 2 0 0,0 0 0 0,10 2 0 16,-10-2 224-16,0 0 0 0,11 8 0 0,-1 1 0 15,0-1-224-15,1-1 128 0,-3 0-128 0,1 1 0 16,0-1 0-16,0-1 0 0,-9-6 0 0,12 7 0 16,-3-2 0-16,-9-5 0 0,10 4 0 0,-10-4 0 15,0 0-176-15,0 0 32 0,0 0 0 0,0 0 0 16,0 0 144-16,11-3-208 0,-11 3 80 0,0 0 128 0,9-5 0 0,-9 5 0 16,8-6 0-16,-8 6 0 0,9-10 128 0,-1 3-128 15,-2-1 192-15,1 1-64 0,-7 7-128 0,0 0 192 16,8-6-192-16,-8 6 192 0,0 0-192 0,9-5 128 15,-9 5-128-15,0 0 128 0,0 0 176 0,0 0 16 16,0 0 16-16,9 7 0 0,-9-7-112 0,8 13-32 16,-2 0 0-16,1 2 0 0,-2-1-48 0,1 2-16 15,1-1 0-15,-2 1 0 0,2 1-128 0,-1 0 0 16,2-1 144-16,0-1-144 0,0 0 0 0,-1-2-128 16,1-3 0-16,0-2 0 15,-8-8-464-15,11 5-96 0,-4 0-16 0,-7-5 0 16,11-2-496-16,-2-3-96 0,-1-3-32 0,-2-1 0 15,-1-2-2176-15,3 6-432 0</inkml:trace>
  <inkml:trace contextRef="#ctx0" brushRef="#br1" timeOffset="38110.78">21889 1419 27647 0,'0'0'2448'0,"-9"-5"-1952"16,1 1-496-16,8 4 0 0,0 0 1536 0,0 0 224 15,0 0 32-15,0 0 16 0,0 0-1488 0,0 0-320 16,12-2 0-16,3 2 0 0,1 0 0 0,3 2 0 16,0 0 0-16,2 0 0 0,1 2-176 0,3 0 176 15,0 0-192-15,-2 3 192 0,-1 0 0 0,1 1 0 16,-1 0 0-16,1 0 0 0,-1 1 240 0,1 1-48 16,-1 3-16-16,0 2 0 0,0 3 240 0,2 4 48 15,-1 3 16-15,2 2 0 0,0 5 176 0,-2 2 48 16,-1 2 0-16,0-1 0 0,-1-1-64 0,0 0-16 0,-3-1 0 15,1-2 0-15,-4-4-304 0,2-1-48 0,0-1-16 16,-3 0 0-16,-3 0-256 0,-1-1 0 0,-1 4 0 0,-2 2 0 16,-2 2 192-16,-1 1-192 0,-1 0 192 0,-2-1-192 15,-2-2 0-15,-2 0-256 0,0 3 32 0,0-3 0 16,-3 0-144-16,0-6-16 0,-5-4-16 0,0 0 0 16,-2-5 16-16,-3 0 0 0,-4-2 0 0,0-2 0 31,-1 2-864-31,-3-2-160 0,-1-1-48 0,2-2-14272 0</inkml:trace>
  <inkml:trace contextRef="#ctx0" brushRef="#br1" timeOffset="39546.15">23022 1017 14399 0,'0'0'640'0,"0"0"128"15,-7 0-624-15,7 0-144 0,-10-3 0 0,10 3 0 16,0 0 1472-16,0 0 272 0,-6-3 48 0,6 3 16 0,0 0-320 0,0 0-64 15,0 0-16-15,0 0 0 0,0 0 80 0,0 0 16 16,0 0 0-16,0 0 0 0,0 0-544 0,14-1-128 16,2 1 0-16,2 0-16 0,2-1-368 0,1 0-64 15,-1 1 0-15,-1-2-16 0,-1 1-176 0,0-2-16 16,0 1-16-16,1-1 0 0,-2-1-160 0,1 0 0 16,0-1 0-16,0 1 0 0,2 0 0 0,-1 3 0 15,0 0 0-15,0-1 0 0,1 1 0 0,-1 1 0 16,1 3 0-16,2-1 0 0,2 0-336 0,-2 1 48 15,-1 1 16-15,-2 2 0 16,-2-3-1520-16,0 1-288 0,0 2-64 0,-3-2-6944 16,-1-1-1408-16</inkml:trace>
  <inkml:trace contextRef="#ctx0" brushRef="#br1" timeOffset="39912.01">23094 1287 2751 0,'0'0'256'0,"0"0"-256"16,-6-6 0-16,6 6 0 0,-7-2 4928 0,7 2 928 16,0 0 192-16,0 0 32 0,0 0-4192 0,0 0-848 15,0 0-160-15,0 0-48 0,0 0 32 0,10 0 0 16,2 2 0-16,0 2 0 0,0 0-288 0,1 1-48 16,0 1-16-16,1-4 0 0,2-2-32 0,-1-1-16 15,2 0 0-15,2-1 0 0,-1 1-272 0,3-3-48 16,1-4-16-16,1 3 0 0,3 0-128 0,4 1 0 15,3-1 0-15,2 1 128 0,3 1-128 0,0-1 0 16,-2-1 0-16,-2 0 0 16,-4 0-832-16,-4 1-64 0,-5 1 0 0</inkml:trace>
  <inkml:trace contextRef="#ctx0" brushRef="#br1" timeOffset="47883.52">25970 294 7359 0,'0'0'656'0,"0"0"-528"0,0 0-128 0,0 0 0 16,0 0 2752-16,0 0 512 0,0 0 96 0,0 0 32 16,-8 4-1520-16,8-4-288 0,0 0-64 0,0 0-16 15,0 0-304-15,0 0-64 0,0 0-16 0,0 0 0 16,0 0-96-16,0 0 0 0,-8 4-16 0,8-4 0 16,0 0 80-16,0 0 0 0,-6 0 16 0,6 0 0 15,0 0-336-15,0 0-64 0,0 0 0 0,0 0-16 16,-7 7-352-16,7-7-64 0,-6 11-16 0,1 1 0 15,1-1-96-15,-1-1-32 0,2 3 0 0,0 0 0 16,-1 0 0-16,0 4-128 0,3 1 192 0,0 5-64 16,-3 1 0-16,3 5-128 0,-2 4 192 0,2 2-64 15,1 0-128-15,-2 1 0 0,1 1 144 0,0-2-144 0,1-1 0 0,-1-4 144 16,-1-4-144-16,1-4 0 0,0-3 128 0,-1-2-128 16,0-2 0-16,0-1 0 0,1 0 0 15,1-3 0-15,0 4-240 0,-1-4 80 16,1-11-1584-16,-5 11-320 0,-2-1-64 0,1-3-14064 15</inkml:trace>
  <inkml:trace contextRef="#ctx0" brushRef="#br1" timeOffset="48533">24631 1168 7359 0,'-13'1'656'0,"-3"-1"-528"15,2 0-128-15,0 0 0 0,-1-1 3136 0,4 1 608 16,0 0 112-16,1 0 32 0,2-1-1504 0,3 1-288 16,5 0-64-16,0 0-16 0,-7 3-736 0,7-3-160 15,0 0-32-15,0 0 0 0,0 0-400 0,0 0-96 16,0 0-16-16,0 0 0 0,0 0-112 0,16 7-16 16,1-4-16-16,2 2 0 0,1 0 0 0,1-1 0 15,0-1 0-15,2-2 0 0,3-1-64 0,0-1-16 16,0-1 0-16,0-2 0 0,1-1 0 0,-1 1 0 0,0 2 0 0,0-2 0 15,2 0-96-15,8 0-32 0,4 3 0 0,10 1 0 16,8 0-224-16,5 2 144 0,-1 1-144 0,-3 1 128 16,-7 1-128-16,-1-1 128 0,-1-2-128 0,6 2 128 15,5 0-128-15,7 1 0 0,5 1 144 0,-5-1-144 16,-7 1 0-16,-6-2 144 0,-7-1-144 0,0 0 0 16,3-2 160-16,6 1-160 0,7 2 128 0,1-1-128 15,1 0 128-15,-7-1-128 0,-6 1 0 0,-8-5 128 16,-2-1-128-16,0-3 128 0,0 0-128 0,2-1 128 15,3 2-128-15,1-1 0 0,1-1 0 0,0-1 0 32,-1 0-304-32,-5-2-144 0,-6-6-16 0,-5-1-11856 0,-5-1-2368 0</inkml:trace>
  <inkml:trace contextRef="#ctx0" brushRef="#br1" timeOffset="50211.92">26516 4020 18431 0</inkml:trace>
  <inkml:trace contextRef="#ctx0" brushRef="#br1" timeOffset="52246.78">24799 1515 14735 0,'0'0'640'0,"0"0"160"0,0 0-640 0,0 0-160 0,0 0 0 0,0 0 0 16,0 0 3632-16,0 0 688 0,0 0 144 0,0 0 16 15,0 0-2816-15,-2-8-576 0,2 8-128 0,0 0 0 16,-4-8-432-16,4 8-80 0,0 0 0 0,-5-6-16 16,-2 0-128-16,7 6-32 0,-9-5 0 0,0 0 0 15,0 0 160-15,-2-1 16 0,0 1 16 0,-3 1 0 16,-1 0-32-16,0 2-16 0,1 0 0 0,-3 2 0 16,0-1-96-16,0 2 0 0,-1-1-16 0,-1 3 0 15,-1 1-160-15,-1 0-16 0,-1-3-128 0,1 3 192 16,0 0-16-16,0 1-16 0,0-1 0 0,1 3 0 15,0-1-160-15,1 1 128 0,-1 1-128 0,2-1 128 16,-1 1 0-16,3 0 0 0,-3-1 0 0,2 0 0 0,0 0-128 0,3-1 0 16,2 0 0-16,1-1 0 0,1-4 256 0,3 2 0 15,7-3 16-15,0 0 0 0,0 0 32 0,0 0 0 16,0 0 0-16,0 0 0 0,0 0-304 0,0 0 0 16,0 0 0-16,0 0 0 0,0 0 0 0,0 0 0 15,0 0 0-15,0 0 0 0,0 0 0 0,0 0 0 16,0 0 0-16,0 0 0 0,0 0 0 0,11 8 0 15,-2-3 0-15,-9-5 0 0,12 6 0 0,0 0 160 16,-2-1-160-16,2-1 128 0,0 0-128 0,1-1 0 16,0 1 0-16,1-1-176 0,2-2 352 0,1 2 64 15,1-1 16-15,2 1 0 0,1 1-256 0,1 0-160 16,0 0 32-16,1 1 0 0,-1 0 128 0,1 2 0 16,-3-1 128-16,0 2-128 0,-3 0 0 0,-1 0 0 0,-3-2 0 0,-2 1 0 15,-3 1 128-15,-1-2-128 0,-7-6 128 0,4 9-128 16,-3 0 0-16,-2-1 0 0,-2 0 0 0,-2 0 0 15,-4-3 0-15,-3 0 0 0,-1 1 0 0,-1-1 0 16,-2 1 0-16,-1 2 0 0,-1 0 192 0,-1-2-64 16,1 1-128-16,-1 2 0 0,-2-2 0 0,0 2 128 15,0 1-128-15,2 2 0 0,-1-3 0 0,2 0 0 16,-1-1 0-16,3 2 0 0,0-2 0 0,0 1 0 16,-1-1 0-16,3 0 0 0,1-3 0 0,0 0 0 15,1-1 0-15,0 0 0 0,2 0 0 0,0-1 0 16,2-1 0-16,0 2 0 0,-1 0 0 0,9-4 0 15,-7 5 0-15,7-5 0 0,-6 7 0 0,6-7 0 16,0 0 0-16,0 0 0 0,0 0 0 0,-2 13 0 16,2-13 0-16,0 0 0 0,0 0 0 0,6 14 0 0,-6-14 0 15,9 13 0-15,0-2 0 0,0-1 128 0,-9-10-128 0,10 12 128 16,1-3-128-16,-1 3 128 0,-1-2-128 0,2 2 0 16,-2 1 128-16,0-1-128 0,0 2 0 0,2 0 0 15,-2-1 0-15,0 0 128 0,-1-1-128 0,0 0 0 16,-1 0 0-16,3-1 0 0,-1 0 0 0,0-1 0 15,0-2 0-15,1 1 0 0,1-2 128 0,-1-1-128 16,2-2 128-16,1 0-128 0,0 1 0 0,1-2 144 16,1-2-144-16,0 2 0 0,1 1 144 0,2 1-144 15,0-1 0-15,1 0 144 0,-1 0-144 0,0 0 0 16,-1-2 0-16,0 3 0 0,-1 1 0 0,-2 1 0 0,-2 0 0 0,-2-1-176 16,1 0-128-16,-2 0-16 0,-1-1-16 0,-2 3 0 31,1 4-432-31,-1-2-96 0,-1 0-16 0,2-5 0 15,-7-5-1696-15,0 0-352 0,5 5-64 0</inkml:trace>
  <inkml:trace contextRef="#ctx0" brushRef="#br1" timeOffset="52930.6">25283 1577 10191 0,'0'0'448'0,"0"0"96"0,0 0-544 0,0 0 0 0,0 0 0 0,0 0 0 16,-3-5 1360-16,3 5 176 0,0 0 16 0,-2-8 16 16,2 8-112-16,0 0-32 0,0 0 0 0,0 0 0 15,-2-9-496-15,2 9-96 0,0 0-32 0,0 0 0 16,0 0 240-16,0 0 48 0,0 0 16 0,0 0 0 15,0 0-128-15,0 0-16 0,0 0-16 0,0 0 0 16,-9 11-240-16,3 3-32 0,1 2-16 0,1 4 0 16,0 5-128-16,1 4-16 0,2 3-16 0,-2 4 0 15,1-2-80-15,-1-3-16 0,-1-3 0 0,2-1 0 0,0-3-32 0,1-2-16 16,0-2 0-16,2 1 0 0,-2-4-16 0,1 2 0 16,0 1 0-16,0 1 0 0,0 1-128 0,0 3-16 15,0 2-16-15,0 1 0 0,-2-1-48 0,1 0-128 16,-3 3 192-16,-1-1-64 0,0-2-128 0,-1 2 0 15,0-3 144-15,1-1-144 16,1-3-256-16,0-5-128 0,0-4-32 0,1-4 0 16,2-1-464-16,1-8-80 0,-3 6-32 0,3-6 0 15,0 0-752-15,0 0-160 0,0 0-16 0</inkml:trace>
  <inkml:trace contextRef="#ctx0" brushRef="#br1" timeOffset="53380.49">25000 1584 26719 0,'-4'-8'2368'0,"0"1"-1888"0,4 7-480 0,0 0 0 15,-2-6 1536-15,2 6 224 0,0 0 32 0,0 0 16 16,4-8-1248-16,-4 8-256 0,7-6-48 0,4 0-16 15,1 1-240-15,1 3 0 0,1-1 0 0,4 0 0 16,2 1 0-16,1-1 0 0,1 2 0 0,1-1 0 16,2 1 0-16,0 2 144 0,0 1-144 0,-3-1 192 0,-3 0-192 0,0-1 128 15,-3 0-128-15,0 0 128 0,0 0 48 0,-1 2 0 16,1-1 0-16,-2 2 0 0,1-2 0 0,-1 2 0 16,0 0 0-16,1 3 0 0,-1 1-176 0,2 3 0 15,-2 0 0-15,0 3 0 0,-1 1 0 0,0 1 0 16,-1 0 0-16,-1 1 0 0,-1 0 0 0,-1-1 192 15,-1 1-192-15,-1 0 192 0,-2 2-192 0,0-1 160 16,-1-2-160-16,-3 2 160 0,-1-2-16 0,-2-1 0 16,-2-1 0-16,0-1 0 0,-3-2-16 0,-1-1 0 15,-2-1 0-15,0 1 0 0,-2-1-128 0,0 1 192 16,-1 2-192-16,1-1 192 0,-1 2-192 0,0 0 0 16,-1-3 0-16,0-1 0 0,-1 1-160 0,1-3-64 15,1 1-16-15,1-1 0 16,0-1-432-16,2 1-96 0,0-4 0 0,10-2-16 15,-11 2-512-15,11-2-112 0,0 0 0 0</inkml:trace>
  <inkml:trace contextRef="#ctx0" brushRef="#br1" timeOffset="53830.91">26003 1472 21599 0,'0'0'960'0,"0"0"192"16,0 0-928-16,0 0-224 0,0 0 0 0,0 0 0 0,0 0 576 0,0 0 80 16,0 0 16-16,0 0 0 15,-8-3 96-15,8 3 32 0,0 0 0 0,0 0 0 0,-11 0 16 0,4 1 0 16,7-1 0-16,-10 3 0 0,10-3-48 0,-10 3-16 15,1-1 0-15,1 2 0 0,0 0-80 0,-1 1-16 16,-1-1 0-16,-1 4 0 0,0 1-352 0,-3 3-80 16,-1 0-16-16,-1 6 0 0,-1 4-16 0,0 7 0 15,-1 2 0-15,0 4 0 0,1 4 144 0,-1-1 32 16,-3-1 0-16,-1-4 0 0,-1-3 16 0,3-1 16 16,0 0 0-16,3-2 0 0,4-2-208 0,0 2-64 15,3 2 0-15,2 2 0 0,1 1-128 0,3 1 128 0,2 1-128 0,-1 2 128 16,0 0-128-16,3-1 160 15,3-2-160-15,2-3 160 0,3-5-160 0,1-3 0 0,3-4 144 0,0-1-144 16,1-1 0-16,1-2 0 0,0-1 0 0,5 1 0 16,2 2 0-16,1 0-256 0,-1-3 64 0,3-2 0 31,2 0-544-31,2-1-112 0,-1-2-32 0,-1-1 0 16,-1-2-288-16,0 1-64 0,-3 0-16 0,-1-3-8800 0,-3 0-1744 0</inkml:trace>
  <inkml:trace contextRef="#ctx0" brushRef="#br1" timeOffset="55531.74">26619 2465 6447 0,'0'0'576'0,"0"0"-576"0,0 0 0 0,0 0 0 15,0 0 4160-15,0 0 736 0,0 0 144 0,0 0 16 16,0 0-3408-16,0 0-688 0,12 4-144 0,-2 0-32 15,-10-4-240-15,14 5-48 0,-4 0-16 0,0-1 0 16,-10-4-192-16,13 8-32 0,-2-1-16 0,-2 0 0 16,-1 3 80-16,-8-10 0 0,6 13 16 0,-6-13 0 15,6 15 176-15,-4 3 48 0,-3-1 0 0,-2 3 0 16,-1 1-112-16,-2 2 0 0,-3 5-16 0,0-1 0 16,-2-1-208-16,1-1-32 0,-2 2-16 0,0-2 0 15,0-1 16-15,2-2 0 0,-2-3 0 0,1-1 0 16,0-4-192-16,2-4 0 0,0 0 0 0,1-2 0 15,0 0-592-15,0 0-160 0,8-8-16 0,-10 4-16 16,10-4-1504-16,-9 0-288 0,9 0-64 0,-11-11-16 0</inkml:trace>
  <inkml:trace contextRef="#ctx0" brushRef="#br1" timeOffset="55934.98">27016 2202 17503 0,'0'0'768'0,"0"0"176"0,0 0-752 0,0 0-192 0,-7 11 0 0,3 4 0 15,3 4 2096-15,-2 1 384 0,1 1 80 0,0 1 0 16,1-3-1872-16,0 0-384 0,1-5-80 0,0 2-16 16,0 2-80-16,4-4 0 0,0 1-128 0,0-4 192 15,-2 0 96-15,2-1 16 0,0-1 0 0,0 3 0 16,0-1 144-16,0-1 16 0,-4-10 16 0,5 13 0 16,-1-1-32-16,0-1 0 0,-4-11 0 0,4 16 0 15,-2-3-16-15,0 2-16 0,-1-2 0 0,-2 0 0 16,1 1 0-16,0 2 0 0,-2-1 0 0,1 1 0 0,0 1-224 0,-1 0-32 15,0-4-16-15,-1 0 0 0,0 0 0 16,0 0 0-16,-1-1 0 0,0-2 0 0,-1-2-144 0,5-8 0 16,-10 8 0-16,1 0 0 15,-1-1-640-15,-2 0-176 0,-2-3-16 0,-3-3-9456 16,-3-2-1872-16</inkml:trace>
  <inkml:trace contextRef="#ctx0" brushRef="#br1" timeOffset="56186.95">26956 1964 24879 0,'0'0'2208'0,"0"0"-1760"0,0 0-448 0,0 0 0 15,0 0 1392-15,0 0 192 0,0 0 32 0,0 0 16 16,0 0-992-16,0 0-192 0,0 0-32 0,0 0-16 16,0 0-576-16,0 0-112 0,0 0-32 0,0 0 0 31,0 0-688-31,0 0-144 0,0 0-16 0,0 0-7328 0,9 8-1456 0</inkml:trace>
  <inkml:trace contextRef="#ctx0" brushRef="#br1" timeOffset="57068.31">27318 2492 4607 0,'0'0'400'0,"0"0"-400"0,0 0 0 0,0 0 0 16,0 0 2400-16,0 0 400 0,0 0 80 0,0 0 0 15,0 0-1472-15,12 0-288 0,-12 0-64 0,10 0-16 16,-10 0 176-16,0 0 16 0,11 3 16 0,-2 0 0 16,-9-3-96-16,10 5-32 0,-10-5 0 0,0 0 0 15,9 8-32-15,-1-2 0 0,-8-6 0 0,9 9 0 16,-9-9-384-16,9 12-96 0,-1 0-16 0,-1 1 0 16,-2 0-432-16,-1 1-160 0,0-1 0 0,-2 4 144 15,-2 1-144-15,0 2 0 0,0 1 0 0,-1-2 0 16,-1 1 448-16,-1 0 0 0,-1 3 0 0,0-1 0 15,0-1 0-15,-1 0 0 0,0-2 0 0,-2 2 0 0,1-1-272 16,-2-2-48-16,1-1-128 0,0-4 192 0,-3-2-192 0,1-4-128 16,1 1 128-16,-1-1-208 15,0-1-624-15,-1-1-128 0,-2-2-32 0,0 0-9312 16,-3-1-1872-16</inkml:trace>
  <inkml:trace contextRef="#ctx0" brushRef="#br1" timeOffset="57770.42">27627 2177 22111 0,'0'0'1968'0,"0"0"-1584"0,0 0-384 0,0 0 0 15,0 0 2176-15,-5 9 336 0,1 3 80 0,1 1 16 16,2 4-1648-16,0-2-320 0,-1 2-64 0,1 2 0 16,-1 2-320-16,0-2-64 0,1 2-16 0,0-2 0 15,-1 0-176-15,0-2 0 0,-1-4 0 0,0 0 0 16,1-3 192-16,-1 2 16 0,1-4 0 0,2-8 0 16,0 0 160-16,-4 6 16 0,4-6 16 0,-4 8 0 15,4-8-16-15,0 0 0 0,0 0 0 0,0 0 0 16,0 0-32-16,0 0-16 0,0 0 0 0,0 0 0 15,0 0-96-15,0 0-32 0,0 0 0 0,0 0 0 0,10-8-48 0,-1 0-16 16,-1 1 0-16,-1-4 0 16,-1-3-144-16,2-2 0 0,-1-1 0 0,0-2 0 0,0-1 0 0,-2 1 0 15,2-1-144-15,-1 2 144 0,-1 1-176 0,1 2 176 16,-2 1-160-16,-1 5 160 0,0 2-176 0,-3 7 176 16,4-6-192-16,-4 6 192 0,0 0-176 0,0 0 176 15,0 0-160-15,0 0 160 0,0 0-144 0,12 6 144 16,-12-6-128-16,10 12 128 0,-2 0-128 0,-2 0 128 15,1-2-128-15,-1 2 128 0,0-2 0 0,-1 2-160 16,0 0 160-16,-1-2 0 0,-4-10 0 0,5 9 0 16,-1-1 0-16,-4-8 0 0,5 9 0 0,-5-9 0 15,7 7 0-15,-7-7 0 0,0 0 192 0,10 2-64 16,-10-2-128-16,11 0 192 0,-11 0-64 0,12-4-128 0,-12 4 176 0,11-5-176 16,-2-1 0-16,0-2 0 0,-1-3 0 0,-1 1 0 15,-1 0 0-15,1-2-144 0,-1-2 144 0,1 1 0 16,-2 2 0-16,0-1 0 0,1 3 0 0,-3 1 0 15,1 1 0-15,-4 7 0 0,6-7 0 0,-6 7-128 16,0 0 128-16,0 0 0 0,0 0-144 0,11 0 144 16,-11 0 0-16,13 7 0 0,-1 0 0 0,0 5 0 15,-2 1 0-15,1 2 0 0,-1 0 0 0,1 1 0 16,-1 1 0-16,2 2 0 0,-1 0 0 0,0-2 0 16,-3-3 0-16,1 0 0 0,-3-2 0 0,0 0 0 15,-1-1 0-15,-1 0 0 0,-2-1 0 0,0-1 0 16,-2-1-336-16,1 1-160 0,-1-9-16 0,0 0-16 15,-1 11-512-15,1-5-112 16,0-6 0-16,0 0-9120 0,0 0-1824 0</inkml:trace>
  <inkml:trace contextRef="#ctx0" brushRef="#br1" timeOffset="58216.78">27845 1502 16575 0,'0'0'1472'0,"0"0"-1168"0,-8-4-304 0,8 4 0 16,0 0 1840-16,0 0 304 0,0 0 64 0,0 0 16 16,0 0-1104-16,0 0-224 0,10-5-32 0,-10 5-16 15,12-2-144-15,1 6-16 0,2 1-16 0,0 3 0 16,3 4-96-16,1 5-32 0,0 4 0 0,1 3 0 16,-1 4-160-16,1 2-48 0,-1 1 0 0,1 3 0 15,0 0 128-15,3 0 32 0,-1-4 0 0,3-3 0 16,0-7-128-16,1-2-32 0,1 0 0 0,2 2 0 15,2-1 48-15,-1 1 16 0,-1-2 0 0,-2 3 0 16,1 1-128-16,-5 4-16 0,-3 3-16 0,-5 2 0 16,-4 3-48-16,-5 4-16 0,-3 2 0 0,-5 6 0 0,-1 0 16 0,-4-2 0 15,-2-6 0-15,-1-3 0 16,-7-1-192-16,-3 1 0 0,-2 2 0 0,-3 6 0 16,-1 5-480-16,-1 4-128 0,-1 3-32 0,1-2-10784 15,-3-1-2160-15</inkml:trace>
  <inkml:trace contextRef="#ctx0" brushRef="#br1" timeOffset="61023.92">26069 1739 8287 0,'0'0'736'0,"0"0"-592"16,0-5-144-16,0 1 0 0,0 0 688 0,-1 0 96 15,0 0 32-15,1 4 0 0,0 0-608 0,0 0-208 0,0 0 144 0,0 0-144 16,-2-4 816-16,2 4 80 0,0 0 0 0,0-4 16 15,2 0 608-15,-1-1 112 0,-1 5 32 0,0 0 0 16,2-4-64-16,-2 4 0 0,0 0 0 0,0 0 0 16,0 0-512-16,0 0-96 0,0 0-32 0,11 11 0 15,-3 0-224-15,-2 1-48 0,-6-12-16 0,5 18 0 16,-1 1-176-16,-1-1-48 0,0 0 0 0,-1-1 0 16,1-3-208-16,-1 1-48 0,1-2-16 0,-2 2 0 15,1 0-176-15,-2-1 0 0,0 0 0 0,0 2 0 16,-2 1 128-16,1 0-128 0,-2-3 192 0,1 5-64 15,-3-1-128-15,1 1 0 0,0 4 144 0,-1 1-144 0,-1 2 192 16,1 0-48-16,0 2 0 0,1-1 0 0,-1 2 48 0,1 0 0 16,-1-5 0-16,1-1 0 0,0-3-64 0,0-3 0 15,1-2 0-15,1-4 0 0,-1-3 48 0,3-8 0 16,0 0 0-16,-3 9 0 0,1-1-16 0,2-8 0 16,-4 8 0-16,4-8 0 0,0 0-160 0,0 0 0 15,0 0 144-15,-4 7-144 0,4-7 0 0,0 0 144 16,0 0-144-16,0 0 0 0,0 0 192 0,0 0-192 15,0 0 192-15,0 0-192 0,0 0 256 0,0 0-48 16,5-11-16-16,3 1 0 0,-1-1-192 0,-1-2 176 0,1-1-176 0,-1-3 160 16,1 0-160-16,-1-1 0 0,2-2 0 0,0 2 128 15,-2 1-128-15,1 4 0 0,-1 1 0 0,0 0 0 16,0 1 0-16,1 0 0 0,-2 1 0 0,1-1 0 16,1 2 0-16,-2 1 0 0,2 1 0 0,-1-1 0 15,1 1 0-15,-7 7 0 0,7-6 0 0,-7 6 0 16,10-5 0-16,-10 5 0 0,0 0 0 0,10 0 0 15,-10 0 0-15,0 0 0 0,12 5 0 0,-3 3 0 16,-9-8-128-16,9 11 128 0,-1 0 0 0,-2-1 0 16,0 1 0-16,-6-11 0 0,7 11 192 0,0 1-64 15,-3-1-128-15,0-1-144 0,0 0 144 0,1 2-208 16,-1 1 208-16,0-1 0 0,0-3 0 0,-1 1 0 16,0 2 0-16,0 3 0 0,-1-2 0 0,0 0 0 15,-1-2 0-15,2 2 0 0,0-4 0 0,3 2 0 0,-2-2 0 0,-1 0 0 16,0 0 128-16,0-1-128 0,-3-8 0 0,4 7 0 15,-4-7 0-15,0 0 0 0,-2 7 144 0,2-7-144 16,-4 8 0-16,4-8 144 0,0 0-144 0,-9 5 128 16,-1-2-128-16,-1 0 128 0,0-1-128 0,0 0 0 15,1 0 144-15,-3-2-144 0,-3-1 0 0,-1 1 128 16,-2-1-128-16,-1 1 0 0,1 0 0 0,-1 0 128 16,-1 0-128-16,3 1 0 0,2 0 0 0,2 1 0 15,1 0 0-15,0 1 0 0,1-3-176 0,3 0-96 16,9 0-32-16,-12 0 0 15,2-2-592-15,10 2-128 0,-11-1-32 0,11 1 0 16,0 0-416-16,-9 0-96 0,9 0-16 0,0 0-8080 16,-9-2-1600-16</inkml:trace>
  <inkml:trace contextRef="#ctx0" brushRef="#br1" timeOffset="61973.34">24343 2563 3679 0,'0'0'320'0,"0"0"-320"0,0 0 0 0,0 0 0 15,0 0 4256-15,0 0 784 0,0 0 144 0,0 0 48 16,0 0-3696-16,0 0-752 0,0 0-144 0,1 17-16 15,1-3-16-15,-1 2 0 0,0-1 0 0,-1 2 0 16,2 2-16-16,-1-1 0 0,-1 1 0 0,1 2 0 16,0 3-48-16,-2 2-16 0,1 0 0 0,-1-1 0 15,0-3-144-15,-1-1-16 0,2-2-16 0,-1 0 0 16,0-3-32-16,-1 0 0 0,1-3 0 0,0-1 0 16,-1-3 0-16,2 0-16 0,-1 2 0 0,1-11 0 15,0 0-48-15,-1 10 0 0,1-10 0 0,0 0 0 16,0 0-48-16,-2 10-16 0,2-10 0 0,0 0 0 0,0 0-48 15,0 0-16-15,0 0 0 0,0 0 0 0,0 0 48 0,0 0 0 16,0 0 0-16,0 0 0 0,0 0 16 0,0 0 0 16,0 0 0-16,0 0 0 0,7-9-192 0,0 1 192 15,-2-1-192-15,1-1 192 0,-1-1-192 0,1-2 0 16,-2 0 0-16,1 0 0 0,-1 0 0 0,0 2 0 16,0 0 0-16,-2 3 0 0,-2 8-144 0,0 0 144 15,7-6 0-15,-7 6 0 0,0 0-160 0,10-3 160 16,-10 3-128-16,13 5 128 0,-2 2-160 0,-2 1 160 15,-1 1-192-15,1-1 192 0,-9-8 0 0,13 9 0 16,-2-3 0-16,0 2 0 0,-11-8 0 0,10 11 0 16,1-4 0-16,-2 1 0 0,-9-8 0 0,10 7 0 0,-10-7 0 15,11 8 0-15,-3 1 0 0,-8-9 0 0,6 10 0 0,-6-10 0 16,0 0 0-16,0 0 0 0,4 11 0 0,-4-11 0 16,0 0 0-16,-1 11 0 0,1-11 128 0,-3 11-128 15,3-11 176-15,-6 8-176 0,0-2 192 0,6-6-192 16,-6 5 160-16,6-5-160 0,-9 4 128 0,0-1-128 15,-2-1 160-15,2 0-160 0,-1-1 192 0,-1 0-192 16,1 1 192-16,-2-1-64 0,-1-1 0 0,1 1-128 16,-1 1 176-16,1-2-176 0,2 0 160 0,0 0-160 15,-1 0 128-15,2 0-128 0,0 0 0 0,9 0 144 16,-11-2-144-16,11 2 0 0,-9-2 0 0,9 2 0 16,0 0-544-16,0 0-144 0,-9-9-16 15,9 9-16128-15</inkml:trace>
  <inkml:trace contextRef="#ctx0" brushRef="#br0" timeOffset="71504.14">5807 2954 7359 0,'0'0'320'0,"0"0"80"0,4-10-400 0,1 2 0 15,-5 8 0-15,6-8 0 0,0 0 2128 0,-6 8 352 16,5-8 64-16,-1 0 16 0,-2-1-1440 0,0 1-288 15,-2 8-48-15,0 0-16 0,0 0 48 0,0 0 0 16,1-6 0-16,-1 6 0 0,0 0-80 0,0 0-16 16,0 0 0-16,0 0 0 0,0 0-128 0,0 0-16 15,0 0-16-15,0 0 0 0,0 0 80 0,9-4 0 16,-1-2 16-16,-2-2 0 0,-2 0 48 0,2 0 0 16,-1 2 0-16,-1-1 0 0,1 2-128 0,1 0 0 15,1 1-16-15,1 0 0 0,1 1-176 0,1 1-16 16,1-1-16-16,-1-1 0 0,2 1-144 0,2 1-16 15,1-2-16-15,2 1 0 0,1 1-176 0,3-4 160 16,1 3-160-16,4-3 160 0,1 2-160 0,3 2 0 0,2-3 0 0,0 2 0 16,2 2 128-16,0-3-128 0,-1 1 0 0,-1-1 128 15,1-1-128-15,-1-1 0 0,0-1 0 0,-4 1 128 16,-2-1-128-16,0 0 0 0,-1 0 0 0,-3 1 0 16,-1 3-256-16,-3 0-64 0,-2 2-32 0,-3 1 0 31,-13 0-448-31,11 2-96 0,-11-2 0 0,0 0-16 15,0 0-1904-15,0 13-384 0,-6 3-80 0,-4-4-16 0</inkml:trace>
  <inkml:trace contextRef="#ctx0" brushRef="#br0" timeOffset="72066.42">5841 3152 19007 0,'0'0'832'0,"0"0"192"0,0 0-832 0,0 0-192 0,0 0 0 0,0 0 0 15,0 0 1024-15,0 0 144 0,0 0 48 0,0 0 0 16,0 0 0-16,10-2 16 0,-10 2 0 0,11-3 0 16,-2-1-96-16,1 0-32 0,2 0 0 0,1 2 0 15,2-1-208-15,2-1-64 0,0 1 0 0,2 1 0 16,0-2-192-16,2 0-64 0,0 0 0 0,4 2 0 0,1-1-304 0,1 0-64 15,1 1-16-15,0 0 0 0,2-2-192 0,0 3 128 16,0 0-128-16,-1 0 0 0,0-1 128 0,-1 1-128 16,0-2 0-16,-2 2 144 0,-2-2-144 0,1 2 0 15,1 1 144-15,-1 0-144 16,-2-1-1040-16,1 0-288 0,-1 1-48 0</inkml:trace>
  <inkml:trace contextRef="#ctx0" brushRef="#br0" timeOffset="83543.03">7509 2811 11055 0,'0'0'480'0,"0"0"112"0,6-10-464 0,-2 4-128 0,-1 1 0 0,-3 5 0 16,7-8 1808-16,-1 1 352 0,0 1 64 0,-6 6 16 15,5-8-1552-15,0 2-304 0,-1 0-64 0,-4 6-16 16,0 0-304-16,0 0 128 0,0 0-128 0,0 0 0 16,0 0 128-16,0 0-128 0,0 0 0 0,0 0 0 15,0 0 448-15,0 0 0 0,0 0-16 0,0 0 0 16,0 0 576-16,0 0 112 0,0 0 32 0,0 0 0 15,0 0-32-15,0 0 0 0,0 0 0 0,0 0 0 16,0 0-128-16,0 0-32 0,-1-5 0 0,1 1 0 16,0 2-352-16,0-2-80 0,0 0-16 0,1-1 0 15,0 1-288-15,-1 4-64 0,0 0-16 0,0 0 0 16,0 0-144-16,0 0 0 0,0 0 0 0,0 0 128 16,0 0-128-16,0 0 0 0,-4 14 0 0,1 3 0 0,-3 1 0 0,0 0 0 15,-2 5 0-15,1-3 0 16,0 3 128-16,-1-3-128 0,-3-1 0 0,1-1 128 0,0-2-128 0,-1-1 128 15,2 0-128-15,0-4 128 0,0 0-128 0,1-2 192 16,0-1-192-16,0 0 192 0,0-1-32 0,-1 1 0 16,0-3 0-16,-1 2 0 0,-2-1 32 0,-1 1 0 15,0-1 0-15,-3 2 0 0,1-1-64 0,-2 2-128 16,0-1 192-16,0 0-64 0,0-1-128 0,1 1 0 16,2-3 0-16,1 1 128 0,0-4-128 0,1-3 192 15,0 0-192-15,2-2 192 0,1 0-64 0,0 0-128 16,0-4 192-16,-1 0-64 0,3 0 0 0,0-1-128 15,1-1 192-15,-1-2-64 0,0 0-128 0,1 0 192 0,1 1-192 16,1-1 192-16,0 0-192 0,4 11 0 0,-3-14 144 0,1 3-144 16,2 11 0-16,-4-12 0 0,4 12 0 0,-1-12 128 15,1 12-128-15,1-13 0 0,-1 13 0 16,0-11 0-16,0 11 0 0,2-12 0 0,-2 12 0 0,4-11 0 16,0 0 0-16,1 0 0 0,2 2 0 0,1 1 0 15,0 2 0-15,2 0 0 0,2-1 0 0,1 1-128 16,0 1 128-16,1 3 0 0,1 0 0 0,-1 4 0 15,0 0 0-15,2 3 0 0,0 1 0 0,-1 3-128 16,-1-1 128-16,2 1 0 0,0-1 0 0,-2 1 0 16,0 1 0-16,1 1 0 0,-1-1 0 0,0 0 0 15,1 1 0-15,0-1 176 0,1 1-176 0,0-1 192 16,-1-1-16-16,2-1 0 0,2 1 0 0,-1-1 0 16,0 0-48-16,0-2 0 0,1 0 0 0,-1 1 0 15,-2 0-128-15,-1-1 128 0,1 2-128 0,-2 1 128 16,0-1-128-16,1 3 0 0,-2-1 0 0,-1 1 128 0,-2 0-128 0,-1 1 0 15,-1-2 0-15,0 1 0 16,0-3-656-16,-8-8-64 0,9 6-16 0,-9-6 0 16,8 4-2224-16,-8-4-448 0</inkml:trace>
  <inkml:trace contextRef="#ctx0" brushRef="#br0" timeOffset="88671.55">8837 2487 6447 0,'9'-2'576'0,"1"-1"-576"0,1 0 0 0,-1 1 0 0,-10 2 912 0,12-1 80 16,-12 1 16-16,10-2 0 0,-10 2 288 0,0 0 64 15,0 0 16-15,0 0 0 0,0 0-160 0,0 0-48 16,0 0 0-16,0 0 0 0,0 0-336 0,0 0-64 15,0 0 0-15,0 0-16 0,0 0-288 0,0 0-48 16,0 0-16-16,0 0 0 0,-5 0-16 0,5 0-16 16,-5 0 0-16,5 0 0 0,-5 0-176 0,5 0-48 15,-6 0 0-15,1 0 0 0,-4 0 192 0,9 0 48 16,-12 3 0-16,2-2 0 0,1 0 256 0,0 1 48 16,-3-1 16-16,0 2 0 0,-1-2-112 0,-1 2-16 15,-2 0 0-15,0 1 0 0,-1 0-128 0,1 0-48 16,-1 0 0-16,-2-1 0 0,1-2-128 0,-1 2-16 15,-1-1-16-15,0 0 0 0,1-2-64 0,-1 0-16 0,1-2 0 0,0 1 0 16,1 0 16-16,-1-1 0 0,-2 0 0 0,0 0 0 16,-1 2-32-16,0 0 0 0,-1 0 0 0,1 2 0 15,0-1 48-15,0 3 16 16,0 0 0-16,1 1 0 0,-1 2-208 0,0-2 128 0,2 1-128 0,1 2 0 16,-1-1 0-16,2 0 0 0,-1 0 0 0,4-2 0 15,0 2 0-15,2-2 0 0,0-1 0 0,2 1 0 16,0-2 0-16,2 1 144 0,9-4-144 0,-8 2 192 15,8-2 208-15,0 0 48 0,0 0 16 0,0 0 0 16,0 0-144-16,0 0-16 0,0 0-16 0,12 9 0 16,0-1-288-16,1 0 160 0,1 0-160 0,0 1 128 15,0-1-128-15,-1 0 0 0,0-1 0 0,1 1 0 16,0 0 0-16,2 0 0 0,0 0 0 0,-1-1 128 16,2 0-128-16,0-2 0 0,0 2 0 0,1-3 0 0,2 0 128 0,1-1-128 15,1 0 0-15,0 0 128 0,2-1-128 0,-1 1 128 16,2-2-128-16,0 1 128 0,-3-2-128 0,0 0 160 15,0 0-160-15,-1 0 160 0,-2-2-160 0,0 1 0 16,-2 1 0-16,-2 0 128 0,1 1-128 0,-2 2 0 16,-1 2 0-16,-1-1 128 0,-2 0-128 0,1 2 0 15,-1 1 0-15,1-1 0 0,-1 0 0 0,1-1 128 16,-2 0-128-16,0 0 0 0,0-1 0 0,0 0 128 16,0-1-128-16,0-1 0 0,-9-2 144 0,12 3-144 15,-12-3 160-15,13 1-160 0,-13-1 160 0,11 2-160 16,-11-2 160-16,10 0-160 0,-10 0 176 0,0 0-176 15,0 0 192-15,0 0-192 0,0 0 176 0,0 0-176 16,0 0 160-16,0 0-160 0,0 0 176 0,0 0-176 16,0 0 192-16,-7 10-192 0,0-1 128 0,-2 1-128 0,-2 0 0 0,-1-1 0 15,-1 0 128-15,0 1-128 0,-1-1 0 0,0 2 0 16,-3-1 0-16,1-1 0 0,0 1 0 0,-1-3 0 16,0 1 0-16,1 0 0 0,-3-1 0 0,0-1 0 15,-1 1 0-15,-1-1 0 0,-1-1 0 0,0 1 0 16,0 0 0-16,-2 1 0 0,1-2 0 0,-2 1 0 15,0 2 0-15,-1 1 0 0,1-1 0 0,2 2 0 16,1 1-128-16,1-2 128 0,0 3 0 0,2 1-144 16,-1 0 144-16,2 0 0 0,2 1 0 0,2 1 0 15,1-2 0-15,1 1 0 0,3 0 0 0,1-1 0 16,2-1 0-16,2-2 0 0,4-10 0 0,-3 11 0 16,3-11 0-16,0 0 0 0,3 12 0 0,1-3 0 0,-4-9 0 15,10 6 0-15,2-2 128 0,1 1-128 0,0-1 208 0,2 0-16 16,4-1-16-16,2 1 0 0,-1-2-176 0,4 2 128 15,-1 1-128-15,3 1 128 0,2 0-128 0,-1 1 0 16,1 1 0-16,0 1 128 0,0-3-128 0,0 1 0 16,2-1 0-16,-2 1 0 0,-2-1 0 0,0-2 0 15,1-2 0-15,1-1 0 0,-2 3 0 0,1-4 0 16,2-3 0-16,1 2 128 0,1 0-128 0,2 1 0 16,-2 0 144-16,0 0-144 0,0-2 0 0,-1 1 144 15,-1 1-144-15,-2 1 0 0,0-1 0 0,-1 0 0 16,-2-1 0-16,1 0 0 0,0-1-144 0,-2 0-96 15,0-1-16-15,1-1 0 16,1 2-256-16,1-4-48 0,0 0-16 0,0-2 0 16,0-2-784-16,2 2-176 0,-1 1-16 0,1 3-9584 0,-2 2-1904 15</inkml:trace>
  <inkml:trace contextRef="#ctx0" brushRef="#br0" timeOffset="90706.78">8735 3651 8287 0,'0'0'736'0,"0"0"-592"16,0 0-144-16,0 0 0 0,0 0 2160 0,0 0 400 15,0 0 64-15,0 0 32 0,0 0-2320 0,0 0-336 16,0 0-320-16,0 0 64 16,0 0-416-16,0 0-96 0,0 0 0 0,10 0-16 0,-10 0 352 0,0 0 80 15,9-5 16-15,-9 5 0 0,0 0 336 0,11-2 0 0,-11 2 0 0,0 0 128 16,0 0 640-16,10-6 112 0,-10 6 16 0,0 0 16 16,0 0 432-16,0 0 96 0,0 0 16 0,0 0 0 15,0 0-528-15,0 0-96 0,0 0-32 0,0 0 0 16,2-7-384-16,-2 7-80 0,0 0-16 0,0 0 0 15,0 0-192-15,0 0-128 0,-7-7 160 0,7 7-160 16,0 0 176-16,0 0-176 0,-8-5 192 0,8 5-192 16,-8-5 320-16,8 5-64 0,0 0 0 0,-9-4 0 15,9 4 320-15,-9-4 64 0,9 4 16 0,-8-4 0 16,8 4-64-16,0 0-16 0,-9-4 0 0,1 0 0 16,8 4-128-16,-9-4-16 0,1 0-16 0,8 4 0 15,-10-2 16-15,1-1 0 0,9 3 0 0,-10-3 0 16,0 2-112-16,10 1 0 0,-10-1-16 0,1 2 0 15,9-1-80-15,-9-1-16 0,9 1 0 0,0 0 0 16,-9 0-208-16,9 0 144 0,0 0-144 0,-11 0 128 0,11 0-128 0,-10 0 0 16,1 0 0-16,-1 0 0 0,10 0 0 0,-10 0 0 15,1 2 0-15,0-2 0 0,-2 0 0 0,1 0 0 16,-2 0 0-16,2 2 0 0,-2-1 0 0,2 0 0 16,-1 1 0-16,1-1 0 0,-1 2 0 0,2-1 160 15,0 1-160-15,0-1 160 0,0 1-160 0,0 1 0 16,-2 1 0-16,2 2 0 0,0 0 0 0,0 3 0 15,0 0-160-15,1 3 160 0,0 0-128 0,-1 3 128 16,1-2 0-16,2 3-144 0,-1 0 144 0,2 0 0 16,0-1 0-16,1-1 0 0,0 1 0 0,3-3 0 15,-1-1 0-15,2 1 0 0,2-4 0 0,0 0 0 16,1 1 0-16,-1-1 0 0,1 1 0 0,1 0 0 0,1 2 0 0,0-3 0 16,1-1 0-16,0 1 0 0,1-1 0 0,0-2 0 15,3 1 0-15,-1-2 144 0,0 0-144 0,1-1 0 16,-1 0 144-16,2 0-144 0,-1 1 0 0,1-1 144 15,-11-4-144-15,13 1 192 0,-2 1-192 0,-11-2 192 16,12 1-64-16,-1-2-128 0,-11 1 192 0,11-4-64 16,-11 4 16-16,12-4 0 0,-2 0 0 0,1-1 0 15,-2-2 0-15,1-1 0 0,1-1 0 0,-1-1 0 16,2-3-144-16,-2-2 192 0,0 1-192 0,-1-2 192 16,0 3-192-16,-1-1 0 0,-1 1 144 0,-1 1-144 15,0 2 0-15,-1-1 0 0,-1 4 0 0,0-1 0 16,-1 1 0-16,-3 7 0 0,2-8 0 0,-3 2 128 15,1-1-128-15,-1 2 0 0,0-3 0 0,-1 1 128 0,0-1-128 16,0 0 192-16,1-1-64 0,1 0 0 0,0-2-128 0,-1 2 128 16,1-1-128-16,0 0 128 0,0 3-128 15,0-1 0-15,0 8 128 0,1-9-128 0,-1 1 0 0,0 8 0 16,1-8 0-16,-1 8 0 0,0 0 0 0,0 0 0 16,0-6 0-16,0 6 0 0,0 0 0 0,0 0 0 15,0 0 0-15,0 0 128 0,-1-7-128 0,1 7 0 16,0 0 0-16,0 0 0 0,0 0 0 0,0 0 0 15,0 0-144-15,0 0 144 0,0 0 0 0,0 0 0 16,0 0 0-16,0 0 0 0,0 0 0 0,0 0 0 16,0 0 0-16,0 0 128 0,0 0 0 0,5 14-128 15,-5-14 192-15,7 15-64 0,-2-2-128 0,0 1 0 16,0-1 144-16,2 3-144 0,-1 2 0 0,2 0 0 0,-1 1 0 0,2 0 0 16,0 2 0-16,1 1 0 0,0-2 0 0,-1-1 0 15,0 1 0-15,0-2 0 0,0-2 0 0,-1-1 128 16,0-3-128-16,0 0 0 0,-1-2 128 0,1-1-128 15,-1-1 160-15,-1-1-32 0,-1 1-128 0,2-3 192 16,-7-5-64-16,8 6-128 0,1 2 176 0,-3 0-176 16,1 0-160-16,1 0-144 0,0-5-16 0,1 1-16 31,1 0-752-31,2-2-160 0,0-1-32 0,3-2 0 16,0-1-1680-16,0 2-352 0</inkml:trace>
  <inkml:trace contextRef="#ctx0" brushRef="#br0" timeOffset="92054.82">10258 2543 2751 0,'0'0'256'16,"0"0"-256"-16,0 0 0 0,0 0 0 0,0 0 2288 0,0 0 400 15,0 0 96-15,0 0 16 0,0 0-1136 0,0 0-240 16,0 0-32-16,0 0-16 0,0 0-400 0,0 0-80 15,0 0 0-15,0 0-16 0,-7-5-160 0,7 5-16 16,-8-5-16-16,8 5 0 0,0 0-48 0,-8-4 0 16,8 4 0-16,-10-4 0 0,0 0 208 0,1 0 48 15,-2 0 0-15,1 2 0 0,1-1 16 0,-3 3 16 16,-1-3 0-16,0 1 0 0,-2-2-400 0,0 1-80 16,-4 1 0-16,0-1-16 0,-1 1-208 0,-1 0-32 0,-2 1-16 15,0 2 0-15,-1 1-176 0,1 0 0 0,-2 2 0 0,0 0 128 16,0 0 0-16,1 0-128 0,-1 1 192 0,1 0-64 15,2 0-128-15,1-1 192 0,0 0-192 0,2 0 192 16,1-1-48-16,-1-3 0 0,2 1 0 0,2 0 0 16,-2-1 0-16,2 2 0 0,4-2 0 0,-1 1 0 15,3-1 32-15,1 1 0 0,-1-1 0 0,9 0 0 16,0 0 32-16,0 0 16 0,-8 0 0 0,8 0 0 16,0 0-224-16,0 0 128 0,0 0-128 0,0 0 0 15,0 0 0-15,0 0 0 0,0 0 0 0,12 13-160 16,-2-1 160-16,2-3 0 0,0-1 0 0,1 0 0 15,-1-2 0-15,2 1 0 0,0-2 0 0,1 2 128 16,0-2-128-16,1-1 144 0,-1 1-144 0,0 0 160 0,-2 0-160 16,0 1 128-16,-1-2-128 0,-1 1 128 0,-11-5-128 15,13 6 0-15,-1-1 0 0,0 1 0 0,-3-2 0 16,1 1 0-16,0-1 144 0,0 0-144 0,0 0 192 0,2-2-48 16,0 1 0-16,0-2 0 0,-1 0 16 0,1 1 0 15,1-1 0-15,0 3 0 0,-1-2-160 0,0 1 128 16,-2 0-128-16,0 1 128 0,0 1-128 0,-3 1 0 15,-7-6 0-15,7 11 0 0,-2-3 0 0,-1 1 0 16,-4-9 0-16,1 11 0 0,-1 0 0 0,0-2 0 16,0-9 0-16,-5 12 128 0,-1-2-128 0,-2 2 0 15,-1 0 0-15,0-2 0 0,-2 0 0 0,-1 1 128 16,-1-3-128-16,2 0 0 0,-1-1 0 0,-1 3 0 16,-1-1 128-16,-1 1-128 0,2-2 0 0,0 0 0 0,-1 0 0 0,-1 2 0 15,1 2 0-15,0 1 0 0,1-2 0 0,1 1 0 16,0 1 0-16,1-1 0 0,-1 2 0 0,1 1 0 15,1-1-128-15,-1 2 128 0,2-2 0 0,2 3 0 16,1 0 0-16,1 1 0 0,-1 2 0 0,2 1 0 16,-2-2 0-16,3 2 0 0,-1 1 0 0,-2 0 0 15,1-1 0-15,0 0 0 0,-2 1 0 0,2-2 0 16,0-2 0-16,0-1 0 0,0-3 0 0,-1-2 0 16,1 0 0-16,3-3 0 0,-2-3 0 0,1 2 0 15,3-8 0-15,0 0 0 0,-1 8 0 0,1-8 0 16,0 0 0-16,1 8 128 0,-1-8-128 0,0 0 0 15,8 6 288-15,1-2-32 0,0 0 0 0,2-1 0 16,-11-3 80-16,14 0 16 0,0 1 0 0,3-2 0 16,-1-1-128-16,2 1-32 0,0 0 0 0,2-2 0 15,1-1-192-15,4 0 144 0,1 2-144 0,4-1 128 16,2 1-128-16,3 0 0 0,3 1 0 0,1 1 0 0,0 0 0 0,-1 0 128 16,-3-1-128-16,-1-1 0 0,-1 1 0 0,-2-3 128 15,-1-1-128-15,-1 1 0 0,-3 1 0 0,-1 1 0 16,-2 1 0-16,1 1 0 0,-2-2 0 0,-3 2-320 15,0 3 48-15,-2 1 16 16,-2 1-384-16,1-1-64 0,-2-1 0 0,1-2-16 16,-2-4-496-16,0 2-80 0,-2 0-32 0,1-1 0 15,0 1-1168-15,-3 1-256 0</inkml:trace>
  <inkml:trace contextRef="#ctx0" brushRef="#br0" timeOffset="92791.03">9893 3981 1839 0,'0'0'160'0,"0"0"-160"16,0 0 0-16,0 0 0 0,0 0 6528 0,0 0 1280 15,0 0 256-15,0 0 64 0,0 0-6224 0,0 0-1248 16,11 2-240-16,1-2-48 0,0 0-368 0,1 0 0 16,1 0 0-16,3 0 0 0,1 0 0 0,2 0 0 15,-2-2 0-15,0 1 0 0,1-2 0 0,-2 1 128 16,-2-1-128-16,2-1 0 0,1-2 0 0,-1-3 0 0,-1-4 0 0,0 1 128 15,-2 0 192-15,0-1 32 0,-2-3 16 16,0-3 0-16,0 1 208 0,-2-1 32 0,-2 2 16 16,-2 2 0-16,1 2-176 0,-2-2-48 0,-2 4 0 0,-2-2 0 15,0 1-80-15,-1 0-32 0,-2 2 0 0,-1 1 0 16,-1-3-112-16,-1 4-32 0,-2 0 0 0,-2 2 0 16,-1 0-144-16,-2 1 0 0,-1 1 0 0,-1 2 0 15,-4-1-400-15,-2 3 32 0,0 3 16 0,1-1 0 16,-2 1 64-16,0 1 16 0,0 1 0 0,0 4 0 15,2 3 272-15,1 2 0 0,1 2 0 0,1 1 0 16,2 1 176-16,1 2-16 0,1 1 0 0,2 3 0 16,0 2-160-16,3 0 0 0,0 2 0 0,2-2 128 15,1-5-128-15,3-2 0 0,-1-4 0 0,2-1 0 16,2 0 0-16,2 1 0 0,-1-2 0 0,3-3 0 0,-1-2 0 0,1 0 0 16,4-2 0-16,1 1 0 0,2-1 0 0,2 1 128 15,-1-1-128-15,3 0 0 0,1-1 0 0,3-1-224 16,0 0 32-16,2 1 0 15,3-1-416-15,0 0-80 0,2-2-16 0,1 1 0 16,1-3-1808-16,-2 0-368 0,11-7-80 0,-5 9-9376 16</inkml:trace>
  <inkml:trace contextRef="#ctx0" brushRef="#br0" timeOffset="95247.93">11310 2584 5519 0,'0'0'496'0,"0"0"-496"0,0 0 0 0,0 0 0 0,0 0 2576 0,0 0 432 16,0 0 64-16,0 0 32 15,0 0-1456-15,0 0-304 0,0 0-48 0,0 0-16 0,9-7-80 0,-9 7-32 16,8-5 0-16,-8 5 0 0,8-7-96 0,-5 5-32 16,3-1 0-16,-6 3 0 0,5-2-176 0,-5 2-32 15,0 0-16-15,5-2 0 0,-5 2-384 0,0 0-80 16,0 0-16-16,11 6 0 0,-11-6-336 0,6 13 0 16,-2 1 0-16,-3 4-192 0,-1 3 192 0,-1 5 0 15,-2 1 0-15,2 6 0 0,1 4 256 0,-1 0 96 16,-1 1 16-16,1-3 0 0,0-6 192 0,1 0 32 15,0-7 16-15,0 0 0 0,-1-1-224 0,1-1-32 16,0-1-16-16,0 2 0 0,0-2-144 0,1 2-48 16,0 0 0-16,0 0 0 0,-1 3-16 0,2-1-128 15,-1 2 192-15,0 0-64 0,1-1-128 0,-2 1 128 0,0 0-128 0,1 1 128 16,0 1-128-16,2-3-176 0,-2-3 48 0,0-3 0 31,2-2-608-31,0-3-112 0,-2-3-32 0,2-3 0 16,-1-1-1760-16,-2-6-368 0,0 0-64 0,0 0 0 0</inkml:trace>
  <inkml:trace contextRef="#ctx0" brushRef="#br0" timeOffset="95802.13">11280 2534 11055 0,'0'0'976'0,"0"0"-784"16,0 0-192-16,-8-5 0 0,8 5 3792 0,0 0 720 16,0 0 144-16,0 0 16 0,0 0-3440 0,0 0-688 15,0 0-144-15,0 0-16 0,0 0-128 0,12-4 0 16,-2 0-16-16,3 2 0 0,1-1-112 0,2 2-128 15,1-2 176-15,1-1-176 0,1 0 240 0,0 0-64 16,-1 2-16-16,2-1 0 0,-1 0 96 0,1 1 32 16,0-1 0-16,0 3 0 0,1 0 48 0,0 3 16 15,0-2 0-15,0 2 0 0,0 1-208 0,0 0-144 0,-2-1 192 16,-1 1-192-16,-2 2 128 0,-2-1-128 16,-1-1 0-16,-1 1 0 0,-1 0 0 0,-1 0 0 0,-10-5 0 0,12 10 0 15,-12-10 160-15,10 10-160 0,-2 0 128 0,-8-10-128 16,8 11 160-16,-8-11-160 0,2 14 192 0,1-1-192 15,-3 0 192-15,-1-2-192 0,-1 0 192 0,-1 1-192 16,-3 0 208-16,-1 1-64 0,-4 0-16 0,-1 3 0 16,-1 1-128-16,-1 1 192 0,-2 3-192 0,-1-3 192 15,-1-1-192-15,-1 1 0 0,-1-2 0 0,0-1 128 16,1-3-128-16,1 0 0 0,-1-4 0 0,5-1 0 16,-2-1 0-16,1-1 0 0,-2 0-160 0,2 0 160 15,1-1-256-15,0 1 32 0,-1 1 16 0,1-2 0 16,1-2-64-16,1 2-16 0,-1 1 0 0,3-1 0 15,-1 0-336-15,2 0-64 16,0-3-16-16,9-1 0 0,-9 4-464 0,0 1-112 0,0-1 0 0,9-4-16 16,-9 4-32-16,9-4 0 0,0 0 0 0,0 0 0 15,0 0-1072-15,0 0-224 0</inkml:trace>
  <inkml:trace contextRef="#ctx0" brushRef="#br0" timeOffset="96306.85">12302 2476 14735 0,'0'0'1312'0,"0"0"-1056"0,0 0-256 0,0 0 0 16,0 0 3456-16,0 0 640 0,-8-4 128 0,8 4 32 16,0 0-3456-16,0 0-800 0,0 0 0 0,0 0 0 15,0 0 0-15,0 0 0 0,0 0 0 0,0 0 0 16,-9 4-128-16,9-4 128 0,-11 3 0 0,2 1-144 16,0 2 144-16,0-1-160 0,-1-1 160 0,-2 0-160 15,0-1 160-15,0 1 0 0,-2 0 0 0,0 2 128 16,-1-3 416-16,1 3 96 0,0-2 0 0,1 2 16 15,1 1-16-15,2 0-16 0,0 3 0 0,0 4 0 16,0 3-144-16,-1 8-32 0,2 2 0 0,0 8 0 0,-2 4-256 0,2 4-64 16,-1 3-128-16,1-2 192 0,-2-7-192 0,2-3 128 15,0-4-128-15,3-3 0 0,0-2 0 0,2-2 0 16,1 2 0-16,0 0 0 0,2-2 128 0,-1 3-128 16,1 0 0-16,1 2 0 0,1-2 0 0,2 1 128 15,0-1-128-15,2 0 0 0,0 0 0 0,3-2 0 16,1-1 0-16,1 0 0 0,2-5 0 0,2 0 0 15,3-4 0-15,3 1 0 0,1-3 0 0,1-1-208 16,3-3 64-16,1 2 16 16,0-2-640-16,1 0-128 0,2-3-32 0,0 2-9152 15,-1-5-1824-15</inkml:trace>
  <inkml:trace contextRef="#ctx0" brushRef="#br0" timeOffset="99052.92">12494 2706 21311 0,'0'0'944'0,"1"-6"192"0,-1 6-912 0,0-9-224 0,0-1 0 0,0 10 0 0,0 0 1280 0,0 0 224 16,0-5 32-16,0 5 16 0,0 0-560 0,0 0-112 15,0 0-32-15,0 0 0 0,0 0-304 0,0 0-64 16,0 0-16-16,2 9 0 0,1 1-208 0,0 0-64 16,2 3 0-16,-1 3 0 0,0 2 64 0,-2 3 0 15,1 4 0-15,2 16 0 0,-1-9 16 0,0-6 16 16,-1-3 0-16,-1-1 0 0,1-1 48 0,-2 1 16 16,0 0 0-16,1 2 0 0,-2-2 48 0,1 4 16 15,-1 3 0-15,1 2 0 0,-1 3-256 0,3 0-160 16,-1-2 192-16,2 1-192 0,2 2 0 0,-1-3 0 15,-1-6 0-15,1-3 0 16,0-5-400-16,2-2-192 0,-2-4-48 0,-1-7 0 16,-4-5-1984-16,0 0-384 0</inkml:trace>
  <inkml:trace contextRef="#ctx0" brushRef="#br0" timeOffset="99699.75">12417 2606 25791 0,'-10'-12'2304'0,"5"6"-1856"0,-1-1-448 0,1 1 0 0,5 6 3088 0,0 0 528 0,0 0 96 0,0 0 32 15,10-7-2976-15,2 3-608 0,-2 0-160 0,2 2 0 0,-2-1 0 0,2 2 0 16,1 1 0-16,3 0-144 0,-1 1 144 0,4 2 0 15,-1-1-144-15,0 1 144 0,0-3 0 0,2 2 0 16,-1 1 0-16,2 0 0 0,-1-1 0 0,-2 1 0 16,-1 0 0-16,-1-1 0 0,-2 1 0 0,-1-1 0 15,-2 2 0-15,-1 0 0 0,-10-4 0 0,9 8 0 16,-2 2 0-16,-3 1-176 0,-2-1 176 0,-2 3-208 16,-1 2 80-16,-3 3 128 0,-4 3-240 0,-1 1 80 15,0 3 16-15,-2 1 0 0,0-3 144 0,-1 1-192 16,2-2 192-16,-2-4-192 0,0-2 192 0,2-2 0 15,0-3 0-15,1-2 0 0,2-2 0 0,0 1 0 16,3-2 0-16,4-6 128 0,-5 5-128 0,5-5 0 0,0 0 0 0,0 0 128 16,0 0-128-16,0 0 0 0,0 0 0 0,0 0 0 15,5 4 0-15,-5-4 0 0,8 4 0 0,-8-4 0 16,10 1 0-16,1 1 0 0,-1 1 0 0,2 2-128 16,0-1 128-16,1 1 0 0,2 1-144 0,2 0 144 15,0-2 0-15,2 1 0 0,0 2 0 0,1-2 0 16,-1 0 0-16,1 0 0 0,-2-1 0 0,0 0 0 15,-1 0 0-15,-1 0 0 0,-2-1 0 0,-1-1 0 16,0 1 0-16,-1 0 0 0,-12-3 0 0,13 5 0 16,-13-5 0-16,10 6 0 0,-10-6 0 0,0 0 0 15,0 0 0-15,3 18 0 0,-4-2 0 0,-2-3 0 16,-2 0 0-16,0 0 192 0,-3 0-64 0,0 3 0 16,-1-2 16-16,-1 3 0 0,-1 1 0 0,-1 1 0 15,-1-2-144-15,0 0 128 0,0 0-128 0,-1 0 128 0,-2 1-128 0,1 0 128 16,0-4-128-16,0-1 128 15,-2-1 32-15,1 0 0 0,-2-3 0 0,0 3 0 0,-2-3-160 0,0 0 128 16,0 0-128-16,0-2 128 0,0-1-128 0,2 2 0 16,0-2-160-16,2 0 160 15,-1-4-528-15,2 0-16 0,0-2 0 0,2 0 0 16,2-3-464-16,0 0-80 0,11 3-32 0,0 0-9328 16,-9-7-1872-16</inkml:trace>
  <inkml:trace contextRef="#ctx0" brushRef="#br0" timeOffset="100133.4">13134 3479 9215 0,'0'0'816'0,"0"0"-656"0,0 0-160 0,0 0 0 16,0 0 3280-16,0 0 624 0,0 0 128 0,0 0 32 15,0 0-3024-15,0 0-592 0,0 0-128 0,0 0-32 16,0 0 128-16,0 0 32 0,0 0 0 0,7 8 0 0,-7-8 448 0,0 0 80 15,10 7 32-15,-1 1 0 0,-9-8-112 0,9 7-32 16,1 0 0-16,-1 1 0 0,-9-8-432 0,12 10-96 16,-1-1-16-16,-1 0 0 0,0-1-320 0,1 3 128 15,-11-11-128-15,12 14 0 0,-1-4 128 0,-2 1-128 16,-1 2 128-16,-1 0-128 0,-7-13 0 0,4 25 0 16,-3-1 0-16,-1 4 0 0,-3-2 0 0,1 5 0 15,-2 3 0-15,0 4 0 16,-1 4-448-16,-2-6 0 0,2-10 0 0,-3-5 0 15,-2-4-80-15,1-7-32 0,0-3 0 0,1-3-8864 16,0-2-1776-16</inkml:trace>
  <inkml:trace contextRef="#ctx0" brushRef="#br0" timeOffset="100703.3">13643 3164 30815 0,'-7'-7'1360'0,"1"3"288"0,1 1-1328 0,0-1-320 0,0 2 0 0,1 0 0 16,1-1 608-16,3 3 48 0,-2-1 16 0,2 1 0 0,0 0-672 0,0 0 0 15,0 0 0-15,0 0 0 0,0 0 0 0,0 0 0 16,0 0-176-16,11 5 176 0,-11-5-160 0,12 1 160 16,-2-2-192-16,0 0 192 0,-1-3 0 0,0 0 0 15,-1-3 0-15,1 2 144 0,0-3 64 0,1 2 16 16,1-2 0-16,1-1 0 0,-1 0 0 0,1 0 0 16,0-1 0-16,-1 3 0 0,1-1-32 0,-1-1 0 15,-1 0 0-15,0 1 0 0,0 1-192 0,-3 1 128 16,1-2-128-16,-8 8 0 0,8-8 0 0,-8 8 0 15,5-10 0-15,-5 10 0 0,0 0 128 0,0 0-128 16,0 0 0-16,-9-11 0 0,-1 5 0 0,-2 2 0 0,-1 1 0 0,-1 3 0 16,-3 0 0-16,0 1 0 15,-2 2 0-15,1 2 0 0,1-1 0 0,0 1 0 0,-1 2 0 16,0 1 0-16,1 0 0 0,0 2 0 0,1 0 0 0,1 0 144 16,-1 0-144-16,2 0 128 0,-1 0-128 0,2 3 128 15,2 0-128-15,1 2 0 0,4 0 144 0,2 0-144 16,0 5 160-16,0-1-32 0,4 2-128 0,1 0 192 15,2-1-192-15,2-3 0 0,3 1 128 0,3 1-128 16,2 1 0-16,4-2 176 0,2-2-176 0,3-2 160 16,3 2-160-16,2-3 128 0,2-1-128 0,2-3 128 15,5-1-128-15,-3-1 0 0,3 0 0 0,-2-1 0 16,-1-3-1392-16,0 0-304 16,0 1-64-16,-2-6-12848 0</inkml:trace>
  <inkml:trace contextRef="#ctx0" brushRef="#br0" timeOffset="101200.79">14244 3543 25743 0,'0'0'1136'0,"0"0"240"0,0 0-1104 0,0 0-272 0,10-4 0 0,-10 4 0 16,10-1 1280-16,0 1 192 0,-10 0 32 0,12 5 16 16,0 0-1152-16,1 3-240 0,0 1-128 0,0 2 160 15,1 2-160-15,1 1 0 0,-2-1 0 0,0 6 0 16,-2 0-144-16,1 6 144 0,0 4 0 0,-2-1 0 15,-2 3-128-15,-3 2 128 0,-1 1 0 0,-4 2 0 0,-2 1-176 0,-4-6 176 16,-3-3-160-16,-2-4 160 0,-4-4 0 0,0-3 0 16,-2-4 0-16,-2 1 0 0,0-3 944 0,-2 0 80 15,-1 0 0-15,0 1 16 16,1-1-1808-16,0 1-384 0,0-1-64 0,0-1-13008 16</inkml:trace>
  <inkml:trace contextRef="#ctx0" brushRef="#br0" timeOffset="102106.7">15127 3080 11967 0,'0'0'1072'0,"0"0"-864"16,0 0-208-16,0 0 0 0,0 0 2944 0,0 0 528 15,0 0 112-15,0 0 32 0,0 0-2496 0,-9-3-496 0,0 1-112 0,0 1 0 16,-2 0-192-16,-1 1-16 16,-2-2-16-16,-3 1 0 0,-2 0-144 0,0 1-16 0,2 0-128 0,0-2 192 15,1 1 80-15,-1 0 16 0,0-1 0 0,2 2 0 16,1 0 592-16,1 0 112 0,0 2 32 0,1-1 0 15,2 0-16-15,-1 2 0 0,1 2 0 0,1 2 0 16,0-2-720-16,-1 4-144 0,1 2-16 0,0 0-128 16,1 2 0-16,-1 4 0 0,-1 3 0 0,-2 1 0 15,0 0 0-15,2 1 0 0,1 0-160 0,1 0 160 16,2 0 0-16,2-1 0 0,1-1 0 0,3-3 0 16,0-2 0-16,3-3 0 0,1-4 0 0,1 1 0 15,0-3 0-15,3 1 0 0,3-5 128 0,1-2-128 16,1-2 0-16,0-3 160 0,2-3-160 0,-1 0 160 15,2-2-160-15,-1-2 192 0,2-1-192 0,0-2 192 16,-1 0-192-16,-2-1 0 0,-1-1 144 0,0-1-144 0,0 1 0 0,0 1 0 16,-1 1 0-16,-2 0 128 0,-2 0-128 15,-1 2 128-15,-2 0-128 0,0 1 128 0,0 4-128 0,-5 8 0 16,4-8 0-16,-4 8 128 0,0 0-128 0,0 0 0 16,0 0 0-16,0 0 0 0,0 0 0 0,0 0 0 15,0 0-128-15,0 0 128 0,0 0 0 0,0 0-128 16,0 0 128-16,0 0 0 0,-2 19 0 0,-1-4 0 15,1 2 0-15,0 0 0 0,1 0 144 0,0 1-144 16,-1 4 192-16,1 1-192 0,0 1 128 0,1-1-128 16,0-1 0-16,0 0 0 0,-2 0 0 0,2-1 0 15,0-2 0-15,2-3 0 0,-1-3 0 0,2-2 0 16,1-4 0-16,1 0 0 16,0-2-272-16,3 0-176 0,2-2-16 0,1 1-16 15,0-4-1968-15,1-1-400 0,0-2-80 0</inkml:trace>
  <inkml:trace contextRef="#ctx0" brushRef="#br0" timeOffset="102491.88">15431 3565 30463 0,'0'0'1344'0,"0"0"288"0,0 0-1312 0,0 0-320 16,0 0 0-16,6 11 0 0,-6-11 656 0,8 10 64 15,-8-10 16-15,8 16 0 0,-3-3-736 0,0 1 0 16,-1-1 0-16,0 3 0 0,0 0 0 0,0 2 0 15,-1 3-128-15,-1 0 128 0,2 3 0 0,-1 2 0 16,-1 2-128-16,1-1 128 0,-2-1 0 0,-1 2 0 16,-1-4 0-16,0-1 0 0,-1-1 0 0,0-3 256 15,-2-3-64-15,-1 0 0 0,-1-6 32 0,0-1 0 16,-2-2 0-16,-1-1 0 0,-3 3-96 0,-1-2-128 16,0-2 176-16,-4 2-176 0,-2-4 0 0,-2 0-192 0,-1 0 0 15,-2-1 0 1,-2 1-2240-16,0-3-448 0,-10-4-96 0,4 0-16 0</inkml:trace>
  <inkml:trace contextRef="#ctx0" brushRef="#br0" timeOffset="103022.53">15875 3164 12895 0,'0'0'1152'0,"0"0"-928"15,0 0-224-15,0 0 0 0,0 0 4640 0,0 0 880 16,0 0 176-16,0 0 48 0,0 0-4512 0,0 0-896 16,0 0-176-16,0 0-32 0,0 0-128 0,0 0 0 15,0 0 0-15,0 0-128 0,6 12 128 0,-4-1-128 16,1 1 128-16,-1 2-128 0,1 1 128 0,0 2 0 16,-1 2-144-16,1 2 144 0,-1 1 0 0,2 4 0 15,0 0 192-15,1-1-64 0,1-1 176 0,0-2 16 0,1 0 16 0,1-2 0 16,1-4-16-16,1 1 0 0,-1-1 0 0,0 0 0 15,0 2-64-15,1-1 0 0,-1 1-16 0,-1 0 0 16,-3 1-240-16,0-2 128 0,0 2-128 0,0 2 0 16,-2 1 160-16,-2 0-160 0,-1-1 160 0,0 0-160 15,0-1 144-15,-1-1-144 0,-3 1 128 0,0 1-128 16,-1-1 160-16,-3 3-160 0,-1-2 192 0,-1-1-192 16,0-4 144-16,-3 0-144 0,-2-3 0 0,-3-3 144 15,-2-1-304-15,-1 0-64 0,-2-2-16 0,-2-3 0 31,-2 0-400-31,-3-4-64 0,0-2-32 0,-2 0 0 0,1-5-1120 16,-2-4-240-16,-3-9-32 0,2-7-16 0</inkml:trace>
  <inkml:trace contextRef="#ctx0" brushRef="#br0" timeOffset="103226.04">15931 2820 42559 0,'-5'-15'1888'0,"1"9"384"0,-2-1-1824 0,6 7-448 16,0 0 0-16,0 0 0 0,0 0 0 0,0 0 0 16,-4 12 0-16,3 0 0 15,1 0-992-15,1 1-288 0,0 0-64 0,0-2-10448 16,2 1-2096-16</inkml:trace>
  <inkml:trace contextRef="#ctx0" brushRef="#br0" timeOffset="103737.12">16392 3529 24927 0,'0'0'1104'0,"0"0"240"0,10 3-1088 0,-10-3-256 15,12 3 0-15,-2 3 0 0,-10-6 960 0,13 7 144 0,-1 3 32 0,-2 0 0 16,1-1-880-16,-1 0-256 0,1 2 0 0,-2-1 128 15,-9-10-128-15,10 14 0 0,-1-2 0 0,-2 1 0 16,-7-13 0-16,6 17-160 0,-2-1 160 0,0-2 0 16,-1 2 0-16,-2 1 0 0,-1-2 0 0,-1 1 0 15,0 0 656-15,-2-2 96 16,-2 2 16-16,0-1 0 0,-2 2-160 0,-1 0-32 0,-1-1 0 0,-1-2 0 16,-2 2-384-16,0-2-192 0,-1-1 160 0,0 0-160 31,-1 2-496-31,-1-2-192 0,1 0-32 0,-2 0-8960 0,1-2-1792 0</inkml:trace>
  <inkml:trace contextRef="#ctx0" brushRef="#br0" timeOffset="104419.69">16682 3123 18431 0,'0'0'816'0,"0"0"160"0,-6 10-784 0,-1 0-192 16,1 3 0-16,1 5 0 0,1 4 3568 0,1 5 656 16,2 0 144-16,-1 2 32 0,1 1-3520 0,-1-2-704 15,-1 2-176-15,2-2 0 0,-1-2 0 0,1-4 0 16,1-4 0-16,0-2 0 0,-1-5 0 0,1-3-256 15,0 0 48-15,0-8 0 16,0 0-512-16,0 0-112 0,0 0 0 0,0 0-16 16,0 0 336-16,0 0 64 0,4-14 0 0,0-3 16 0,1-4 432 0,1-4 0 0,1-3 0 0,-1-4 0 15,2-2 224-15,-1 2-32 0,-1 0 0 0,1 2 0 16,-2 4 64-16,1 6 0 0,2 0 0 0,-1 7 0 16,-2 4 0-16,0 4 16 0,-5 5 0 0,0 0 0 15,0 0 32-15,0 0 0 0,12 7 0 0,0 4 0 16,-3 1-176-16,1 1-128 0,1 1 144 0,-1-1-144 15,1 0 128-15,-1-1-128 0,0 0 0 0,1-2 0 16,-2-1 176-16,-1-1-176 0,-8-8 192 0,9 6-192 16,-9-6 0-16,9 6 0 0,-9-6 0 0,0 0 0 15,10 0 192-15,-10 0-64 0,0 0 0 0,0 0-128 16,11-7-592-16,-3 1-240 0,-2-1-32 0,1 1-16 16,-1-1 1696-16,1 1 336 0,-2-2 64 0,0 1 0 0,2-1-832 0,-1 1-192 15,1-1-16-15,1-1-16 0,-1-1-160 0,1 1 0 16,1 0 144-16,0 3-144 0,1-1 0 0,-1-1 0 15,-1 3 0-15,1 1 0 0,-2 0 0 0,3 0 0 16,-3 2 0-16,-7 2 0 0,11-3 192 0,-11 3-48 16,10-2 0-16,-10 2 0 0,12 2 160 0,-12-2 16 15,12 5 16-15,-2 3 0 0,-2 1-80 0,0 3 0 16,-2 0-16-16,2 3 0 0,-1 4-112 0,1 0 0 16,-2 2-128-16,2 1 192 0,0 0 48 0,1 2 0 15,0-2 0-15,1 0 0 0,1-1-32 0,-1-3 0 16,-2-2 0-16,0-2 0 0,0 1-208 0,0-4 0 15,-1 1 128-15,1-1-128 0,-1-4 0 0,-1 1 0 0,-6-8 0 16,5 5 0 0,-5-5-512-16,6 8-80 0,-6-8-32 0,0 0 0 15,0 0-2256-15,0 0-464 0</inkml:trace>
  <inkml:trace contextRef="#ctx0" brushRef="#br0" timeOffset="104972.96">16890 2409 25967 0,'0'0'1152'0,"0"0"240"0,0 0-1120 0,0 0-272 15,0 0 0-15,0 0 0 0,0 0 400 0,11 7 32 16,1-4 0-16,-1 3 0 0,-11-6-288 0,13 9-144 16,0 0 160-16,4 0-160 0,0-1 448 0,2 2 0 15,1 1 0-15,2 0 0 0,3 4 128 0,-1-2 32 16,4 1 0-16,3-1 0 0,3 2 0 0,0 2 0 0,-2-1 0 0,4 5 0 16,1 7 96-16,3 0 0 15,-1 4 16-15,1 3 0 0,0 1-208 0,-2 1-64 16,-1-1 0-16,-3 0 0 0,-2-6-96 0,-2-3-32 15,-2-4 0-15,-4 0 0 0,-3-4-80 0,-1 1-32 16,-5-1 0-16,-3 5 0 0,-3-1-80 0,-3 7-128 0,-4 4 176 16,-3 3-176-16,-3 3 208 0,-3 3-64 0,-3 1-16 0,-3-3 0 15,-3-2-128-15,-1-7 160 0,-1-2-160 0,-1-4 160 16,-4-3-384-16,1-1-80 0,0-4-16 0,-3 0-11632 16,-5 1-2320-16</inkml:trace>
  <inkml:trace contextRef="#ctx0" brushRef="#br0" timeOffset="120044.61">5911 4775 11055 0,'0'0'976'0,"0"0"-784"0,0 0-192 0,0 0 0 16,0 0 2688-16,1-8 512 0,-1 8 80 0,0 0 32 15,4-6-1968-15,-4 6-400 0,0 0-80 0,0 0-16 16,0 0-48-16,8-5-16 0,-8 5 0 0,9-6 0 15,-1 3-32-15,-8 3-16 0,7-3 0 0,0 0 0 16,-1-1-160-16,1 1-48 0,1-3 0 0,0 2 0 16,0 1-16-16,1-1-16 0,8-4 0 0,-1 1 0 15,-1 2 0-15,1 0 0 0,1 0 0 0,2 1 0 16,2-2 80-16,1 3 0 0,2-1 16 0,1 1 0 0,-1 0-160 0,1 1-48 16,0-1 0-16,-2 2 0 0,1 0-256 0,-2 1-128 15,-2 0 0-15,-1 1 128 0,1 0-128 0,-2 2 0 16,-2-1 0-16,-1 2 0 15,-2-2-384-15,-1 0-96 0,-2 0-32 0,-10-2 0 16,10 1-704-16,-10-1-128 0,9 2-48 0,-9-2 0 16,0 0-2000-16,0 0-416 0</inkml:trace>
  <inkml:trace contextRef="#ctx0" brushRef="#br0" timeOffset="120561.34">5891 5109 26495 0,'0'0'1168'0,"0"0"240"0,0 0-1120 0,0 0-288 16,12 0 0-16,-1-1 0 0,-1-2 912 0,1 0 128 16,0 0 32-16,1 0 0 0,-2 0-352 0,2 1-64 15,1-1-16-15,0 1 0 0,3 0-272 0,1 2-64 16,0 0-16-16,1 0 0 0,2-1-128 0,0 0-32 16,1-1 0-16,0 1 0 0,1-2-128 0,0 2 192 15,1 0-192-15,1 0 192 0,1-2-192 0,1 0 128 16,0-2-128-16,0 0 128 0,0 0-128 0,2-1 0 0,-1 0 144 15,-1-2-144-15,-2-1 0 0,-1 2 128 0,1 2-128 16,-2 1 0-16,0-1 0 0,-1 1 0 0,0 6 0 0,-2 0 0 16,-2 2 0-16,-1 0-320 0,0 0 64 0,-2 1 16 31,-2 0-2816-31,-2 0-560 0</inkml:trace>
  <inkml:trace contextRef="#ctx0" brushRef="#br0" timeOffset="121977.26">7521 4679 14047 0,'0'0'624'0,"-10"0"128"0,1-2-608 0,9 2-144 0,0 0 0 0,0 0 0 15,-11-3 1136-15,5-1 192 0,6 4 32 0,0 0 16 16,0 0-496-16,0 0-112 0,0 0 0 0,5-11-16 16,-5 11-288-16,8-9-48 0,-8 9-16 0,9-10 0 15,-1 2 64-15,-8 8 16 0,0 0 0 0,0 0 0 16,9-5 96-16,-9 5 0 0,0 0 16 0,0 0 0 0,0 0-32 0,0 0-16 15,0 0 0-15,0 0 0 0,0 0-176 0,0 0-48 16,0 0 0-16,0 0 0 0,0 0 112 0,0 0 16 16,-11 1 0-16,4 3 0 0,-1 0 32 0,8-4 16 15,-9 9 0-15,2 0 0 0,7-9 48 0,-8 12 16 16,2 1 0-16,0 0 0 0,0 2-192 0,1 4-48 16,-2-1 0-16,1 3 0 0,0 1-128 0,1 1-48 15,0 1 0-15,-3 1 0 0,-1 2-144 0,1-2 0 16,0-3 144-16,-1 0-144 0,0-4 0 0,-1-1 144 15,-2-2-144-15,0-4 0 0,-1-1 144 0,0-3-144 16,0 0 0-16,0-1 144 0,0 0-144 0,1-2 192 16,1 1-192-16,0-3 192 0,1 0-64 0,1 2 0 0,0-3 0 0,-1 0 0 15,1 1 0-15,9-2-128 0,-10-2 192 0,1 1-64 16,0-4-128-16,9 5 128 0,-12-7-128 0,3 1 128 16,-2-3-128-16,1-2 0 0,1 2 0 0,0-1 128 15,-2-3-128-15,2-2 0 0,0 0 0 0,2-2 0 16,0-3 0-16,-1-1 0 0,1-2 0 0,1 3 0 15,1 3 0-15,-1-1 0 0,1 1 0 0,1 1 0 16,0-2 0-16,2 4 0 0,0-1 0 0,4 1 0 16,2 2 0-16,1 2 0 0,0-2 0 0,2 3 0 15,0 0-160-15,3-2 160 0,-4 4 0 0,3-1-144 16,2 3 144-16,-1 1 0 0,0 1-144 0,2 1 144 16,1-1 0-16,0 3-144 0,0 3 144 0,0 0 0 0,-1 0-144 15,0 4 144-15,0-1 0 0,-1 3-144 16,2 0 144-16,0 3 0 0,-1 1 0 0,0 1 0 0,1 3 0 0,2 0 0 15,1 3 160-15,1 1-160 0,0 0 192 0,1-1-64 16,2 3-128-16,-2-1 192 0,-2 1-64 0,-1 2-128 16,0 0 176-16,-1-3-176 0,0-4 144 0,1-2-144 15,-1-1 0-15,-1-1 144 0,-1-3-144 0,0 2 0 16,-1-1 0-16,0 0 0 16,-1-6-256-16,-1 2-128 0,0-1-16 0,2-1-16 15,-1-2-1968-15,-1 0-400 0,-1-3-80 0</inkml:trace>
  <inkml:trace contextRef="#ctx0" brushRef="#br0" timeOffset="123277.24">9017 4445 10127 0,'0'0'896'0,"0"0"-704"0,0 0-192 0,0 0 0 16,-2-9 3520-16,1 3 688 0,1 6 128 0,0 0 16 16,0 0-3312-16,0 0-656 0,0 0-144 0,-4-5-32 15,-1-1 80-15,5 6 16 0,0 0 0 0,0 0 0 16,-11 0-80-16,2 3-16 0,0 0 0 0,1 0 0 15,0 1-16-15,-1 2 0 0,-1-1 0 0,-2 3 0 0,-2 2 256 0,-3 1 32 16,-1-2 16-16,-1-2 0 0,1 0 16 0,-1-1 16 16,-4 0 0-16,0 0 0 0,-2 1-96 0,0-2-32 15,1-2 0-15,-1-1 0 0,0-1 112 0,0 1 0 16,-1-2 16-16,1-2 0 0,1 1-16 0,-1-1 0 16,-1 2 0-16,0-2 0 0,0 0-160 0,1 0-32 15,0 1-16-15,0 2 0 0,-1 1-304 0,2 2 160 16,1-1-160-16,3 3 128 0,-1-1-128 0,1-1 128 15,3 2-128-15,3 2 128 0,1 0-128 0,0-2 0 16,2 1 0-16,2 0 0 0,9-7 0 0,-8 6 0 16,8-6 0-16,0 0 0 0,0 0 0 0,0 0 0 15,0 0 0-15,0 0 0 0,0 0 0 0,0 0 288 0,0 0-48 0,15 5-16 16,-1-1 0-16,2 0 0 0,1-3 0 16,1 2 0-16,1 0-96 0,1-1-128 0,1 2 176 0,0 0-176 15,1 3 128-15,0-1-128 0,0-1 0 0,-1 3 0 16,0-1 0-16,0 0 0 0,0-1 0 0,0 0 0 15,-2 2 128-15,-1-3-128 0,-2 2 0 0,0-3 0 16,-1 1 128-16,0-1-128 0,-1-2 0 0,0 0 0 16,-1-1 192-16,-1 0-192 0,-2-1 192 0,-10 0-192 15,14 0 304-15,-3 2-48 0,0-2-16 0,-11 0 0 16,0 0-240-16,10 4 176 0,-10-4-176 0,0 0 160 16,0 0-160-16,0 0 0 0,8 7 0 0,-8-7 0 15,0 0 0-15,0 0 0 0,1 13 0 0,-2-2 0 16,-4-1 0-16,-2 1 0 0,-1-1 0 0,-2 1 0 0,-2-1 0 0,-1 3 0 15,-2 0 0-15,-2 3 0 0,-3-3 0 16,-1 1 0-16,-2 3 0 0,-2 1 0 0,-1 0 0 0,-2 2 0 16,-2-3 0-16,0 0 0 0,-1-5 0 0,1-1 0 15,3 2 0-15,1-1 0 0,0 0 0 0,2 2 0 16,1-1 0-16,3 0 0 0,2-1 0 0,4 0 0 16,1-2-160-16,2 1 160 0,2-2 0 0,4 0 0 15,5-9 0-15,-3 12 0 0,3-12 0 0,1 13 0 16,-1-13 0-16,6 13 0 0,-6-13 0 0,9 11 0 15,0 0 0-15,4-3 0 0,1-3 0 0,5 0 0 16,0 0 144-16,5-1-144 0,2-1 256 0,4-2-64 16,1-1 0-16,3 0 0 0,0-1-16 0,1 1-16 0,1 0 0 15,0 0 0-15,-4-1-160 0,1-2 0 16,-1 0 0-16,0-1 0 0,-1 1 0 0,2-1 128 0,1 0-128 16,-1 0 0-16,1 0 0 0,0 0 128 0,-1 1-128 0,-2 1 0 15,-1 0 0-15,-1 1 0 0,-3 0 0 0,-1 2 0 16,-2 0-384-16,-2 2 32 0,-2 0 16 0,0 1 0 31,-4-3-1456-31,1-1-272 0,-2 0-64 0,2 0-9456 0,0 1-1872 0</inkml:trace>
  <inkml:trace contextRef="#ctx0" brushRef="#br0" timeOffset="124012.09">8717 5645 7359 0,'0'0'320'0,"0"0"80"0,0 0-400 0,-7-7 0 0,2 1 0 0,5 6 0 15,-8-7 4352-15,8 7 800 0,-6-9 160 0,-1 1 16 16,-1 1-4224-16,0-3-848 0,1 0-256 0,-3 3 128 15,-1 5 112-15,-1 1 16 0,0 1 0 0,-1 1 0 16,-2 0 128-16,-1 3 48 0,0 1 0 0,1 2 0 16,-2-2 0-16,0 0 0 0,0 0 0 0,1 2 0 15,1 1-240-15,0 0-32 0,0-2-16 0,0 1 0 16,2-1-144-16,3 1 0 0,-1-2 144 0,2 3-144 16,-1 0 0-16,2-1 0 0,0 0 0 0,8-7 0 15,-9 12 128-15,4-2 64 0,5-10 16 0,-3 16 0 16,2-3-48-16,1-13-16 0,4 14 0 0,-4-14 0 15,9 12-16-15,1-2-128 0,2-5 192 0,1-1-64 16,0-2 0-16,1-4 0 0,2 0 0 0,1-2 0 0,1 0-128 16,-1 0 160-16,0-1-160 0,1-3 160 0,2-1-160 0,1 0 128 15,-2 1-128-15,0 0 128 0,-4 0-128 0,0 0 160 16,-2-1-160-16,0 0 160 0,-2 3 208 0,0-3 32 16,-3 1 16-16,-2 0 0 0,-6 8-144 0,7-9-16 15,-7 9-16-15,0 0 0 0,5-12-240 0,-5 12 128 16,0 0-128-16,0 0 0 0,0 0 128 0,0 0-128 15,-3-10 0-15,3 10 144 0,-4-11-16 0,4 11 0 16,0 0 0-16,0 0 0 0,0 0 64 0,0 0 0 16,0 0 0-16,0 0 0 0,0 0 48 0,6 12 16 15,-1 0 0-15,-5-12 0 0,6 14-64 0,1-2-16 16,-1 1 0-16,2 0 0 0,-1 1-176 0,1 0 192 16,-2 3-192-16,1 0 192 0,-1 3-192 0,1 1 0 0,-1-2 0 0,1 2 128 15,-1-1-128-15,2-2 0 0,0-1 0 0,1 0 0 31,0 0-1264-31,0-3-176 0,0-3-32 0,2-4-14864 0</inkml:trace>
  <inkml:trace contextRef="#ctx0" brushRef="#br0" timeOffset="125032.18">10366 4555 15487 0,'0'0'688'0,"0"0"144"0,0 0-672 0,0 0-160 15,0 0 0-15,0 0 0 0,0 0 208 0,0 0 16 0,0 0 0 0,0 0 0 16,0 0-224-16,0 0 0 0,0 0 0 0,0 0 0 15,0 0 128-15,0 0 0 0,0 0-128 0,0 0 192 16,0 0 784-16,0 0 160 0,-11 0 16 0,2 1 16 16,9-1 336-16,-10 3 64 0,1-1 16 0,0 1 0 15,-1-2-352-15,1 1-64 0,-1-2-16 0,0 1 0 16,-1 0-240-16,-1 2-48 0,1-2-16 0,-4 0 0 16,-2-1-464-16,0 0-80 0,-1 2-32 0,-3 0 0 15,-2 0-272-15,-2-2 160 0,-1 2-160 0,0 1 128 16,-3-2-128-16,2 2 0 0,-1-1 0 0,1 0 0 15,0 0 0-15,1 1 0 0,2-2 0 0,2 2 0 16,1-1 160-16,3 1-160 0,2 0 192 0,2-2-192 16,1 2 320-16,2-1-64 0,2-3 0 0,9 1 0 15,0 0-16-15,0 0-16 0,-8 1 0 0,8-1 0 0,0 0 96 0,0 0 0 16,0 0 16-16,0 0 0 0,0 0 32 0,0 0 0 16,12 3 0-16,1-2 0 0,2 2-176 0,2-1-48 15,2 0 0-15,2 0 0 0,0 0-144 0,1 0 0 16,0 1 0-16,2-2 0 0,0 2 128 0,0-1-128 15,-2 1 0-15,0-2 128 0,-1 2-128 0,-1-1 0 16,-3-2 0-16,-1 2 0 0,1-1 0 0,-1-1 128 16,0-1-128-16,-2 1 0 0,-2-2 0 0,0 1 0 15,-1 0 128-15,2-2-128 0,-1 3 128 0,0-1-128 16,-2 0 192-16,1-1-64 0,-11 2 64 0,11-1 0 16,-11 1 0-16,11-1 0 0,-11 1-192 0,0 0 0 0,0 0 144 0,0 0-144 15,0 0 0-15,0 0 0 0,0 0 0 0,0 0 0 16,0 0 0-16,-4 11 0 0,-3 0 0 0,-2-1 0 15,-1-1 0-15,-3 2 0 0,-3-1 0 0,-1-1 0 16,-1 2 0-16,0 1 0 0,-2-1 0 0,1 2 0 16,-2 0-128-16,0 0 128 0,-1 0-128 0,-1 2 128 15,0-2 0-15,1 4 0 0,0 0 0 0,1 1 0 16,0 0 0-16,0 3 0 0,0-1 0 0,2 2-128 16,-1-1 128-16,2-2 0 0,1 1 0 0,3-3 0 15,1-2 0-15,0-2 0 0,1 0 0 0,1-1 0 16,2 0 0-16,1-2 0 0,1-3 0 0,7-7 0 15,-8 12 0-15,1-2 0 0,2-1 0 0,5-9 0 16,-4 11 0-16,4-11 0 0,-1 11 0 0,1-11 0 16,0 0 0-16,2 13 0 0,-2-13 0 0,7 12 0 0,-7-12 0 15,12 9 0-15,-1-1 0 0,2-1 0 16,-1-1 160-16,1-1 16 0,2-3 0 0,3 0 0 0,3 1-16 0,2 1 0 16,2 0 0-16,1 0 0 0,0-1-160 0,1 1 0 15,2 0 0-15,1 1 128 0,0-1-128 0,0 0 0 16,0-1-160-16,-1 1 160 15,-2 0-432-15,1-2 16 0,-2 0 0 0,0-2 0 16,-2 0-416-16,0-2-96 0,-2 0-16 0,0-1 0 16,-1 2-2608-16,-1-3-528 0</inkml:trace>
  <inkml:trace contextRef="#ctx0" brushRef="#br0" timeOffset="125612.4">10088 5713 32191 0,'0'0'1424'0,"0"0"304"16,0 0-1392-16,0 0-336 0,0 0 0 0,0 0 0 15,0 0 544-15,5-8 32 0,-5 8 16 0,11-5 0 0,-11 5-448 16,14-3-144-16,0 0 0 0,2 3 0 0,-2 0 0 0,2 0 0 16,2-1 0-16,1 0 0 0,-1-1 0 0,0 0 0 15,-1-2 0-15,0 0 0 0,-1-1 128 0,-1 0-128 16,0-2 0-16,-1 3 0 0,0-2 256 0,-1 0-48 15,-1 3-16-15,-1-3 0 0,-2 1 160 0,-9 5 32 16,9-6 0-16,-9 6 0 0,8-7-144 0,-8 7-32 16,0 0 0-16,0 0 0 0,1-10-80 0,-1 10-128 15,-5-9 176-15,-2 2-176 0,-2 3 0 0,-3 1 0 16,-2 2 0-16,-3 1 0 0,-1 3 0 0,0-1 0 16,-2 2 0-16,-1 2 0 0,-2-1 0 0,0-1-144 15,1-2 144-15,1 0 0 0,2-4 0 0,1 2 0 16,1 2 0-16,1 0 0 0,2 2 224 0,1 1 32 0,0-1 0 15,1 3 0-15,1-1-64 0,1 1-16 0,0 1 0 0,0 2 0 16,3 0-176-16,1 2 0 0,1 1 0 0,1 0 0 16,4-13 0-16,-1 22 240 0,1-1-48 0,4 1 0 15,1 3 176-15,2 0 16 0,2 0 16 0,1-2 0 16,2 3-64-16,1-1-16 0,1 0 0 0,3-2 0 16,2 1-320-16,1-2 0 0,5-1 0 0,1-3 0 31,2-5-576-31,3-4-16 0,3-6-16 0,5-3-11488 0,4-3-2288 0</inkml:trace>
  <inkml:trace contextRef="#ctx0" brushRef="#br0" timeOffset="127367.39">12224 4453 22111 0,'0'0'1968'0,"0"0"-1584"0,0 0-384 0,0 0 0 16,-9-2 2224-16,9 2 352 0,-10 1 80 0,10-1 16 15,-9 6-2096-15,1 1-400 0,1-3-176 0,-2 2 128 16,1 2-128-16,-1-1 0 0,-2 1 0 0,-1 2 0 16,-2 2 0-16,0-1 0 0,-3 1 0 0,0 0-176 15,-3 1 176-15,-1 1 0 0,-1 1 0 0,0 2-128 16,0 1 128-16,0 5 176 0,0 6-48 0,2 8 0 0,0 3 400 0,4 7 80 15,0 2 16-15,3 1 0 0,1-3 32 0,3-5 16 16,4-7 0-16,0-3 0 0,-1-3-288 0,4 0-64 16,-2-3-16-16,4 3 0 0,0-1-176 0,4 2-128 15,1 3 192-15,1-1-192 0,1 2 160 0,2 1-160 16,3 5 128-16,1-3-128 0,1 0-160 0,2-7-112 16,1-5-32-16,2-5 0 15,1-4-992-15,1-4-208 0,0-3-32 0,1-4-16 16,0-2-2368-16,-1-3-480 0</inkml:trace>
  <inkml:trace contextRef="#ctx0" brushRef="#br0" timeOffset="127659.38">12310 4689 36335 0,'0'0'1600'0,"0"0"352"0,0 0-1568 0,-6 13-384 0,3 3 0 0,1 3 0 16,2 8 0-16,3 1 128 0,-2 4-128 0,2 1 0 16,1 9 0-16,0 0 0 0,2-4 0 0,-1-3-176 15,1-6 176-15,-1-2 0 0,0-1 0 0,0-4 0 16,-1-1 0-16,-1 0 0 0,-1 0 0 0,-2 0 0 0,-1-1 0 0,1-1 0 15,1 2 0-15,-1-3 0 0,-1-3-176 0,1-2-48 16,0-2-16-16,0-11 0 16,0 0-1824-16,0 0-368 0,0 0-80 0</inkml:trace>
  <inkml:trace contextRef="#ctx0" brushRef="#br0" timeOffset="128232.28">12274 4684 3679 0,'0'0'320'0,"6"-9"-320"0,-6 9 0 0,5-12 0 15,-5 12 7840-15,8-9 1504 0,-8 9 288 0,13-5 64 16,0-2-7680-16,1 2-1536 0,2 0-304 0,-2 2-176 16,-1-1 0-16,2 2 0 0,0 0 0 0,0 2 0 15,-2-1 0-15,1 0 0 0,-1 0-128 0,1 2 128 16,-1-1 0-16,0-1 0 0,0 1 0 0,-1 0-144 15,0 0 144-15,-12 0 0 0,12 2 0 0,-2 2 0 16,-10-4 0-16,10 5 0 0,-10-5 0 0,10 9 0 16,-10-9 0-16,6 13 0 0,-6-13 0 0,5 16 0 15,-2 0 0-15,-3-3 0 0,-3 1 0 0,-1 2 176 16,-1-2-176-16,-1 3 192 0,-3 0-192 0,-3 1 192 16,-3 0-192-16,-1 3 160 0,-4 1-160 0,0 1 160 15,0-1-160-15,-1-3 0 0,0 1 0 0,0-2 0 16,0 2 0-16,2-6 0 0,0-2 128 0,5-4-128 15,1-2 0-15,2-2 0 0,2-1 0 0,9-3 0 0,0 0 0 16,-5 6 0-16,5-6 0 0,0 0 0 0,0 0 0 0,0 0 0 16,3 8-144-16,1 1 144 0,1-2 0 0,3-1 0 15,2 1 0-15,3-1 0 0,2-2-128 0,1 0 128 16,3-1 0-16,0-1 0 0,1 2-144 0,1-1 144 16,0-2 0-16,1 2-144 0,1-3 144 0,-1 2 0 15,0 1 0-15,-1 1 0 0,-1 1 0 0,-2 2-128 16,-1-1 128-16,-1 1 0 0,-3 0 0 0,-1 1 0 15,-3-1 0-15,-2 2-128 0,-7-9 128 0,6 14 0 16,-5-1 0-16,-2 2 0 0,-2-1 0 0,-2-1 0 16,-3 3 0-16,-1 1 0 0,-2 1 0 0,1 0 0 0,-2-2 0 0,1-2 0 15,-4 0 0-15,0 1 0 0,-2-1 0 16,0 0 0-16,-2 1 0 0,1-1 0 0,-1 0 0 16,2-2 0-16,1-5-192 0,2-3-48 0,1-2-16 0,1-2 0 31,0-5-1552-31,2-4-320 0,1-4-64 0</inkml:trace>
  <inkml:trace contextRef="#ctx0" brushRef="#br0" timeOffset="128714.34">12746 4491 23039 0,'0'0'2048'0,"0"0"-1648"16,-9 0-400-16,9 0 0 0,-9 3 1856 0,3 2 304 15,6-5 48-15,0 0 16 0,0 0-1744 0,0 0-352 16,0 0-128-16,0 0 0 0,2 9 304 0,2-1-48 15,-4-8-16-15,9 6 0 0,-9-6 160 0,15 7 48 16,-2-1 0-16,0 1 0 0,0-1 144 0,1 2 48 16,0 0 0-16,2 1 0 0,0 3 16 0,-1 1 16 15,1 0 0-15,1 0 0 0,0 4-272 0,-1 0-48 0,-1 4-16 0,0 2 0 16,-1 5-336-16,2 2 0 0,-1 2 0 0,1 3 128 16,-2 1-128-16,1-1 0 0,-2 0 0 0,-2-4 0 15,0-3 0-15,-2-4 128 0,1 0-128 0,-3-3 128 16,-2 0-128-16,-1-2 192 0,-1 1-64 0,-5-1 0 15,0 1-128-15,-4 1 144 0,0 1-144 0,-2 0 160 16,-1 3-160-16,-1 0 128 0,-2-1-128 0,-1-1 128 16,-2-1-128-16,2 0 0 0,0 0 0 0,0-1 0 31,0-4-448-31,0-2 16 0,0 0 16 0,0-6 0 16,-1-4-1456-16,-1 0-304 0,1-2-48 0,-2-6-12944 0</inkml:trace>
  <inkml:trace contextRef="#ctx0" brushRef="#br0" timeOffset="129948.37">14388 4574 18431 0,'0'0'1632'0,"0"0"-1312"0,0 0-320 0,-12-1 0 15,0 0 2112-15,2 1 368 0,-1 0 64 0,2 1 16 16,0 0-1984-16,0 2-400 0,0 1-176 0,0 0 160 15,-2 0-160-15,1 0 0 0,-2 1 0 0,-1 1 0 16,0 1 0-16,-1 1 0 0,-3 2 0 0,-1 2 128 16,-2 1 32-16,1 3 0 0,-1 1 0 0,2 2 0 15,-1 3 416-15,3 4 96 0,0 6 16 0,2 0 0 16,2 6 192-16,3 1 32 0,2 2 16 0,1-4 0 16,2-4-352-16,0-3-80 0,0-3-16 0,3-1 0 15,-1 1-192-15,2-1-32 0,0 0-16 0,2 0 0 16,-1 1-240-16,3 3 176 0,0 1-176 0,2 1 160 15,1-1-160-15,2 3 0 0,0-2 0 0,3-3 0 16,0-3-368-16,2-6 48 0,1-6 16 0,4-1 0 16,0 0-592-16,2-5-112 0,1-4-16 0,0-1-16 15,-1-2-2352-15,0-2-480 0,7-7-96 16,-5-4 0-16</inkml:trace>
  <inkml:trace contextRef="#ctx0" brushRef="#br0" timeOffset="130365.27">14351 5205 16575 0,'0'0'1472'0,"0"0"-1168"0,0 0-304 0,0 0 0 15,0 0 4544-15,9-5 864 0,1 0 160 0,0 0 48 16,2 0-4352-16,1 1-880 0,1 1-160 0,2 1-32 15,1-2-192-15,2 0-144 0,2-3 144 0,1 1-208 32,-1-2-240-32,0 0-64 0,-3 3 0 0,-2-3 0 15,-3-1 0-15,-1 0 0 0,-3 0 0 0,-3-2 0 0,0 1 512 0,-6 10 0 0,0-13 0 0,-3 2 0 16,-2 1 0-16,-3-2 0 0,-4-1 0 0,-2 3 0 16,-4 1 0-16,-2 1 128 0,-1 2 0 0,0 8-128 15,-1 6 0-15,3 1 0 0,0-1 0 0,2-1 0 16,0 1 176-16,2 3-176 0,0-1 160 0,1 2-160 15,1 0 144-15,0-2-144 0,0-2 128 0,1 2-128 16,1 1 240-16,0 3-48 0,1 0 0 0,2 2 0 16,1 2 48-16,3 0 0 0,2 3 0 0,2 0 0 15,1 1 16-15,4 1 0 0,2 0 0 0,2-1 0 16,3-2-80-16,2-3-16 0,2 1 0 0,2-2 0 0,3-5-160 0,1 0 0 16,1-7-192-16,5-4 192 15,2-4-2208-15,2-4-320 0,4-3-64 0,0-3-11264 16</inkml:trace>
  <inkml:trace contextRef="#ctx0" brushRef="#br0" timeOffset="132467.21">16242 4572 26495 0,'0'0'1168'0,"0"0"240"0,0 0-1120 0,0-9-288 0,0 9 0 0,1-8 0 16,-1 8 464-16,0 0 48 0,0 0 0 0,0 0 0 0,0 0-512 0,0 0 0 15,0-9 0-15,0 9 0 16,0 0 0-16,0 0 0 0,0 0 0 0,0 0 0 0,-8 5 0 0,0 2 0 15,-1-1 0-15,0 1 144 0,0 0 176 0,0 1 48 16,0 0 0-16,-2 0 0 0,0-2 304 0,-2 1 64 16,-2 2 16-16,2 4 0 0,-2 1-112 0,-1 5-32 15,-1 0 0-15,-1 9 0 0,-1 3-64 0,1 5-16 16,-1 6 0-16,-1 2 0 0,1 2-304 0,0-3-64 16,1-4-16-16,2-4 0 0,2-5-144 0,2-1 192 15,2 0-192-15,2-1 192 0,3 1-64 0,2 1 0 16,2 3 0-16,1 1 0 0,0-2-128 0,3 2 192 15,0-1-192-15,3-1 192 0,1 0-192 0,4-2 128 16,1-6-128-16,2 1 128 0,2-1-128 0,2-2 0 16,3-4-192-16,2-1 192 15,3-4-656-15,3-1-16 0,1-2 0 0,1-3 0 16,1-1-416-16,-1-1-96 0,0 1-16 0,0-1 0 16,-1 0-1952-16,-1 3-400 0,-3-3-80 0,-1-1-16 15,-4 0 1008-15,-3-2 192 0,-4-2 32 0</inkml:trace>
  <inkml:trace contextRef="#ctx0" brushRef="#br0" timeOffset="133071.4">16612 5139 31391 0,'0'0'1392'0,"0"0"272"0,-5-7-1328 0,5 7-336 15,-7-6 0-15,7 6 0 0,0 0 448 0,0 0 32 16,0 0 0-16,0 0 0 0,-9-1-480 0,9 1-240 16,-10-2 32-16,-1 2 0 0,0 3-112 0,-1 0-32 15,-1-2 0-15,-2 1 0 16,0 0-96-16,-1 3 0 0,0 0-16 0,1 2 0 0,-1-1 464 0,2-1 0 15,1 2 0-15,1 1 0 0,-1 0 592 0,1 1 112 16,1-3 32-16,0 5 0 0,1 3 128 0,1 3 32 16,-1 3 0-16,4 2 0 0,-1 2-448 0,4 4-64 0,-1-1-32 0,0-1 0 15,0 0-352-15,2 0 128 0,5-3-128 0,1-3 0 16,0-1 0-16,2-5 0 0,2-3 0 16,1-4 0-16,2-4-352 0,1-4-32 0,2-2-16 0,2-2 0 31,-1-2-160-31,2-3-16 0,0-2-16 0,0-2 0 0,0-3 368 0,-3 0 80 0,-1 0 16 0,-1 0 0 15,0 1 128-15,-3 1 176 0,-3-4-48 0,1 1 0 16,-1 0 416-16,0 1 80 0,-2-1 16 0,-2 1 0 16,1 0-208-16,-1 3-48 0,1-1 0 0,-2 2 0 15,-1 13-384-15,0-9 0 0,0 0 0 0,0 9 0 16,-4-9 0-16,4 9-144 0,0 0 144 0,0 0-160 16,0 0 160-16,0 0 0 0,0 0 0 0,0 0 0 15,-5-7 256-15,5 7-32 0,0 0 0 0,0 0 0 0,0 0-16 0,0 0 0 16,2 13 0-16,1 2 0 0,1-1-80 0,2 3-128 15,0 0 176-15,2 1-176 0,0 2 0 0,2 1 0 16,2-2 0-16,0 3 0 0,-2 2 0 0,2-2 0 16,1-1 0-16,1-3 0 15,0-2-272-15,2-2-112 0,0-4-32 0,-2 1 0 16,-1 1-944-16,-1-6-192 0,0-1-48 0,-2-6-13184 16</inkml:trace>
  <inkml:trace contextRef="#ctx0" brushRef="#br0" timeOffset="134469.16">17518 4675 1839 0,'0'0'0'0,"0"0"160"0,0 0-160 0,0 0 0 15,0 0 0-15,0 0 0 0,0 0 4480 0,10-3 848 16,-10 3 176-16,11-1 48 0,-11 1-3440 0,12-1-672 16,-12 1-144-16,11 0-16 0,-11 0-144 0,11 2-32 15,-11-2 0-15,10 4 0 0,-10-4-272 0,0 0-64 0,11 12-16 0,-4 0 0 16,-7-12-368-16,6 23-80 0,-1 4-16 0,-2 5 0 16,-1 4-80-16,1 5-16 0,-1 4 0 0,1-2 0 15,0 2 80-15,-1-8 16 0,-1-4 0 0,2-3 0 16,0-1 32-16,1-3 0 0,-2-3 0 0,1 3 0 15,-1 0-128-15,1 2-32 0,0-2 0 0,-1-1 0 16,0-3-160-16,-2-1 192 0,0-2-192 0,0-2 192 16,1-2-192-16,-1-4 0 0,0-2 0 0,0-9 0 31,0 0-816-31,0 0-192 0,0 0-32 0,0 0-16 16,-1-10-2592-16,-1-6-512 0</inkml:trace>
  <inkml:trace contextRef="#ctx0" brushRef="#br0" timeOffset="135053.1">17539 4632 13823 0,'0'0'608'0,"-4"-8"128"0,-3-1-592 0,2 1-144 16,0 0 0-16,5 8 0 0,0 0 4864 0,0 0 928 15,0 0 192-15,0 0 32 0,3-10-4784 0,-3 10-960 16,0 0-272-16,11-7 0 0,1 5 160 0,0-1-160 15,-2 2 128-15,3 1-128 0,2 1 128 0,0 2-128 16,2 1 0-16,0 0 128 0,0 1-128 0,1-1 0 16,2 2 0-16,0 1 0 0,-1-1 0 0,-1 1 0 15,-2-2 0-15,-2-1 128 0,-2 0-128 0,-12-4 0 0,10 6 0 0,-10-6 0 16,10 7 0-16,-10-7 0 16,0 0 0-16,0 0 0 0,0 19 0 0,-2-3 0 0,-2 0 0 0,-1-2 0 15,-1 2 0-15,-2-1 128 0,-1 4-128 0,-2 0 0 16,-2-1 0-16,0 1 0 0,1-2 128 0,-1-1-128 15,0-1 0-15,2-5 0 0,-1-3 0 0,3-2 0 16,1 0 0-16,8-5 0 0,0 0 0 0,0 0 128 16,0 0-128-16,0 0 0 0,0 0 144 0,0 0-144 15,0 0 0-15,0 0 0 0,0 0 0 0,0 0 0 16,0 0 0-16,10-4 0 0,1 0-128 0,1 3 128 16,-1 1 0-16,2 1-160 0,2 2 160 0,0-2 0 15,1-1 0-15,0 2-128 0,-1 0 128 0,1 2 0 16,1 1 0-16,-2 2 0 0,2 1-128 0,-1-2 128 15,-2-1 0-15,-1 3 0 0,-1 3 0 0,-1 0 0 16,-4 1 0-16,0 2 0 0,-2 0 0 0,0-3 0 16,-1 1 0-16,-1 0 0 0,-2 1 0 0,1-2 0 0,-2 0 0 0,0 1 0 15,-2 2 0-15,1-2 0 0,1-2 0 0,-3 1 0 16,-1-1 0-16,0 2 0 0,1-2 128 0,-1 2-128 16,-2 0 0-16,0-1 0 0,-3 0 0 0,-2 1 128 15,0 1-128-15,-2-2 0 0,0 4 0 0,-2 0 0 16,0 2 128-16,-2 1-128 0,-2-1 0 0,1 0 0 15,0 0 128-15,0-1-128 0,-1-2 0 0,4-2 0 16,0-4-144-16,2-3 144 16,3-1-592-16,10-4-32 0,-11-4 0 0,4-1-9760 15,0-2-1968-15</inkml:trace>
  <inkml:trace contextRef="#ctx0" brushRef="#br0" timeOffset="135361.73">18019 5428 17503 0,'0'0'1552'0,"0"0"-1232"0,0 0-320 0,-3 11 0 15,3-11 4320-15,-1 12 800 0,1 1 176 0,2 1 16 16,1 3-4432-16,2 0-880 0,2-1-208 0,1 0-32 16,1 4-32-16,1-3-16 0,1 0 0 0,-2-1 0 15,0-3-304-15,-1 1-64 0,-1 0-16 0,-1 1 0 16,-2-1-32-16,-2 0 0 0,-2-1 0 0,-1 0 0 0,-3-1 464 0,-1 0 96 16,-2 0 16-16,-2 1 0 0,-3-2-112 0,-1 1-16 15,-1-4 0-15,1 0 0 16,0-3-1232-16,0-2-256 0,-1-3-48 0</inkml:trace>
  <inkml:trace contextRef="#ctx0" brushRef="#br0" timeOffset="136002.72">18498 5172 26719 0,'0'0'2368'0,"0"0"-1888"0,0 0-480 0,0 0 0 16,7-8 2640-16,2 3 432 0,3 1 96 0,2 0 16 31,2 1-3184-31,2-1-592 0,2 0-144 0,0-1-32 15,3 0 208-15,-1 0 48 0,0-2 0 0,0 1 0 0,-1-4-464 0,-1 0-96 0,-4-3-16 0,0 1 0 16,-3-1 192-16,-2-1 48 0,-5-3 0 0,-2 0 0 16,-4 1 1056-16,-3 3 224 0,0 2 32 0,-4 0 16 15,-2 1 96-15,0 1 32 0,-2-1 0 0,2 5 0 0,-1 4-240 0,-1-2-48 16,1 3-16-16,1 0 0 16,9 0-96-16,-12 3-16 0,2 1 0 0,-1-2 0 0,2 1-192 15,0 0 0-15,0-2 0 0,0 2 0 0,0-1 0 0,-1 1 0 16,1 1 0-16,0 0 0 0,0-2 0 0,9-2 0 15,-10 3 0-15,0 2 0 0,3 2 224 0,0 0-48 16,1 0-16-16,-2 1 0 0,-1 2-160 0,1 1 160 16,0-1-160-16,0-1 160 0,-1-2-160 0,1 1 0 15,2 1 0-15,1 0 128 0,5-9 80 0,-4 8 16 16,4-8 0-16,0 0 0 0,-7 10 160 0,2 0 48 16,0 1 0-16,1-1 0 0,4-10-144 0,-5 12-32 0,-1 1 0 15,2 0 0-15,1 0-256 0,0-1-176 0,3-12 32 16,-3 17 0-16,1-3 336 0,0-1 80 0,1 2 16 0,1-2 0 15,0-13-144-15,1 17-16 0,2-2-128 0,-3-15 192 16,5 15-192-16,2-2 128 0,-7-13-128 0,11 11 0 16,1 0 192-16,0-3-48 0,1-2-16 0,1 1 0 15,1-1 112-15,0-1 16 0,2-1 0 0,1 0 0 16,1-1-256-16,0-1 144 0,0 0-144 0,-1 0 128 16,0 0-304-16,-1-1-64 0,0-1-16 0,1-1 0 31,-1-1-768-31,1 0-144 0,2-2-48 0,-2 0 0 0,-2 0-2384 15,1-1-496-15,6-10-80 0,-2 1-32 0</inkml:trace>
  <inkml:trace contextRef="#ctx0" brushRef="#br0" timeOffset="136536.68">18673 4179 23839 0,'0'0'1056'0,"0"0"224"0,0 0-1024 0,0 0-256 0,-9 6 0 0,9-6 0 16,-5 9 128-16,1 3 0 0,1 1-128 0,3 1 192 16,0 3-48-16,3 4-16 0,1 0 0 0,1 3 0 15,3 4 320-15,1-1 64 0,3 2 16 0,-1 1 0 16,2-2 256-16,2 0 48 0,-1-6 16 0,3-1 0 15,1-3 160-15,2 0 16 0,2 2 16 0,3-2 0 16,0 2-272-16,2-1-64 0,0 0-16 0,3 1 0 16,0 4-224-16,0 3-32 0,0 2-16 0,0 4 0 15,-1-1-192-15,-2 5-32 0,-1 0-16 0,-1 1 0 16,-4-1 32-16,-1-2 16 0,-2-5 0 0,-2 0 0 16,-2-4 48-16,-2-1 16 0,-3 0 0 0,-3-2 0 0,-1 0-96 0,-1 4-32 15,-2-3 0-15,-1 4 0 0,-1-1-160 0,0 0 128 16,-1 0-128-16,-1 0 128 0,0 0-128 0,-2 2 0 15,-3-3 0-15,1-1 0 16,-2-4-704-16,0-3 0 0,-2-4-16 0,-3-2 0 16,-2 2-2224-16,-3-3-432 0</inkml:trace>
  <inkml:trace contextRef="#ctx0" brushRef="#br0" timeOffset="138471.44">20747 4284 27119 0,'0'0'1200'0,"0"0"256"0,0 0-1168 0,0 0-288 0,0 0 0 0,0 0 0 15,0 0 528-15,0 0 48 0,0 0 16 0,0 0 0 16,-7 8-384-16,-3-1-80 0,1 1 0 0,0 4-128 16,-1 2 192-16,-2 3-64 0,0 3 0 0,-1 1-128 15,-1 2 0-15,1-1 0 0,-3 3 0 0,1-3 0 16,-2-1 240-16,0-3-64 0,0-2-16 0,2 1 0 16,-2-3 416-16,-1 2 64 0,-1 0 32 0,-1 2 0 15,1 0 16-15,-1 4 0 0,0 3 0 0,1 4 0 16,2 7-64-16,1 5-16 0,2 2 0 0,2 1 0 0,3 0-336 0,0-1-64 15,2-6-16-15,3-5 0 0,2 0-192 0,2-4 0 16,2 0 128-16,2 0-128 0,2 0 0 0,0 4 0 16,3 5 0-16,3 1 0 0,2 1 0 0,3 1-192 15,2 1 48-15,3-4 0 16,1 0-368-16,1-4-64 0,-1-5 0 0,1-4-16 16,0-5-528-16,2-4-96 0,0-4-32 0,1 1 0 15,-3-1 32-15,1-1 0 0,-1 3 0 0</inkml:trace>
  <inkml:trace contextRef="#ctx0" brushRef="#br0" timeOffset="139789.41">20895 5118 29423 0,'0'0'1296'0,"0"0"288"0,-9 0-1264 0,9 0-320 16,0 0 0-16,0 0 0 0,0 0 416 0,-6 8 32 15,6-8 0-15,0 0 0 0,0 10-448 0,0-10 0 16,2 11 0-16,-2-11-176 0,6 13 176 0,1 0 0 15,-1-3 0-15,1 2 0 0,-7-12 0 0,10 18-128 16,1-2 128-16,-2 4-128 0,1-1 416 0,-1 6 96 16,-1 2 0-16,0 5 16 0,-2 1 64 0,1 3 16 15,-1 0 0-15,0-1 0 0,-2-1-144 0,-1-4-16 0,1-2-16 16,-1-6 0-16,0-3-80 0,-1 0-16 0,0-3 0 16,-2 0 0-16,0-2-48 0,0 2-16 0,0-2 0 0,0-1 0 15,-2-1-144-15,1-1 160 0,1-11-160 0,0 0 160 16,-5 11-160-16,-1-1 0 0,6-10-192 0,-10 6 192 31,-2-3-2544-31,-3-3-384 0</inkml:trace>
  <inkml:trace contextRef="#ctx0" brushRef="#br0" timeOffset="140001.84">20925 4799 25791 0,'-4'-9'2304'0,"4"9"-1856"0,-7-8-448 0,7 8 0 0,0 0 2496 0,0 0 416 16,0 0 80-16,0 0 16 0,0 0-2336 0,0 0-464 15,0 0-80-15,8 9-128 16,0-1-352-16,1 0-160 0,1-1-48 0,1 1 0 15,-11-8-1984-15,10 8-400 0</inkml:trace>
  <inkml:trace contextRef="#ctx0" brushRef="#br0" timeOffset="142456.1">22153 4953 1839 0,'0'0'160'0,"0"0"-160"0,0 0 0 0,0 0 0 15,0 0 4416-15,0 0 864 0,0 0 160 0,0 0 48 16,0 0-3408-16,0 0-672 0,-7-3-144 0,7 3-32 16,-9-4-416-16,9 4-96 0,-8-5-16 0,8 5 0 15,-5-7-320-15,0 2-64 0,0 2 0 0,5 3-16 16,0 0-96-16,-8-5-16 0,0 1 0 0,0 3 0 16,-1 1-48-16,-1 4-16 0,-1 0 0 0,-1 4 0 15,1 2 272-15,-2 2 48 0,-2 2 16 0,0 3 0 16,-1 0 48-16,-1 1 0 0,-2 2 0 0,0-2 0 15,1-1-192-15,1-1-16 0,0-2-16 0,2 2 0 16,0-2 32-16,3 0 0 0,2 1 0 0,2-2 0 16,2 1-128-16,2 0 0 0,1 1-16 0,3-2 0 15,0-13-176-15,5 17 128 0,3-5-128 0,1-1 128 16,2 0-128-16,2-3 0 0,1-1 0 0,0-1 128 0,2-3-128 0,2-3 0 16,1 0 144-16,-2-1-144 0,0-1 0 0,-2-2 0 15,1-2 0-15,-1 1 128 0,0 0-128 0,0-1 0 16,1-1 0-16,-3 0 0 0,-2 1 0 0,-4-1 0 15,1 1 128-15,0-1-128 0,-1 0 208 0,-2-1-16 16,-5 8-16-16,8-11 0 0,-3 1-176 0,-1 1 160 16,-4 9-160-16,4-11 160 0,-4 11-160 0,4-11 0 15,-4 11 144-15,1-12-144 0,-1 0 0 0,0 12 0 16,0 0 0-16,0 0 0 0,0-9 0 0,0 9 0 16,0 0 0-16,0 0-128 0,0 0 128 0,0 0 0 15,0 0 0-15,0 0 0 0,0 0 0 0,0 0 192 16,0 0-32-16,0 0-16 0,6 8-16 0,1 2 0 0,-7-10 0 15,8 13 0-15,-1-1-128 0,1 0 0 0,1-1 0 0,1 3 0 16,0 0 0-16,0 0 0 0,2 1 0 0,0-1 0 31,-2 2-464-31,5-2-32 0,-1-1 0 0,0-1 0 16,1-3-336-16,-1-3-80 0,0 0-16 0,-1-3 0 16,-1 0-336-16,-12-3-64 0,12-1-16 0,-12 1-8064 0,9-8-1632 0</inkml:trace>
  <inkml:trace contextRef="#ctx0" brushRef="#br0" timeOffset="142937.76">22232 4209 29823 0,'0'0'1328'0,"-5"-5"272"0,-3-1-1280 0,2 2-320 15,6 4 0-15,0 0 0 0,0 0 656 0,0 0 80 16,0 0 16-16,0 0 0 0,0 0-576 0,0 0-176 16,0 0 0-16,8 12 0 0,-1-1 192 0,3 4-64 15,0 0 0-15,2 5-128 0,1 3 176 0,0 5-176 16,1 3 160-16,3 3-160 0,3 4 304 0,2-4-48 15,1-4 0-15,2-2 0 0,1-2 112 0,3-1 16 0,1-1 0 0,1-1 0 16,0 0-192-16,-1 1-48 0,-2 1 0 16,-1 2 0-16,-1 2-144 0,0 3 128 0,-1 2-128 0,0 4 128 15,-2 2 64-15,1 3 16 0,-3-3 0 0,-3-4 0 16,-4-5 64-16,0-2 16 0,-2-3 0 0,-1 2 0 16,-4-1-32-16,0 4 0 0,-2 2 0 0,-2 1 0 15,-5 4-80-15,0 1-32 0,-3-2 0 0,-2 1 0 16,-3-4-144-16,-2 0 0 0,-2 0 0 0,-3-3 0 15,-2-1-432-15,-3-4 48 0,-1-1 0 0,-3-4 0 32,-2 0-112-32,-3-4-16 0,-4-3 0 0,1-1 0 15,1-4-416-15,-1-4-96 0,1-1 0 0,1-4-16 0,4-2-320 0,4-3-64 0,3-1-16 0,3-4-7328 16,2-3-1456-16</inkml:trace>
  <inkml:trace contextRef="#ctx0" brushRef="#br0" timeOffset="144256.6">24142 4208 33407 0,'0'0'1472'0,"-11"-1"320"0,-3 0-1440 0,0 2-352 0,-2 1 0 0,2 4 0 16,0 1 544-16,1 4 32 0,-2 1 16 0,1 2 0 15,-2 4-592-15,1 3 0 0,-1 4 0 0,-1 2 0 16,0 6 0-16,-1-1 0 0,0 4-144 0,-1-2 144 0,0-1-160 0,1 0 160 15,-1-3-208-15,0 0 80 0,-1-1 128 0,1 3 0 16,1 5 0-16,1 4 0 0,0 8 272 0,1 3 96 16,-1 5 16-16,3-5 0 0,1-9 288 0,2-5 64 15,3-3 16-15,4-2 0 0,3-3-416 0,2 1-80 16,5 3 0-16,3 3-16 0,3 2-32 0,2 1 0 16,2 1 0-16,0-4 0 0,3-1-208 0,0-1-208 15,2-4 32-15,0-3 16 16,2-6-704-16,1-3-144 0,-1-4-16 0,2-1-16 15,-1-2-400-15,0-2-80 0,1-3-16 0,-1-2-8256 0,-2 1-1648 16</inkml:trace>
  <inkml:trace contextRef="#ctx0" brushRef="#br0" timeOffset="145066.99">24082 5036 36863 0,'0'0'1632'0,"-8"8"336"16,-1-4-1584-16,-1 2-384 0,-1 2 0 0,4 3 0 15,0 2 464-15,1 1 16 0,0-1 0 0,1 0 0 0,1 1-480 0,0-1-240 16,2-1 32-16,0 0 0 0,2-12 64 0,-1 13 16 16,1-3 0-16,0-10 0 15,0 13-272-15,1-2-48 0,-1-11-16 16,0 0 0-16,0 0 272 0,0 0 48 0,0 0 16 0,0 0 0 16,0 0 128-16,0 0 224 0,6-9-48 0,-1 1-16 0,1-1 96 0,1-2 0 15,-1 2 16-15,1 0 0 0,1 0 48 0,0 0 16 16,1 0 0-16,1-2 0 0,2-1-144 0,0 2-48 15,-2 0 0-15,0 2 0 0,1 1-144 0,-1 2 0 16,-1 0 0-16,1 0 0 0,-1-1-224 0,-9 6 80 16,11-2 16-16,2-1 0 0,-2-1 128 0,-1 2-192 15,2-1 192-15,-2 2-192 0,-10 1 192 0,14-3 0 0,-4 1 0 0,-10 2 0 16,10-4 0-16,-10 4 0 0,11-4 0 0,-11 4 0 16,0 0 0-16,0 0 0 0,0 0 0 0,0 0 0 15,0 0 0-15,0 0 224 0,0 0-32 0,0 0 0 16,0 0 16-16,0 0 0 0,10 5 0 0,-10-5 0 15,0 0-208-15,11 5 0 0,-11-5 0 0,9 4 0 16,-9-4 0-16,0 0 0 0,10 7 0 0,-10-7 0 16,0 0 272-16,12 1-32 0,-12-1-16 0,12 1 0 15,-12-1-224-15,0 0-192 0,0 0 48 0,10 1 0 16,-10-1 272-16,0 0 64 0,0 0 16 0,11 0 0 16,-11 0-16-16,0 0 0 0,0 0 0 0,11-2 0 15,-11 2-64-15,12-4 0 0,-2 0-128 0,0-2 192 16,-1-5-64-16,1 2-128 0,1 1 176 0,-2-1-176 0,1-4 128 0,-1 1-128 15,-1 2 0-15,0 2 0 0,0 0 0 0,-8 8 128 16,9-4-128-16,-9 4 0 0,10-4 336 0,-10 4-32 16,0 0-16-16,0 0 0 0,12 7 48 0,-3-1 16 15,-1 4 0-15,-2 0 0 0,0 0-352 0,-1 2 0 16,0 0 0-16,2 0 128 0,-2 1-128 0,1-2 0 16,1 1 0-16,-1 0 0 0,1 0 0 0,-1-1 0 15,1 0 0-15,-1-1 0 0,0-1 0 0,-2 2 0 16,-4-11-128-16,2 13 128 0,1-2 0 0,-1 0 0 15,-2-11 0-15,6 13 0 0,-6-13 0 0,5 12 144 16,-5-12-144-16,5 11 0 0,-5-11 0 0,0 0 0 16,4 11-160-16,-4-11 160 15,0 0-544-15,0 0 16 0,0 0 0 0,0 0 0 16,0 0-656-16,0 0-128 0,0 0-32 0,0 0-10240 0,0 0-2064 0</inkml:trace>
  <inkml:trace contextRef="#ctx0" brushRef="#br0" timeOffset="147757.29">25795 4856 10127 0,'-7'-4'896'0,"-4"0"-704"16,-2-1-192-16,0 2 0 0,-4 0 5472 0,0 1 1056 0,0 5 224 0,0-2 32 15,0 2-5424-15,-1 1-1088 0,1 2-272 0,-2 1 0 16,-1 2 0-16,0 1 0 0,1 2 0 0,1 2 0 16,-3 1 0-16,0 2 0 0,1 2 0 0,2 1 0 15,0 1 0-15,2-2 0 0,3 2 0 0,0 0 160 16,1-2 160-16,2 0 48 0,-2 0 0 0,2-1 0 16,-1 1 0-16,4 0 0 0,1 1 0 0,2-2 0 15,3-2-176-15,2-1-48 0,3 0 0 0,2-1 0 16,0 0-144-16,6 1 0 0,0-6 0 0,1-3 0 15,0-3 0-15,2-3-224 0,3-4 80 0,1-1 16 16,0-4-96-16,1 0-16 0,-1-2 0 0,0 1 0 16,-4-1 48-16,1 1 16 0,-2-2 0 0,-1 2 0 0,-1-2 176 15,-4 3 0-15,-2 0 0 0,-2 0 0 0,-4 9 0 0,3-13 176 16,-3 1-48-16,-1-1 0 0,-1 1 64 0,1 2 0 16,0-1 0-16,1 11 0 15,-3-12-192-15,3 12 0 0,-5-9 0 0,5 9 0 0,0 0 0 0,0 0 0 16,-8-5 144-16,8 5-144 0,0 0 384 0,0 0 0 15,0 0 0-15,0 0 0 0,0 0 16 0,0 0 16 16,0 0 0-16,1 12 0 0,3 0-240 0,1 1-48 16,1-2-128-16,0 1 192 0,2 0-192 0,0 1 0 15,1 0 128-15,3-1-128 0,1 3 0 0,0 1 0 16,1 0 0-16,0-2 0 0,0 0 0 0,-1 1 0 16,2-1 0-16,0 0 0 0,-1-1-128 0,2-1-128 15,-1-3-32-15,0-1 0 16,-2-3-272-16,-2-2-48 0,-11-3-16 0,12-1 0 15,-12 1-1984-15,10-6-400 0,0 0-64 0</inkml:trace>
  <inkml:trace contextRef="#ctx0" brushRef="#br0" timeOffset="148190.93">25741 4091 24879 0,'0'0'2208'0,"-11"-5"-1760"16,2 1-448-16,0 0 0 0,2 2 2784 0,7 2 480 15,0 0 80-15,0 0 32 0,0 0-2608 0,0 0-512 16,0 0-96-16,3 15-32 0,-3-15 16 0,9 18 0 16,2 2 0-16,2 0 0 0,1 3-144 0,3 5 128 15,4 9-128-15,1 3 128 0,1 7-128 0,2 1 0 16,0 2 0-16,2-7 0 0,2-5 0 0,1-4 0 16,1-4 0-16,2 0 0 0,1 0 0 0,-3 1 0 15,-2 4 0-15,-1 7 128 0,-2 3-128 0,-3 8 128 16,-5 1-128-16,-2 0 128 0,-6-3 192 0,-2-7 16 15,-4-5 16-15,-2-2 0 0,-3-3 0 0,-2 1 0 0,-1 1 0 0,-1 9 0 16,-3 8-160-16,-1 10-16 0,-2 4-16 0,-2-9 0 31,0-15-784-31,-3-8-144 0,0-8-48 0,-1-1 0 0,-4-2 608 0,-2-2 208 0,-3-1-144 0,-2-4-17040 16</inkml:trace>
  <inkml:trace contextRef="#ctx0" brushRef="#br3" timeOffset="170921.48">11258 4620 15839 0,'0'0'704'0,"0"0"128"0,0 0-656 0,0 0-176 0,0 0 0 0,10-2 0 16,-10 2 960-16,12-4 176 0,-12 4 16 0,10-4 16 15,-10 4-560-15,0 0-112 0,9-4-32 0,-9 4 0 16,0 0-96-16,6-2-32 0,-6 2 0 0,0 0 0 15,0 0-16-15,0 0-16 0,0 0 0 0,0 0 0 16,0 0 48-16,0 0 16 0,0 0 0 0,0 0 0 16,3-9 208-16,-3 9 64 0,0 0 0 0,2-9 0 15,-2 9 112-15,0 0 16 0,0-12 16 0,0 2 0 16,1 1-32-16,-1 0-16 0,0 9 0 0,-1-12 0 16,-1 0-224-16,0 3-64 0,-1-1 0 0,1-1 0 0,0 1-176 0,0 0-32 15,-2-2-16-15,0 3 0 0,-1 1-96 0,-1 0-128 16,-1-1 176-16,-2 4-176 0,1 2 160 0,-1 2-160 15,-2-1 128-15,1 2-128 0,-2 2 0 0,-1-1 0 16,0 0 0-16,-1 3 0 0,-3 3 0 0,1-1 0 16,0 0 0-16,-1 0 0 0,4 1 0 0,0-1 0 15,0 2 0-15,2 0 0 0,-1 1 0 0,1 0 0 16,2-1 192-16,3 0-64 0,-2-2 96 0,8-6 16 16,-7 8 0-16,2-2 0 0,5-6-96 0,-4 15-16 15,2-2 0-15,0 0 0 0,2-13-128 0,-1 19 0 16,0 0 0-16,-2 0 0 0,2 0 128 0,0 1-128 15,-2 4 0-15,2 3 128 0,-2 2-128 0,2 2 0 16,-2 0 0-16,2 2 0 0,-1-2 0 0,1 1 0 0,1-1 0 16,0-5 128-16,0-3-128 0,0-2 0 0,0-2 0 0,1-1 0 15,-1-3 0-15,0 0 0 0,0-1 0 0,-1-1 0 16,1-13 128-16,-1 16-128 0,0-2 0 0,-1-1 128 16,2-13-128-16,-4 16 160 0,2-3-160 0,0-1 160 15,2-12-160-15,-1 13 160 0,1 0-160 0,0-13 160 16,0 13-160-16,0-2 0 0,0-11 0 0,1 11 0 15,-1-11-256-15,0 0-96 0,0 0-16 0,0 0 0 32,0 0-336-32,0 0-80 0,0 0-16 0,0 0 0 0,0 0-336 0,0 0-64 15,0 0-16-15,0 0-8304 0,8-7-1664 0</inkml:trace>
  <inkml:trace contextRef="#ctx0" brushRef="#br3" timeOffset="171305.02">10812 5033 12895 0,'0'0'1152'0,"0"0"-928"0,-2-6-224 0,2 6 0 16,0 0 2000-16,0 0 368 0,0 0 64 0,0 0 0 16,0 0-1488-16,0 0-304 0,0 0-64 0,0 0-16 15,0 0 656-15,0 0 144 0,12 0 32 0,-1-4 0 16,-2-1 48-16,0-3 16 0,-1 0 0 0,2-1 0 16,1-1-640-16,0 0-128 0,1-1-32 0,2 2 0 15,1-3-336-15,0 1-64 0,1 0 0 0,4 2-16 16,2-2-240-16,1 2 0 0,1 2 0 0,2 2 0 15,0 3 0-15,0 0 0 0,-4 0 0 0,1 3-160 32,1 3-512-32,-2-1-96 0,0-2-32 0,-1-1 0 0,0-1-432 15,0-3-96-15,-3 0-16 0,2-1-7936 0,-1-1-1600 0</inkml:trace>
  <inkml:trace contextRef="#ctx0" brushRef="#br3" timeOffset="171990">11402 5153 4607 0,'0'0'400'0,"0"0"-400"15,0 0 0-15,0 0 0 0,0 0 2736 0,0 0 464 0,0 0 80 0,0 0 32 16,0 0-1840-16,0 0-384 0,0 0-64 0,0 0 0 16,0 0 416-16,0 0 96 15,0 0 0-15,0 0 16 0,0 0 96 0,0 0 16 0,0 0 0 0,0 15 0 16,-1 0-672-16,-3 4-128 0,-1 5-32 0,-2 8 0 16,-2 8-512-16,4 7-128 0,0 8 0 0,0-2-16 15,-1-2-176-15,4-9 0 0,2-7 0 0,4-4-10432 16,2-5-2144-16</inkml:trace>
  <inkml:trace contextRef="#ctx0" brushRef="#br3" timeOffset="176963.42">13877 4640 8399 0,'0'0'368'0,"0"0"80"0,0 0-448 0,-5-6 0 0,-1 1 0 0,6 5 0 15,0 0 1600-15,0 0 208 0,0-9 48 0,0 9 16 16,4-10-688-16,1 2-144 0,1 1-16 0,-6 7-16 15,9-6 16-15,-5 2 16 0,-4 4 0 0,5-4 0 16,-1-1-336-16,1 1-80 0,0 1-16 0,2-1 0 16,-3 0-32-16,-4 4 0 0,4-10 0 0,-4 10 0 15,0 0-192-15,0 0-64 0,-7-9 0 0,-1 0 0 16,-1 0 112-16,0 2 16 0,0 1 0 0,-3 0 0 16,-1 1-240-16,0 0-32 0,0-2-16 0,0 0 0 0,0-1-160 0,1 0 128 15,1 0-128-15,0 2 128 0,2 0-128 0,1 1 0 16,0 0 0-16,2 0 128 0,6 5-128 0,-8 0 192 15,8 0-192-15,-9 2 192 0,1 0-64 0,8-2-128 16,-8 5 192-16,2 3-64 0,-1 2 752 0,2 2 144 16,1 0 16-16,-1-1 16 15,0 1-1696-15,-2 0-320 0,1-2-80 0,-1 1-16 0,1-1 880 0,-1 1 176 16,0-2 0-16,2 1 0 0,0 1 176 0,1-1-48 16,0 2-128-16,0-1 192 0,4-11 112 0,-4 17 16 15,-1 3 0-15,3 2 0 0,0 4 64 0,2 7 0 16,0 2 16-16,0 4 0 0,3 3-128 0,0 1-16 15,-1 0-16-15,2-5 0 0,0-4-240 0,0-4 128 16,-2-2-128-16,0-3 0 0,-2-2 128 0,0 0-128 16,-3-3 0-16,-1 3 0 0,-1 1 0 0,0 2 0 0,-2 3 0 15,-1 2 0-15,-1 1-240 0,2 0 16 0,-1 2 0 0,1-6 0 32,2-8-544-32,1 0-96 0,1 1-32 0,3-8-8800 0,0-13-1760 0</inkml:trace>
  <inkml:trace contextRef="#ctx0" brushRef="#br3" timeOffset="177482.67">13260 5095 29135 0,'0'0'1280'0,"0"0"288"0,0 0-1248 0,0 0-320 0,0 0 0 0,0 0 0 16,8-9 768-16,4 1 80 0,2 1 32 0,3 1 0 15,3-1-528-15,2 2-96 0,2-4-32 0,0 2 0 16,-2 1 320-16,-1 1 64 0,0-5 16 0,-2 1 0 16,0-2-384-16,-1 1-80 0,-1 3-16 0,0-1 0 15,-3-1-144-15,0 1 0 0,-2-1 0 0,1 4 0 32,-1 1-400-32,-2 1-64 0,-2-1-16 0,-8 4 0 0,0 0-784 0,11 0-144 0,-11 0-48 0,0 0 0 15,0 0-400-15,10-3-64 0,-10 3-32 0,0 0-5424 16,0 0-1088-16</inkml:trace>
  <inkml:trace contextRef="#ctx0" brushRef="#br3" timeOffset="178548.58">13722 5479 10127 0,'0'0'896'0,"0"0"-704"15,0 0-192-15,0 0 0 0,0 0 2576 0,0 0 496 16,6-6 80-16,-6 6 32 0,8-7-2176 0,0 1-432 16,0-1-96-16,2-1-16 0,0-2 176 0,1 0 48 15,-2-4 0-15,1 5 0 0,2 0-240 0,-1 1-32 16,-1-1-16-16,0 1 0 0,0 1-112 0,0 0-32 16,0 1 0-16,0 2 0 0,-3 0 0 0,-7 4-16 15,8-5 0-15,-8 5 0 0,0 0-240 0,0 0 0 16,0 0 0-16,0 0 0 0,0 0 0 0,0 0 0 15,0 0 0-15,0 14-160 0,-4 0-16 0,-2 4 0 16,-3 2 0-16,0 2 0 0,-2 0 176 0,-1 2-160 16,1-1 160-16,-1 1-160 0,1-1 160 0,0-1 0 15,-1-5 0-15,2-2 0 0,0-1 0 0,5-2 0 16,0-3 0-16,1 1 0 0,0-1 0 0,4-9 0 0,-1 13 0 0,1-2 0 16,0-2 128-16,3 0-128 0,-3-9 160 0,5 12-160 15,0 0 432-15,1-2-16 0,1 0 0 0,-7-10 0 16,10 11-128-16,1-1-32 0,-1-2 0 0,1 0 0 15,-1-1-256-15,2-1 0 0,0 1 128 0,2-2-128 16,0-3-256-16,2 0-96 0,-2-1-32 0,3 0 0 31,3-1-2240-31,-1-1-464 0,7-2-96 0,-3-1-16 0</inkml:trace>
  <inkml:trace contextRef="#ctx0" brushRef="#br0" timeOffset="185772.52">14681 4632 5519 0,'0'0'496'0,"0"0"-496"15,0 0 0-15,0 0 0 0,-9-1 3696 0,9 1 640 0,0 0 128 0,0 0 16 16,0 0-3504-16,0 0-704 0,0 0-144 0,0 0-128 15,0 0 0-15,0 0 0 0,0 0 0 0,0 0 0 16,0 0 384-16,0 0-48 0,8-7 0 0,-8 7 0 16,0 0 176-16,0 0 16 0,10-4 16 0,-10 4 0 15,0 0-16-15,11-2 0 0,-11 2 0 0,10 0 0 16,-10 0 32-16,0 0 0 0,11 0 0 0,-11 0 0 16,11-2-48-16,-11 2-16 0,12 0 0 0,-12 0 0 15,12 3-144-15,-12-3-32 0,13 4 0 0,-13-4 0 16,13 2-80-16,-13-2-32 0,13 7 0 0,0-2 0 15,-13-5 160-15,16 5 16 0,-1-1 16 0,0 3 0 16,0-1-112-16,2 3-32 0,0 0 0 0,1 2 0 16,-2 1-64-16,1-1 0 0,0 4-16 0,0 0 0 0,-3 4-48 0,-1-1-128 15,-1 1 192-15,-2 2-64 0,0 0-128 0,-3 1 0 16,-1 3 144-16,-3 0-144 0,0 1 160 0,-2 0-32 16,-1-4-128-16,0-2 192 0,0-3-64 0,0-3 0 15,2-1-128-15,-1 0 192 0,-1-13-64 0,0 12-128 16,0-2 176-16,0 1-176 0,0-1 176 0,0 1-176 15,0-1 160-15,-1 2-160 0,-2-1 144 0,0 1-144 16,1 0 128-16,-2 0-128 0,-3 2 192 0,1 3-32 16,-1 0-16-16,0 4 0 0,-3 1-16 0,0 3-128 15,0-1 192-15,-2 3-64 0,-1 0-128 0,0 0 160 16,-3-1-160-16,3-1 160 0,1-1-160 0,-1-5 0 16,0-3 144-16,2-2-144 0,0-1 0 0,1-1 144 15,1-6-144-15,2 1 0 0,1 1 160 0,-1-2-160 16,0-1 128-16,7-5-128 0,-9 7 0 0,2-3 0 0,0 0 0 0,7-4 0 31,-9 2-640-31,9-2-48 0,-12 4-16 0,2-1-10624 0,10-3-2144 0</inkml:trace>
  <inkml:trace contextRef="#ctx0" brushRef="#br3" timeOffset="189344.05">15736 4664 12895 0,'0'0'1152'0,"0"0"-928"0,0 0-224 0,-9 2 0 15,1-2 1680-15,8 0 304 0,0 0 48 0,0 0 16 16,0 0-1520-16,0 0-288 0,0 0-64 0,-5-7-16 15,5 7 144-15,0 0 16 0,1-9 16 0,2 1 0 0,-3 8-336 0,6-9 0 16,-6 9 0-16,7-9 0 0,-1 1 0 0,-6 8 0 16,7-8 0-16,-7 8 0 0,6-9 0 0,-6 9 128 15,0 0-128-15,3-10 0 0,-3 10 128 0,-1-9-128 16,1 9 128-16,0 0-128 0,-10-12 480 0,1 3 32 16,-1 1 0-16,1 2 0 0,-2-1 128 0,2 2 16 15,0 0 16-15,0-1 0 0,0 1-112 0,1 0-32 16,1 0 0-16,7 5 0 0,-10-2-224 0,1 4-48 15,9-2-16-15,-8 5 0 0,8-5-80 0,-9 5-16 16,1 0 0-16,2 2 0 0,0 2 0 0,1 1 0 16,0-2 0-16,-2 3 0 0,1 0 48 0,-1 2 16 15,0 2 0-15,0-1 0 0,-2-1-80 0,-2 2 0 0,0 1-128 0,-1 3 192 16,-1 3-192-16,1 5 128 0,1 7-128 0,-1 4 0 16,-1 2 0-16,2-1 0 0,3 2 0 15,3-2 0-15,0-4 352 0,2-4-32 0,3-2 0 0,3-4 0 16,-2-4 48-16,3-2 0 0,1 2 0 0,1 0 0 15,-1 0-240-15,-1 1-128 0,0 2 160 0,0-1-160 16,0 2 0-16,-2-2 128 0,-2 3-128 0,0 2 0 16,0 0 0-16,-1 2 0 0,-3 2-144 0,0-5 144 31,0-1-528-31,-2-4-16 0,-2-2 0 0,1-2 0 16,-1-2-480-16,2-3-112 0,1-1-16 0,0-1 0 15,1-3-144-15,1-1-48 0,3-7 0 0,0 0-6208 0,0 0-1232 0</inkml:trace>
  <inkml:trace contextRef="#ctx0" brushRef="#br3" timeOffset="189627.42">15255 5216 6447 0,'0'0'576'0,"-7"-4"-576"16,7 4 0-16,0 0 0 0,-8-5 6432 0,8 5 1184 15,0 0 224-15,0 0 48 0,0 0-6128 0,10-8-1232 16,0 1-240-16,3 1-48 0,0-1-240 0,4 1 0 0,3 1 0 0,2 1 0 16,3 1 0-16,1 2 0 0,0 0 0 0,1 1 0 31,-1-3-512-31,-1 2 0 0,-2-1 0 0,-2 2 0 15,-1 0-1600-15,-5 0-304 0,-3 0-64 0,-1 0-10000 0</inkml:trace>
  <inkml:trace contextRef="#ctx0" brushRef="#br3" timeOffset="190409.27">15649 5501 20271 0,'0'0'896'0,"0"0"192"0,0 0-880 0,0 0-208 15,0 0 0-15,0 0 0 0,0 0 2192 0,0 0 400 16,0 0 80-16,0 0 16 0,0 0-2176 0,0 0-512 0,9-3 0 16,-9 3 0-16,0 0 0 0,10-4 0 0,1 1 0 0,-11 3 0 15,11 0 0-15,1-1 0 0,-2-1 0 0,1 0 0 16,-1-1 0-16,1 2 128 0,-1-2-128 0,1 2 128 15,-11 1 48-15,14-3 16 0,-1-1 0 0,-1 2 0 16,-1-1 128-16,0 1 16 0,-11 2 16 0,13-3 0 16,-1 2-96-16,-12 1 0 0,11-3-16 0,-11 3 0 15,0 0-240-15,8 7 144 0,-8-7-144 0,5 10 128 16,-5-10 0-16,2 14 0 0,-4-1 0 0,0 3 0 16,-2 0-128-16,-1-2 160 0,-2-2-160 0,1 1 160 15,-2 0-160-15,-1 0 0 0,-2-3 0 0,2 1 128 16,-1-2-128-16,1-1 0 0,-1-3 0 0,3 0 128 15,0 0-128-15,7-5 0 0,-8 6 0 0,8-6 0 16,-8 5 0-16,8-5 0 0,0 0 0 0,0 0 0 16,0 0 0-16,0 0 0 0,0 0 0 0,0 0 0 0,0 0 0 15,0 0 0-15,0 0 0 0,0 0 0 0,0 0 0 0,0 0 0 16,0 0-144-16,0 0 144 0,0 0 0 0,0 0 0 16,0 0 0-16,8 6 0 0,-8-6 0 0,11 7 0 15,-1-3 0-15,-10-4 0 0,12 4 0 0,-2 0 0 16,-10-4 0-16,11 2 0 0,-2 2 0 0,-9-4 0 15,10 1 0-15,-10-1 0 16,0 0-704-16,11 6-224 0,-11-6-48 0,10 5-16 0,-10-5 1616 0,0 0 320 16,0 0 64-16,9 9 16 0,-9-9-656 0,8 12-128 15,-8-12-32-15,7 11 0 0,-7-11 112 0,5 15 32 16,-1-2 0-16,0-1 0 0,-4-12-16 0,2 14 0 16,-3 2 0-16,1-2 0 0,-1-1-48 0,-1 3-16 15,0-2 0-15,-2 2 0 0,-1-2-80 0,-1 0-32 0,0-1 0 0,-2 2 0 16,0-1-160-16,0 0 0 0,2-1 0 0,-2 2 0 31,-1-1-432-31,1-1-112 0,-1 0-32 0,1 0 0 16,0 0-1984-16,-1 0-384 0,0 0-96 0</inkml:trace>
  <inkml:trace contextRef="#ctx0" brushRef="#br3" timeOffset="201197.28">19624 4588 25791 0,'0'0'1152'0</inkml:trace>
  <inkml:trace contextRef="#ctx0" brushRef="#br3" timeOffset="201990.76">20013 4534 23487 0,'0'0'1040'0,"0"0"224"0,0-6-1008 0,0 6-256 0,0 0 0 0,-2-7 0 16,2 7 1008-16,-2-6 144 0,2 6 48 0,0 0 0 15,0 0-896-15,-3-7-176 0,0 0-128 0,3 7 144 16,-4-6 144-16,4 6 32 0,0 0 0 0,-4-5 0 16,2-2 16-16,0-1 16 0,1-2 0 0,0 3 0 0,1 7 96 0,0-9 0 15,0-2 16-15,0-2 0 0,1 0-160 0,-1-2-48 16,-1 1 0-16,-1-2 0 0,1 2-128 0,0 1-128 16,-1 0 144-16,-2 2-144 0,1 1 192 0,-3 2-48 15,1 2-16-15,-1 0 0 0,-4 1 240 0,1 3 32 16,-1-1 16-16,-1 3 0 0,-2 0-48 0,-1 3-16 15,-2 0 0-15,2 1 0 0,-2 2-192 0,2 1-32 16,0 1-128-16,2 3 192 0,3-2-192 0,1 3 0 16,0 2 0-16,2 3 0 0,1 4 0 0,-1 1 0 15,2 0 0-15,1 0-160 0,0-2 160 0,0-1 0 16,-1-3 0-16,-1 0-128 0,-1-2 128 0,0 2 0 16,1 0 0-16,0 5 0 0,-1 3 0 0,-1 1 0 0,-2 3 160 15,1 4-160-15,0 4 224 0,0 3-48 0,2 3-16 16,1 0 0-16,-1-2 64 0,3-2 16 0,-1-3 0 0,0-1 0 15,1-3-32-15,1-2 0 0,-1-2 0 0,0 1 0 16,1-4-208-16,-1 4 0 0,2 0 128 0,-1 1-128 16,1-1 0-16,0 2 128 0,1 1-128 0,0-2 0 15,-1-2 0-15,-1-2 0 0,1-3 0 0,0 0 0 32,-2-4-528-32,0-1-48 0,2-2-16 0,0-2 0 15,0-6-816-15,1-7-176 0,0 0-16 0,0 0-16 16,0 0 304-16,0 0 64 0,0 0 16 0,0 0 0 0,0 0-752 0,0 0-128 0</inkml:trace>
  <inkml:trace contextRef="#ctx0" brushRef="#br3" timeOffset="202343.19">19491 5134 5519 0,'0'0'240'0,"0"0"64"0,-8-5-304 0,8 5 0 16,-8-4 0-16,8 4 0 0,0 0 7200 0,0 0 1376 16,0 0 288-16,0 0 48 0,0 0-7232 0,0 0-1440 15,0 0-240-15,0 0-160 0,0 0 160 0,0 0 0 0,0 0-144 0,10 4 144 16,-10-4 0-16,13 1 0 0,-2-1 0 0,1-1 0 15,-2-2-160-15,2 0 160 0,1-1 0 0,0 1-144 16,0-1 144-16,0 0 0 0,0 0-144 0,1 0 144 16,2 0-240-16,-2 0 32 0,1 0 0 0,0 2 0 31,1 0-432-31,0 2-64 0,-1 2-32 0,1-1 0 16,-2 0-656-16,2 2-128 0,-1-1-16 0,1 2-7376 0,0 3-1472 0</inkml:trace>
  <inkml:trace contextRef="#ctx0" brushRef="#br3" timeOffset="202745.68">19919 5301 10127 0,'0'0'448'0,"0"0"96"0,-9 2-544 0,0 0 0 16,9-2 0-16,-9 3 0 0,9-3 3264 0,-8 6 560 16,8-6 96-16,0 0 32 0,0 0-2800 0,0 0-544 15,-6 10-112-15,6-10-32 0,-2 12 80 0,2 0 16 16,3-2 0-16,-3 3 0 0,-1-1-560 0,-1 2 0 16,2 2 0-16,-1 3 0 0,-1 0 144 0,-1-1-144 15,-1 0 0-15,-1 3 144 0,-3-1 160 0,1-2 16 16,0 0 16-16,-2-4 0 0,-2-1 128 0,1 0 32 0,1-2 0 0,-1-3 0 15,3 0-48-15,0-2 0 0,2 2 0 0,5-8 0 16,0 0-32-16,0 0-16 0,0 0 0 0,0 0 0 16,2 9-144-16,2-1-16 0,-4-8-16 0,8 5 0 15,1-1-80-15,0 0-16 0,-9-4 0 0,15 2 0 16,-2 1-128-16,0-2 0 0,-1-1 0 0,-2 3 0 31,-10-3-448-31,13 1 16 0,-2-1 16 0,-11 0 0 16,10 0-560-16,-10 0-112 0,12-2-32 0,-2 0-8240 0,-1-2-1648 0</inkml:trace>
  <inkml:trace contextRef="#ctx0" brushRef="#br3" timeOffset="203027.76">20020 5449 6447 0,'0'0'576'0,"0"0"-576"16,0 0 0-16,0 0 0 0,0 0 4800 0,0 0 832 16,0 0 192-16,-7 7 16 0,7-7-4544 0,-6 12-912 15,1-1-176-15,1 4-32 0,1 3-32 0,-1-1 0 16,0-3 0-16,0 2 0 0,0 1 96 0,-1-3 16 16,0 0 0-16,0 1 0 0,0-2-64 0,-1 1 0 15,1 2 0-15,-1-1 0 0,-2 1 160 0,1 4 32 16,1-2 0-16,1 3 0 0,-1 1 240 0,1 4 48 0,-1 5 16 15,0 3 0-15,0 1-688 0,-1 4 0 0,1 2-128 0,3-3 128 32,3-2-2224-32,3-4-320 0</inkml:trace>
  <inkml:trace contextRef="#ctx0" brushRef="#br3" timeOffset="210526.18">23449 4297 4607 0,'0'0'400'0,"0"0"-400"0,0 0 0 0,5-9 0 0,-3 0 3712 0,4-1 672 16,2 1 128-16,-2 1 32 0,2 1-2704 0,0 0-544 15,0 1-96-15,-2-2-32 0,-6 8-544 0,8-5-112 16,-2-2-32-16,-6 7 0 0,0 0 0 0,0 0 0 16,0 0 0-16,4-4 0 0,0 0-96 0,0 0 0 15,0-1-16-15,-1 0 0 0,-1 0 16 0,1 1 0 16,-1-1 0-16,5-6 0 0,-2 2 144 0,2 0 48 16,-7 9 0-16,2-12 0 0,-2 12-32 0,0-12 0 15,-2 1 0-15,-2 2 0 0,4 9-160 0,-8-10-16 16,0 1-16-16,-2 3 0 0,-3-1-224 0,-2 2-128 15,0 1 128-15,-1 2-128 0,0 0 0 0,2 4 0 16,0 0 0-16,1 3 0 0,0 2-192 0,2-1 64 0,2 2 0 0,0 1 0 16,1 2 128-16,0-2-128 0,0 3 128 0,2-2-128 15,-1-1 128-15,2 4 0 0,0 3 0 0,0 2 0 16,0 0 0-16,1 3 0 0,0 5 128 0,0 3-128 16,1 4 0-16,1 0 128 0,-2 4-128 0,0-1 0 15,0 1 0-15,0-3 0 0,1-3 0 0,-1-2 0 16,1 0 0-16,0-1 0 0,0 2 0 0,1 3 0 15,-1 2 0-15,2 4 0 0,0 2 0 0,-1-1 0 16,2 0 176-16,0 1-48 0,0-2 0 0,0-3 0 16,2-2-128-16,-2-1 0 0,0-6 0 0,1-1 0 15,-1-5 0-15,0-3 0 0,0-2 0 0,1 1 0 16,0-1 0-16,-1 1 0 0,0 0 0 0,0-2 0 16,-1 1 0-16,0 1-144 0,0 1 0 0,-1 0 0 15,1 1-240-15,-2-2-32 0,1-3-16 16,-1 0 0-16,0-1-256 0,1-1-48 0,-2-2-16 0,1 0 0 15,-1 0-1568-15,1-2-320 0,3-8-64 0,-7 5-16 0</inkml:trace>
  <inkml:trace contextRef="#ctx0" brushRef="#br3" timeOffset="210800.08">23171 5009 33343 0,'0'0'1472'0,"0"0"320"0,0 0-1440 0,0 0-352 0,0 0 0 0,0 0 0 15,0 0 624-15,0 0 48 0,0 0 16 0,9 6 0 16,-9-6-560-16,11 3-128 0,-11-3 0 0,11 4 0 15,0 0 0-15,-1-4 192 0,-10 0-192 0,13-3 192 16,-1 2-336-16,0-2-64 0,-1 0-16 0,1 0 0 31,0-1-720-31,1 0-144 0,0-1-16 0,0-2-8704 0,1-1-1744 0</inkml:trace>
  <inkml:trace contextRef="#ctx0" brushRef="#br3" timeOffset="211376.47">23410 5448 30463 0,'0'0'1344'0,"0"0"288"0,0 0-1312 0,0 0-320 0,0 0 0 0,0 0 0 16,0 0 0-16,-2 9 0 0,2-9-160 0,0 0 160 15,-1 11-208-15,1-11 64 0,1 11 16 0,-1-11 0 31,5 12-352-31,1-5-64 0,-6-7-16 0,0 0 0 0,9 3 176 0,0 0 16 0,0-4 16 0,1 1 0 16,1-4 352-16,1-1 0 0,-1-5 0 0,2 4 128 16,0-1 80-16,0 1 16 0,1-1 0 0,1 4 0 15,-2-3 48-15,-1 4 16 0,-12 2 0 0,12 0 0 16,-3 2-112-16,-3 1-32 0,-6-3 0 0,9 6 0 16,2 1-144-16,-3 2 0 0,-2 0 0 0,-3 0 0 15,-1 0 0-15,2 1 0 0,-1-3 0 0,0 3 0 16,-1 1 0-16,-2 1 128 0,0-2-128 0,1-2 0 0,-1-8 288 15,0 0-32-15,-6 12 0 0,-1-3 0 0,1-1 144 16,-1 1 32-16,0 0 0 0,-3-1 0 0,0-3-192 0,-2 2-48 16,-2 1 0-16,1 1 0 0,0 1-192 0,-1 1 0 15,-5 0 0-15,2 1 0 0,-1 0 0 0,1 1 0 16,0 1 0-16,2 0 0 0,-1-1 0 0,2-1 0 16,1 1 0-16,2-1 0 0,2-4 0 0,2 0 0 15,1-1 0-15,6-7 0 16,-7 7-704-16,7-7-96 0,0 0-16 0,0 0-8224 15,-9-3-1648-15</inkml:trace>
  <inkml:trace contextRef="#ctx0" brushRef="#br3" timeOffset="211644.78">23552 5346 12895 0,'0'0'1152'0,"-11"2"-928"0,-3-5-224 0,3 3 0 16,2 1 5904-16,9-1 1136 0,0 0 240 0,0 0 32 16,0 0-5984-16,0 0-1200 0,13 6-128 0,2-1-256 15,0-4 256-15,4 0-192 0,3 1 192 0,0-4-160 31,3-2-608-31,-2-1-112 0,-1 0-16 0,-1-3-16 0,0 0-2240 0,0-1-448 16,8-6-96-16,-5 2-16 0</inkml:trace>
  <inkml:trace contextRef="#ctx0" brushRef="#br3" timeOffset="212479.54">24854 5338 2751 0,'0'0'256'0,"0"0"-256"0,8-9 0 0,-2 4 0 16,-6 5 5408-16,10-4 1040 0,-10 4 208 0,10-2 32 15,-10 2-5296-15,0 0-1072 0,12 2-192 0,-12-2-128 16,10 7 0-16,-1 2 0 0,-2 1 0 0,-1 2 0 16,0-2 0-16,-4-3 0 0,1-1 0 0,1 1 128 0,-2 1-128 15,0 1 128-15,1 1-128 0,1 1 128 0,-2-2-128 0,2 8 128 16,-2-1-128-16,-2-3 128 0,0-2-128 0,-1 1-208 16,-2-2 48-16,1 2 16 15,-2 0-288-15,0 0-48 0,-1-2-16 0,-2 3-7248 16,1 3-1440-16</inkml:trace>
  <inkml:trace contextRef="#ctx0" brushRef="#br3" timeOffset="213458.63">21470 5380 9215 0,'0'0'816'0,"0"0"-656"16,0 0-160-16,0 0 0 0,0 0 2432 0,0 0 464 15,-8 1 96-15,8-1 16 0,0 0-1424 0,0 0-288 16,-8 3-48-16,8-3-16 0,0 0-416 0,0 0-96 16,0 0-16-16,0 0 0 0,0 0-416 0,0 0-96 15,0 0 0-15,6 3-16 0,-2 1 144 0,3 1 48 16,-1 0 0-16,4 2 0 0,-1 2 32 0,0 1 16 0,0 2 0 0,8 14 0 15,-1 0 48-15,-3 1 16 0,-3-1 0 0,0 1 0 16,1-5-48-16,-3-1-16 0,-2-2 0 0,1 1 0 16,-2-3-224-16,0 0-64 0,-1 0 0 0,0-2 0 15,-1 1-128-15,-2 1 0 0,-1-3 0 0,-1 0 0 32,-2-2-560-32,0-1-144 0,3-11-16 0</inkml:trace>
  <inkml:trace contextRef="#ctx0" brushRef="#br3" timeOffset="214227.11">17131 5488 6447 0,'0'0'576'0,"0"0"-576"15,-3 10 0-15,3-10 0 0,0 0 2656 0,0 0 416 16,0 0 96-16,-8 6 16 0,8-6-1552 0,0 0-304 16,0 0-64-16,0 0-16 0,0 0-32 0,0 0 0 15,0 0 0-15,0 0 0 0,0 0-512 0,12 0-96 16,-1-1-32-16,0-2 0 0,0 1-80 0,-1-1-32 0,1 2 0 0,-1 1 0 15,0 4-176-15,1-1-32 0,1 1-16 0,-1 4 0 16,0 1-240-16,1 3 0 0,-3 1 0 0,-2-1 0 16,1-2 0-16,0 1 0 0,-1-2 0 0,-2 1 0 15,-1 2 192-15,0 1 0 0,-2-3 0 0,-2 1 0 16,0-1 64-16,-1 2 0 0,-2 1 0 0,-1 0 0 16,-1 1-256-16,0 1-256 0,-1-1 48 0,0 0-9456 15,0-1-1904-15</inkml:trace>
  <inkml:trace contextRef="#ctx0" brushRef="#br0" timeOffset="-211146.75">6023 6902 18767 0,'0'0'832'0,"0"0"176"0,0 0-816 0,0 0-192 0,-9-2 0 0,9 2 0 16,-10-1 320-16,10 1 0 0,-10 0 16 0,10 0 0 15,-7 0-336-15,7 0 144 0,0 0-144 16,0 0 0-16,0 0 432 0,-7 5-32 0,7-5 0 0,0 0 0 0,-5 8 304 0,5-8 48 16,0 0 16-16,0 0 0 0,0 0 80 0,0 0 32 15,0 0 0-15,0 0 0 0,5 9 144 0,-5-9 16 16,0 0 16-16,12 4 0 0,-12-4-128 0,13 1-32 15,0-2 0-15,1 0 0 0,2-1-384 0,2 0-64 16,0-1-32-16,3 1 0 0,1-2-112 0,3 1-32 16,1-1 0-16,2 2 0 0,0 0-112 0,2 1-32 15,0 0 0-15,-1 2 0 0,-2 2-128 0,-1 1 0 16,1 2 0-16,-5 1 0 0,-3 0 0 0,-2 1-224 16,-2 0 32-16,-4 2 0 15,0 2-1952-15,-2 1-384 0,-3-1-80 0,-2-2-11152 0</inkml:trace>
  <inkml:trace contextRef="#ctx0" brushRef="#br0" timeOffset="-210763.12">5889 7321 11055 0,'0'0'480'0,"-7"-3"112"0,7 3-464 0,-5-4-128 16,5 4 0-16,0 0 0 0,1-6 5760 0,5 1 1120 15,-6 5 224-15,11-5 64 0,2 1-5696 0,2-1-1152 16,0 2-320-16,2 1 144 0,2 0-144 0,0 0 0 15,2 0 0-15,1 2 128 0,2 0-128 0,0-1 0 16,1 1 0-16,1 3 0 0,2-1 0 0,-2 2 0 16,2-1 0-16,1 1 0 0,-2 0 0 0,1 0 0 15,-1-1-160-15,-1 0 160 0,-2-2-352 0,-3 1 32 16,0-1 0-16,-2-1 0 16,-1 0-400-16,1 0-80 0,-4 0-16 0,1 0 0 15,-2-1-448-15,2-1-80 0,1 2-32 0,0 0-7520 16,-2-2-1488-16</inkml:trace>
  <inkml:trace contextRef="#ctx0" brushRef="#br0" timeOffset="-210046.09">7616 6806 23039 0,'0'0'2048'0,"0"0"-1648"16,-6-6-400-16,6 6 0 0,-7-4 2304 0,7 4 384 16,0 0 80-16,0 0 16 0,0 0-2144 0,0 0-448 15,-9 7-64-15,9-7-128 0,-9 11 0 0,3 4 0 16,0 2 0-16,-2 5-160 0,-1 4 160 0,-1 6 0 16,-1 8 0-16,-2-1 0 0,-1 0 0 0,-2-4 0 15,0-4 0-15,-3-5 0 0,1-5 0 0,-2 0 144 16,0-3 0-16,-1 1 0 0,0-3 64 0,0 1 16 15,-1-1 0-15,0 1 0 0,-2 1-48 0,2 1-16 16,1 0 0-16,0 2 0 0,-1-2-160 0,0 1 160 16,1-2-160-16,0-1 160 0,2-4-32 0,0-1-128 15,3-3 192-15,0-2-64 0,0-2-128 0,2-5 192 16,0-3-192-16,1-3 192 0,-1-5-192 0,3-2 128 0,-2-2-128 0,4-2 128 16,-1-3-128-16,3 1 0 15,0 0 144-15,3 2-144 0,2 2 0 0,0 2 0 0,2-2 0 16,2 4 0-16,-2 11 0 0,2-13 0 0,-2 13 0 0,7-12 0 15,-2 0 0-15,1 3 272 0,1 0-32 0,1 1-16 16,0 0 112-16,2 3 32 0,2 1 0 0,1 3 0 16,1-2-208-16,2 2-32 0,-1-2-128 0,1 2 192 15,0 2-192-15,1 1 0 0,1-1 0 0,0 1 0 16,0 0 0-16,2 0 0 0,1 1 0 0,0 4 0 16,0 0 0-16,-1 2 0 0,1 1 144 0,-1 1-144 15,-1 2 384-15,1 0-16 0,-2 0 0 0,-1 3 0 0,-1 0-48 0,-2 2 0 16,-2 0 0-16,0 0 0 0,-1 2-176 0,1 0-144 15,-1-2 192-15,-1 0-192 0,-1-1 144 0,0-3-144 16,-1-2 0-16,0 0 144 0,0 1-144 0,1-1 0 16,0-2 0-16,0 2 0 15,0-4-656-15,-1-1-16 0,-1-3 0 0,0 0 0 16,2-4-2480-16,2-2-496 0,2-7-112 0,0-6-16 0</inkml:trace>
  <inkml:trace contextRef="#ctx0" brushRef="#br0" timeOffset="-194822.66">8957 6720 3679 0,'0'0'160'0,"0"0"32"0,0 0-192 0,0 0 0 0,0 0 0 16,0 0 0-16,0 0 2544 0,0 0 464 0,0 0 80 0,0 0 32 15,0 0-1904-15,0 0-368 0,9-3-80 0,-9 3 0 16,0 0 592-16,0 0 128 0,0 0 32 0,0 0 0 15,0 0-464-15,0 0-96 0,0 0 0 0,0 0-16 16,0 0-288-16,0 0-48 0,0 0-16 0,0 0 0 16,-4-3-336-16,0 2-64 0,-1-1 0 0,5 2-16 15,-6-4 16-15,1 4 0 0,-1 0 0 0,0 0 0 16,-4 0 160-16,1 0 32 0,9 0 16 0,-11 0 0 16,1-1 0-16,1 1 0 0,0-1 0 0,0 1 0 15,0-2 64-15,-2 2 16 0,-1 0 0 0,-1-1 0 16,0 0-32-16,-1 1 0 0,0 0 0 0,-2 1 0 15,0-1-80-15,1 3-32 0,-1-1 0 0,2 2 0 16,-1-2-112-16,0 0-32 0,-2 1 0 0,0 1 0 0,-1 1-32 16,-1 0-16-16,0-1 0 0,1-1 0 0,-2-1-144 0,2 0 0 15,-2 0 144-15,2 1-144 0,-2-2 0 16,1-1 144-16,-1 0-144 0,1-1 0 0,-2 1 160 0,1 0-160 16,1 0 128-16,2 0-128 0,0-3 256 0,1 3-48 15,1 0 0-15,0 0 0 0,2 1-48 0,0 2-16 16,0 0 0-16,1-1 0 0,1 1-144 0,0 1 160 15,1 1-160-15,-2 2 160 0,0-4-160 0,2 3 0 16,-1-1 0-16,4 1 0 0,7-6 0 0,-10 8 0 16,1-3 0-16,2 2 0 0,7-7 0 0,0 0 0 15,0 0 0-15,0 0 0 0,0 0 0 0,-7 10 0 16,7-10 0-16,0 0 0 0,0 0 0 0,0 0 0 0,0 0 144 16,0 0-144-16,0 0 288 0,12 10-16 0,-2-3 0 15,2 0 0-15,0-2-96 0,1 2-32 0,1-1 0 0,2 2 0 16,1-2-144-16,1 4 192 0,0 0-192 0,2 0 192 15,-1 2-192-15,1 0 0 0,1 0 0 0,-1-1 0 16,1 0 0-16,0-1 0 0,0 1 0 0,1-2 0 16,-1 0 0-16,0-3 0 0,-1 1 0 0,0-1 128 15,3 1 0-15,-3-3-128 0,0-3 192 0,-2 1-64 16,0 0 16-16,-1-1 0 0,-2-1 0 0,-1 0 0 16,-1-1-16-16,-1 1-128 0,0 3 192 0,-2-1-64 15,-10-2-128-15,12 3 0 0,-12-3 0 0,10 5 0 16,-10-5 0-16,0 0 0 0,8 5 0 0,-8-5 0 15,0 0 128-15,0 0-128 0,7 6 192 0,-7-6-64 16,0 0-128-16,0 0 0 0,0 0 0 0,0 0 0 0,5 6 128 16,-5-6-128-16,0 0 128 0,0 0-128 0,0 0 0 0,0 0 128 15,0 12-128-15,-2-4 0 0,2-8 0 0,-3 7 0 16,-3 0 0-16,0 1 0 0,-3-2 0 0,0 2 0 16,-1 1 128-16,-1-1-128 0,-2-1 0 0,-3 0 0 15,-2 4 128-15,-1-1-128 0,0-1 0 0,-1 1 0 16,0-3 0-16,-4 3 0 0,1-1 0 0,-2 0 0 15,0 1 0-15,2 1 0 0,-1-2 0 0,1 1 0 16,-1-1 0-16,3 3 0 0,2 0 0 0,-1 1 0 16,1-1 0-16,0 1 0 0,1 1 0 0,1-1 0 15,0 1 0-15,2 2 0 0,-2-2 0 0,4 2 0 16,0-2 0-16,2 1 0 0,2-2 0 0,0 1 0 16,1 2 0-16,3-1 0 0,1 0 0 0,1 0 0 0,2 2-176 0,2 0 176 15,2-1 0-15,1 1 0 0,0-2 0 0,1 1 0 16,-1 1 0-16,2-3 0 0,4-1 0 0,0-2 0 15,0-2 0-15,2 0 0 0,2 0 0 0,2-1 128 16,2-4-128-16,2 0 0 0,1 0 0 0,2 0 0 16,3 0 0-16,2-2 0 0,0-1 0 0,1-1 0 15,0-1 128-15,-1 1-128 0,1-1 128 0,-2 0-128 16,0-1 0-16,-1 1 128 0,-2-2-128 0,0 2 0 16,-1-2 0-16,1 1 0 0,1-2 0 0,-2 1 0 15,-1 2 0-15,0 1 0 0,1 1 0 0,-3 2 0 16,-1 0-400-16,-2 0-48 0,-2-1-16 15,1-2 0-15,-2 1-768 0,-1-1-160 0,-1 0-16 0,0 0-16 16,-2 1-496-16,1-1-112 0,-1 0-16 0,0 0 0 16,-10 0-96-16,13-1-32 0,-1-2 0 0,-12 3-9520 15</inkml:trace>
  <inkml:trace contextRef="#ctx0" brushRef="#br0" timeOffset="-194088.86">8352 8151 25567 0,'0'0'1136'0,"0"0"224"0,0 0-1088 0,0 0-272 0,0 0 0 0,0 0 0 16,-8-4 640-16,8 4 80 0,0 0 16 0,0 0 0 16,0 0-512-16,0 0-96 0,0 0-128 0,0 0 176 0,0 0-176 0,12 6 0 15,-2-1 144-15,2 1-144 0,-1-1 0 0,4 1 128 16,-1 0-128-16,2-1 0 0,-2 0 224 0,2-2-32 16,-1-2 0-16,1-1 0 0,-2 0 336 0,1 1 64 15,-1-3 16-15,0-1 0 0,-2 0 32 0,-1-1 0 16,-1 1 0-16,-1-5 0 0,0 0-64 0,0 1-16 15,-1-2 0-15,0 0 0 0,0-3-16 0,0 1 0 16,-1-2 0-16,1 0 0 0,-1 1-272 0,-1 0-48 16,1 0-16-16,-1-1 0 0,1 2-208 0,-2-1 0 15,-2 1 0-15,-2 0 0 0,-1-2 192 0,-1 1-48 16,-1 0-16-16,0 1 0 0,-3 1 0 0,-2 4-128 16,1-1 192-16,-4 1-64 0,0 1-128 0,-2 1 0 15,-1 1 144-15,0 0-144 0,-1 3 0 0,-1 2 0 0,-1-1 0 0,0 2 128 16,0-2 0-16,1 3 16 0,-1 1 0 15,-1 2 0-15,0 0-144 0,1 1 0 0,1 1 0 0,-1 3 0 16,0 0 0-16,2 2 0 0,0-1 0 0,1 4 0 16,0 1 0-16,1 3 0 0,0 0 0 0,2 0 0 15,1-1 0-15,4 0 0 0,1 0 0 0,0-2 0 16,1 1 0-16,2-4 0 0,-1 0 0 0,4 0 0 16,0 2 0-16,2-1 0 0,2-2 0 0,0-1 0 15,2 0 0-15,1 0 0 0,1 0 0 0,3 0 0 16,0 0 0-16,3-1 0 0,1 1 0 0,3 0 0 15,0-1-544-15,3-3 16 0,-1-3 0 16,5-2 0-16,6 0-1696 0,-1-5-336 0,1-4-64 0</inkml:trace>
  <inkml:trace contextRef="#ctx0" brushRef="#br0" timeOffset="-190759.06">10063 6842 24351 0,'0'0'1088'0,"0"0"208"0,0 0-1040 0,0 0-256 0,0 0 0 0,0 0 0 15,-9-3 128-15,-1 0-128 0,1 2 192 0,1 0-192 16,8 1 0-16,-11-3 0 0,2-1-192 0,2 0 48 15,7 4 144-15,-6-2 192 0,1-2-32 0,0-1-16 16,0-1-16-16,1 1 0 0,2-1 0 0,2 6 0 16,-1-7 128-16,-1-7 32 0,0 1 0 0,2 13 0 15,-2-12 416-15,2 12 64 0,-4-13 32 0,-2 4 0 16,6 9 96-16,0 0 32 0,-11-9 0 0,0 2 0 16,2 1-240-16,0 2-48 0,-1 0-16 0,-1 3 0 15,1-1-304-15,-1 2-48 0,1 0-16 0,-1 2 0 16,2 2-256-16,0-2 0 0,0 1 0 0,0-1 0 15,-1 2 0-15,0-1 0 0,10-3 0 0,-10 5 0 0,0 2 0 0,0 2 0 16,3-3 0-16,-1 1 0 0,1 1 0 0,1-1 128 16,-2 0-128-16,1 2 0 0,0 2 0 0,-1-1 0 15,-1 2 0-15,1 1 0 0,-1 4 0 0,0 2 0 16,-2 2 0-16,1 3 0 0,-1-2 128 0,1 0-128 16,-1 1 0-16,1 2 0 0,0 1 176 0,0 0-32 15,3-1 0-15,1-3 0 0,0-1 256 0,2-1 48 16,0-2 16-16,1 0 0 0,1 0-80 0,-1 1-32 15,1-2 0-15,0 1 0 0,0 1-352 0,0 2 0 16,-1 0 0-16,1 3-128 0,1 2 128 0,0 0 0 16,-2 4 0-16,2 0 0 0,-2-2 0 0,0 2 0 0,1 0 0 0,1-1 0 15,-1-2 0-15,2-2 0 0,0-1 0 16,3-6 0-16,-2-2-160 0,0-3-48 0,1-3-16 16,-1-2 0-1,2 1-416-15,-3-9-96 0,0 0-16 0,0 0 0 16,0 0-624-16,0 0-128 0,0 0-32 0,0 0-8096 0,0 0-1632 0</inkml:trace>
  <inkml:trace contextRef="#ctx0" brushRef="#br0" timeOffset="-190467.86">9337 7437 8287 0,'0'0'736'0,"-9"-2"-592"0,1-1-144 0,8 3 0 16,-8-4 4224-16,3 0 832 0,5 4 144 0,0 0 48 0,-5-7-4288 0,5 7-960 15,-1-10 0-15,1 10 0 16,2-9 0-16,-2 9 0 0,0 0 0 0,8-7 128 0,-1 1-128 0,-7 6 144 16,10-2-144-16,-1 0 160 0,-9 2 80 0,12-1 16 15,-2 0 0-15,2 1 0 0,0 0 464 0,0 1 112 16,1 0 0-16,1 2 16 0,2 0-272 0,1-1-64 16,0 0-16-16,1-1 0 0,1-2-336 0,1-1-160 15,-1 1 160-15,1 0-160 0,1-2 0 0,-2 2 128 16,1-2-128-16,-2 2 0 0,-3-1-192 0,0 1-64 15,-2 0-32-15,0 0 0 16,-1 1-2080-16,-2-2-432 0</inkml:trace>
  <inkml:trace contextRef="#ctx0" brushRef="#br0" timeOffset="-190120.53">9887 7469 12895 0,'0'0'576'0,"0"0"112"0,0 0-560 0,0 0-128 0,-9-3 0 0,9 3 0 16,-9 5 4992-16,3 3 976 0,2 3 192 0,1 3 48 15,0 3-5072-15,2 2-1008 0,0 2-128 0,0 4-192 0,-1 2 192 0,1 0 0 16,1-4 0-16,0-1 0 0,-1-2 0 0,-1-1 0 16,1 0 0-16,0 0 0 0,-1-3 0 0,0-1 0 15,-2 1 0-15,0 0 0 0,0 1 0 0,0 0 0 16,0 0 0-16,0-1 0 0,2 1 0 0,-1-1 0 16,1 0 0-16,0-3 0 15,1 0-448-15,1-2 0 0,0-11 0 0,0 0 0 16,0 0-624-16,0 0-128 0,0 0-16 0,0 0-12288 0</inkml:trace>
  <inkml:trace contextRef="#ctx0" brushRef="#br0" timeOffset="-189468.89">10709 6756 13823 0,'0'0'1216'0,"0"0"-960"15,0 0-256-15,0 0 0 0,0 0 2528 0,0 0 464 16,0 0 80-16,0 0 32 0,0 0-2320 0,0 0-464 16,0 0-80-16,0 0-32 0,-8-4 176 0,-1 0 48 15,0 1 0-15,9 3 0 0,-12 0-96 0,1 1-16 16,0-1 0-16,-1 2 0 0,0-1-96 0,1 2-32 16,-2-2 0-16,1 3 0 0,-1 0 464 0,0 1 96 0,-2 0 16 0,1 2 0 15,-2 1 48-15,-1 1 16 0,2 1 0 0,-1 2 0 16,1 2-272-16,0 4-48 0,0 5-16 0,0 1 0 15,2 4-240-15,1 3-64 0,2 2 0 0,1 2 0 16,1 1 32-16,2 0 0 0,0-5 0 0,4 0 0 16,0-2 0-16,1-2 0 0,1-1 0 0,3 2 0 15,-1 0-224-15,2 2 128 0,0 4-128 0,1 3 0 16,2 2 0-16,-1 1 0 0,1 5 0 0,-2-2 0 16,0-3-240-16,-1-2 16 0,0-7 0 0,1-5 0 15,-1-4-48-15,1-3-16 0,1-4 0 0,0 1 0 16,2-3-16-16,1 0 0 0,0-4 0 0,2-1 0 31,0-2-256-31,4 2-48 0,-1-3-16 0,0-1 0 0,2-1-1936 0,0-3-400 0</inkml:trace>
  <inkml:trace contextRef="#ctx0" brushRef="#br0" timeOffset="-188132.12">10816 7072 11055 0,'0'0'976'0,"0"0"-784"0,-2-10-192 0,2 10 0 0,-2-9 4352 0,2 9 832 16,-2-8 176-16,2 8 16 0,0-6-4096 0,0 6-832 16,0 0-176-16,0 0-16 0,0 0-256 0,0 0 0 15,0 0 0-15,3 14 0 0,-2 4 0 0,1-7 0 16,-4 2-160-16,2 1 160 0,-1 0 0 0,0 1 128 15,-1-1 0-15,0 0 0 0,-1-1 448 0,-1 12 80 16,-1-4 32-16,1 0 0 0,0-2 336 0,2 2 80 16,-1 0 16-16,0 3 0 0,1-1-576 0,1 4-112 15,1 2-32-15,1-2 0 0,0 2-272 0,0 0-128 16,1-2 0-16,2 1 128 0,1-1-128 0,0 0 0 16,0-5 144-16,1-3-144 15,-1-9-432-15,0-2-144 0,-5-8-48 0,5 5 0 16,-5-5-1488-16,0 0-320 0,0 0-48 0,0 0-7136 0,0 0-1440 0</inkml:trace>
  <inkml:trace contextRef="#ctx0" brushRef="#br0" timeOffset="-187452.87">10775 7022 22975 0,'-4'-16'1024'0,"2"4"192"0,-1-2-960 0,-1 1-256 0,3 0 0 0,1 1 0 16,0 2 256-16,2 2 0 0,2-1 0 0,-4 9 0 16,8-8 192-16,0 3 64 0,0-1 0 0,1 3 0 15,1 0-48-15,1 2 0 0,1-2 0 0,1 2 0 16,1-1 64-16,2 2 16 0,-1-1 0 0,4-2 0 16,1 1-32-16,1 1 0 0,0-1 0 0,0 2 0 0,1 2-128 0,-1 0-48 15,-1 2 0-15,-4 0 0 0,-1 3-80 0,-3 2-32 16,-5 1 0-16,0 2 0 0,-2 0-48 0,-2 1-16 15,-3 1 0-15,-3 3 0 0,-1 1 48 0,-2 0 16 16,-3 2 0-16,-1-1 0 0,0 4 32 0,0-4 0 16,-5-1 0-16,1-1 0 0,-2 0-96 0,3-4-16 15,0-1 0-15,0 0 0 0,1-4-144 0,-1-1 0 16,2 0 144-16,-1 0-144 0,1-2 0 0,1-1 128 16,0 0-128-16,0-2 0 0,1 1 0 0,9-3 0 15,-9 1 0-15,9-1 128 0,-9 0-128 0,9 0 128 16,0 0-128-16,-9 1 128 0,9-1-128 0,0 0 0 15,0 0 128-15,0 0-128 0,0 0 0 0,0 0 0 0,0 0 0 0,0 0 0 16,0 0 0-16,10 3 0 0,0 0 0 0,1-1 0 16,1 0-144-16,1 0 144 0,-1-1-160 0,1 3 160 15,1-1-128-15,2-2 128 0,-2 3 0 0,0 0-144 16,2-1 144-16,0 1 0 0,-1-1 0 0,1 1 0 16,-2 2 0-16,1 0 0 0,-2 1 0 0,0 0 0 15,-1 1 0-15,-2 0 0 0,-10-8 0 0,10 14 0 16,0 0 0-16,-5 0 0 0,-1 0 0 0,-2 1 0 15,2 0 0-15,-1 2 0 0,-2-3 128 0,0 2-128 16,1-2 128-16,-2 2-128 0,-2-2 160 0,2 1-160 16,-1-1 128-16,-2 0-128 0,-2 2 0 0,-1 0 144 15,-2-3-144-15,-1 1 0 0,-3 0 0 0,-1 2 128 16,-1-3-128-16,-1 0 0 0,1-2 0 0,-3-2 0 0,-1 1 0 0,-2-2 128 16,1-1-128-16,-1 0 0 0,-1 0 0 0,0-2 0 15,-1 0 0-15,1-1 0 0,3 0 0 0,-1 1-192 16,-1-1 64-16,2 0 128 15,2 0-480-15,2 1 32 0,-1-2 0 0,4-1 0 16,0 0-176-16,11-2-16 0,0 0-16 0,0 0 0 16,-9-2-1984-16,9 2-400 0,0 0-80 0,8-14-16 0</inkml:trace>
  <inkml:trace contextRef="#ctx0" brushRef="#br0" timeOffset="-186834.88">11088 6688 19231 0,'0'0'848'0,"0"0"176"0,0 0-816 0,0 0-208 15,0 0 0-15,0 0 0 0,0 0 1104 0,0 0 176 16,9 9 48-16,-9-9 0 0,8 6-288 0,0 1-48 16,-8-7-16-16,10 9 0 0,1 0-240 0,-1 0-48 15,1-2-16-15,0 3 0 0,2 1-352 0,0 2-64 16,-1-1 0-16,5 2-16 0,1 1-240 0,1 4 144 16,-4-1-144-16,2 4 128 0,-1 2-128 0,1-1 0 15,-2 1 0-15,2 2 0 0,0 0 128 0,0 2-128 16,0 1 128-16,0 0-128 0,-1-6 256 0,-1-1-48 15,1-1 0-15,-3-5 0 0,-1-2 192 0,-2 1 48 0,-2 0 0 16,0 2 0-16,-3 0 240 0,-1 3 48 16,-1-1 16-16,-1 2 0 0,-2 3-208 0,-2 2-32 0,0 1-16 15,1 2 0-15,-2-1-256 0,1 2-48 0,-1 0-16 0,-1 0 0 16,0-1-176-16,-1-2 0 0,0 2 144 0,0-5-144 16,-2-4 0-16,1 0 128 0,-1-3-128 0,1-1 0 15,-3-1 0-15,-2 0 0 0,1 0-160 0,-2-2 160 16,0-1-432-16,-1 0 32 0,0-2 0 0,-1 1 0 31,1-1-352-31,-2-1-64 0,0 0-16 0,0-2 0 16,0-2-1168-16,0-1-240 0,0-2-64 0</inkml:trace>
  <inkml:trace contextRef="#ctx0" brushRef="#br0" timeOffset="-184917.22">12413 6829 20271 0,'0'0'896'0,"0"0"192"0,0 0-880 16,0-10-208-16,0 10 0 0,-2-10 0 0,2 10 2624 0,3-10 496 15,-3 10 80-15,4-11 32 0,-4 11-2496 0,0 0-496 16,4-12-112-16,0 1 0 0,-4 11-128 0,4-13 128 16,-2 2-128-16,-2 11 128 0,-1-13-128 0,1 13 0 15,-3-11 0-15,-1-1-128 0,-1-1 128 0,-1 1 0 16,-3-1-144-16,-1 0 144 0,1 0 0 0,0 1 0 15,-4-1 160-15,0 1-160 0,0 2 592 0,0 3 16 16,-1 4 0-16,-1 1 0 0,0 2-32 0,0 4 0 16,1 1 0-16,1 3 0 0,0 0-368 0,1 4-80 15,0 1 0-15,2 2-128 0,2 2 0 0,3 3 0 16,0 1 0-16,1 5 0 0,0 3 0 0,-1 4 0 0,1 8 0 0,0 8 0 16,0 6 0-16,0 1 0 0,0 2 0 0,0-6 0 15,0-7 0-15,2-2 0 0,-2-2 0 0,1 2 0 16,1 0 0-16,0 5 0 0,0 2 0 0,0 0 0 15,0 3 0-15,-1-5 0 0,1-3 0 0,-1-8 0 16,-1-7 176-16,1-3-176 0,0 1 160 0,0-5-160 16,0-2 128-16,1-1-128 0,0-5 0 0,2-3 144 31,0-2-592-31,0-10-112 0,0 0-16 0,0 0-16 16,0 0-2720-16,0 0-528 0</inkml:trace>
  <inkml:trace contextRef="#ctx0" brushRef="#br0" timeOffset="-184616.64">11971 7294 20271 0,'-9'-1'1792'0,"-2"-1"-1424"15,-2 0-368-15,1 1 0 0,1 1 3216 0,0 0 576 16,1 1 112-16,10-1 32 0,-9 0-2752 0,9 0-544 15,0 0-128-15,0 0 0 0,0 0 240 0,0 0 48 16,0 0 16-16,0 0 0 0,0 0-592 0,13 2-224 16,0 0 176-16,-2-1-176 0,0-1 0 0,-1 0 0 15,1-1 0-15,-1 1 0 0,1 0 0 0,-11 0 0 16,13 0 0-16,-2-2 0 0,1 0-176 0,0-1-16 0,1-1-16 0,0 0 0 16,1-1-160-16,3 0-16 0,3 1-16 15,3 0 0 1,2-1-528-16,2 2-96 0,1 2-32 0,0 1 0 15,1 0-448-15,0 3-96 0,-4-2 0 0,-5 3-11616 0</inkml:trace>
  <inkml:trace contextRef="#ctx0" brushRef="#br0" timeOffset="-184112.77">12392 7806 20271 0,'0'0'1792'0,"-8"-5"-1424"0,0-1-368 0,8 6 0 0,-6-6 3456 0,6 6 640 16,0 0 112-16,0 0 16 0,0 0-3472 0,4-10-752 16,1 1 0-16,3 2-160 0,3 3-48 0,1-1-16 15,1 1 0-15,0-1 0 0,2-1-112 0,-1-1-32 16,0-1 0-16,2 2 0 0,-2 1 368 0,1-1-144 15,-1 1 144-15,0 0 0 0,-1 0 0 0,0-1 144 16,0 3 16-16,-1-1 0 0,-2 0-32 0,1 2 0 16,-11 2 0-16,10 0 0 0,-10 0-128 0,11 6 0 15,-11-6 0-15,5 10 0 0,-2 1 0 0,-5-2 0 16,-2 0 0-16,-2 1 0 0,-3 1 0 0,-2 0 0 16,0 2 0-16,-2 2-176 0,-3-1-32 0,-1 0-16 15,-1 1 0-15,-1-1 0 0,0 2-32 0,-2-2-16 16,1 2 0-16,1-1 0 0,-1-2 272 0,3 4 0 0,2 0 128 0,0-1-128 15,1 2 496-15,2 0 0 0,2-1 0 0,2 3 0 16,0 1 112-16,3 0 32 0,2-2 0 0,2 2 0 16,1-1-256-16,4 1-32 0,1-1-16 0,3 0 0 15,4-2-208-15,0-2-128 0,-2-2 160 0,2 0-160 16,-1-3 0-16,1-3-288 0,0-3 32 0,0 0 16 31,1 0-336-31,-2-2-64 0,1-4 0 0,0-1-16 16,0 0-304-16,1-2-48 0,0-3-16 0,0-3 0 15,0-2-1840-15,2-3-368 0</inkml:trace>
  <inkml:trace contextRef="#ctx0" brushRef="#br0" timeOffset="-183676.83">13165 6687 18431 0,'0'0'816'0,"0"0"160"0,0 0-784 0,0 0-192 15,0 0 0-15,0 0 0 0,0 0 2608 0,0-8 464 0,0 8 112 0,0 0 16 16,0 0-2560-16,0 0-496 0,0 0-144 0,0 0 0 15,0 0 128-15,0 0-128 0,-9 5 192 0,0 3-192 16,-2 0 160-16,1 5-160 0,-3 0 128 0,0 0-128 16,-3 2 256-16,-1 2-16 0,-1 3-16 0,0 2 0 15,-2 4 672-15,2 5 128 0,1 6 16 0,1 2 16 16,1 5-96-16,-1 2-32 0,2-2 0 0,2-3 0 16,1-7-544-16,2-3-96 0,0-2-32 0,3-2 0 15,2 0-256-15,1 2 160 0,2-2-160 0,1 5 128 16,2 0-128-16,2 2 0 0,2 1 144 0,0 1-144 15,1-3 0-15,0 1 144 0,3 0-144 0,-1-4 0 16,0-2 0-16,0-6-224 0,1-3 16 0,2-3 0 16,-4-3-560-16,1-3-96 15,2 1-32-15,-2-3 0 0,-2-1-656 0,3 1-144 0,-1-2-32 0,2-1 0 16,-1-1-1984-16,-3-2-416 0</inkml:trace>
  <inkml:trace contextRef="#ctx0" brushRef="#br0" timeOffset="-183248.28">13218 7400 17503 0,'0'0'768'0,"0"0"176"0,0 0-752 0,0 0-192 15,0 0 0-15,0 0 0 0,0 0 4944 0,0 0 960 16,0 0 192-16,10-3 48 0,0-1-5104 0,3 2-1040 0,0-1-144 0,3 0-64 15,1 1 16-15,0-1 16 0,0-1 0 0,-1 0 0 32,0 0-288-32,0-1-64 0,-2-3-16 0,0 1 0 0,-2-1 208 0,1 0 32 0,-4-1 16 0,-1 1 0 15,-1-3 288-15,-7 11 0 0,4-14 0 0,-2 2 0 16,-2 12 0-16,-2-9 0 0,-4 0 0 0,0 3 144 16,6 6-16-16,-13-6-128 0,-3 4 192 0,1-1-64 15,-1 3-128-15,-1 2 0 0,-1 0 0 0,-2 2 0 16,1 1 0-16,-2 3 0 0,-1 1 0 0,1 2 0 15,-1 0 0-15,2 2 0 0,2 2 0 0,1 2 0 16,1 0 0-16,4 2 0 0,2 2 0 0,1 0 0 16,2 0 0-16,3 1 0 0,2 1 0 0,0 2 0 15,2 1 0-15,3 0 0 0,1-1 0 0,3-1 192 0,2-4 16 16,1-1 16-16,1-2 0 0,3 0 0 0,4-4-96 0,3-2 0 16,1 1-128-16,3-3 192 0,1-2-416 15,1-1-96-15,3-2 0 0,3-4-16 16,1-1-2624-16,0-4-528 0</inkml:trace>
  <inkml:trace contextRef="#ctx0" brushRef="#br0" timeOffset="-182845.27">13577 6657 10127 0,'0'0'896'0,"-3"-7"-704"0,3 7-192 0,0 0 0 16,-2-7 5936-16,2 7 1152 0,0 0 224 0,0 0 48 31,0 0-6352-31,11 7-1280 0,1 1-256 0,-1 1-48 0,-1 1 304 0,2 2 64 0,-1 1 16 0,1 3 0 15,0-2 192-15,1 2 0 0,0 1-160 0,1 1 160 16,2 4 0-16,1 4 0 0,1 6 0 0,0 4 0 16,2 3 0-16,-2 5 0 0,1 5 0 0,-3-1 0 15,0-2 0-15,-3-6 0 0,-1-6 0 0,-2-3 0 16,-1-3 192-16,-2 0 16 0,-1 5 0 0,-2 2 0 16,-1 5 96-16,-2 5 16 0,-1 2 0 0,-2 1 0 15,-1 0-192-15,-5-5-128 0,-1-2 144 0,-3-9-144 0,-2-4 0 0,-2-2 128 16,-2-2-128-16,-3-3 0 0,-1-2 0 0,-1-3 0 15,-2-1 0-15,1-1 0 0,1-1-240 0,1-2-80 16,0-2-32-16,1-4-10128 16,1-2-2016-16</inkml:trace>
  <inkml:trace contextRef="#ctx0" brushRef="#br0" timeOffset="-181581.9">14963 6774 27119 0,'0'0'1200'0,"0"0"256"0,0 0-1168 0,0 0-288 16,-5-5 0-16,5 5 0 0,-8-7 880 0,1 3 112 15,7 4 32-15,-8-4 0 0,8 4-384 0,-9-4-64 0,9 4 0 0,-10-1-16 16,1 0-224-16,-2-1-32 0,1 1-16 16,-2 1 0-16,0-1-160 0,-1 1-128 0,-2 0 144 0,-2 2-144 15,0 1 384-15,-3 0-32 0,-1-1 0 0,-2 1 0 16,-2-3 272-16,0 3 48 0,-1-2 16 0,0 0 0 16,0-1-64-16,0 1-16 0,1 2 0 0,1 0 0 15,-3-3-80-15,3 2-16 0,-1 1 0 0,1 1 0 16,2-2-256-16,1 4-48 0,1-1-16 0,0 0 0 15,2 2-192-15,1-2 0 0,2 1 128 0,1-1-128 16,1 2 0-16,1 0 0 0,3-2 0 0,9-5 0 16,-10 6 192-16,1-1-64 0,9-5-128 0,-9 7 192 15,-1-3-192-15,10-4 0 0,-7 6 0 0,7-6-160 16,-8 7 160-16,8-7 0 0,-8 5 0 0,8-5 0 0,-7 8 0 0,7-8 128 16,0 0-128-16,0 0 128 0,0 0 0 15,-3 10 0-15,3-10 0 0,0 0 0 0,0 0 96 0,2 13 32 16,-2-13 0-16,8 13 0 0,1-3-16 0,2 0 0 15,0-1 0-15,4 0 0 0,2-1-240 0,2 1 176 16,3 0-176-16,2 0 160 0,-1 1-160 0,3-1 192 16,0 0-192-16,0 0 192 0,-1-1-192 0,0-2 192 15,0 2-192-15,0-3 192 0,-5-1-192 0,1-1 0 16,-1 0 0-16,-1 0 0 0,0 1 0 0,-2-1 0 16,-2 0 176-16,1-2-176 0,-1 1 240 0,0 1-48 15,-2-2-16-15,0 2 0 0,-1 1-176 0,-1 2 160 16,1 1-160-16,-1-1 160 0,-1 0-160 0,0 0 0 15,-1 2 0-15,2-3 0 0,-11-5 0 0,12 8 0 0,-3 0 0 0,-1 1 0 16,-8-9 0-16,6 9 0 0,-1-1 0 0,-5-8 0 16,0 0 0-16,0 0 0 0,-1 9 0 0,1-9 0 15,-5 8 0-15,0-2 0 0,-3 2 0 0,-1-3 0 16,-3 1 0-16,0-1 0 0,-1 0 0 0,-1 2 0 16,-3 0 0-16,-1 1 0 0,-2-1 0 0,1 2 0 15,-2 0 0-15,1 0 0 0,1 2 0 0,-2 0 0 16,0 0 0-16,0 0 0 0,0 0 0 0,2 1 0 15,-2-1 0-15,1 1-144 0,1 0 144 0,-1 0-208 16,0 1 208-16,1 1 0 0,-1 2 0 0,-1-1-144 16,1 1 144-16,-1 0 176 0,0-1-48 0,1 2 0 15,2-1-128-15,2-2-192 0,3-2 32 0,3-2 16 16,1-2 144-16,2 1 0 0,2-2 0 0,1-1 0 16,4-6 0-16,0 0 128 0,-5 7-128 0,2 1 128 15,1 2-128-15,0-2 0 0,2-8 0 0,0 8 128 0,0-8-128 16,6 9 0-16,-6-9 128 0,9 8-128 0,1-3 144 0,2 0-144 15,0-1 192-15,3 0-192 0,4 0 192 0,3 1-192 16,1-1 192-16,3-1-192 0,2-1 160 0,-1 1-160 16,-1-3 128-16,2 1-128 0,0-1 0 0,2 0 0 15,-1-1 128-15,-2 1-128 0,-1-2 0 0,0 1 0 16,2-1 0-16,-1 0 0 0,1 1 0 0,-1 0 0 16,0 1 0-16,2 0 0 0,1 0 0 0,1 2 0 15,1 2 0-15,-2-1 0 0,-2-2-256 0,0-1 32 16,-1 0 0-16,-2 3 0 0,-3 1-96 0,-1-1 0 15,-2 3-16-15,-3-2 0 16,-3-1-160-16,0 1-16 0,-3-1-16 0,0 2 0 16,-10-5-1712-16,7 5-320 0,-7-5-80 0,4 8-8976 0,-4 0-1792 0</inkml:trace>
  <inkml:trace contextRef="#ctx0" brushRef="#br0" timeOffset="-180899.14">14780 8005 22111 0,'0'0'1968'0,"-5"-8"-1584"16,0-3-384-16,-2 5 0 0,7 6 2016 0,-9-7 320 16,1 1 64-16,2-1 16 15,6 7-2416-15,-9-6-672 0,0-1-32 0,-1 3-16 0,0 3 512 0,-2 2 208 16,-1 3-176-16,0 1 176 0,-1 2 0 0,1-1 240 15,-2 1-32-15,2 1 0 0,0 0 688 0,2 2 144 16,-2 0 32-16,1 2 0 0,1 0 80 0,2 0 32 0,0 3 0 0,1 2 0 16,-1 5-848-16,-1 3-160 0,1 3-48 15,0-5 0-15,-1-2-128 0,3-2 0 0,1 1 0 0,3-4 0 16,-1-1 0-16,2 1 0 0,2-3 0 0,3 0-176 16,1-4-16-16,1 0 0 0,3-3 0 0,2 0 0 15,1-2-80-15,2-1-32 0,1-2 0 0,0-1 0 16,2-1 96-16,0-2 16 0,-2-1 0 0,0 0 0 15,1-2 192-15,-2-1 0 0,0-1 0 0,-1 2-144 16,-2 1 144-16,0-2 0 0,0 0 160 0,-3 1-160 16,-7 6 240-16,8-10-48 0,-1-1-16 0,-2 2 0 15,0-3-176-15,-1-1 160 0,0-1-160 0,0 0 160 16,0 0-160-16,0 3 0 0,-2 0 0 0,1 4 0 16,-3 7 0-16,0 0 0 0,1-7 0 0,-1 7 0 15,0 0 304-15,0 0 16 0,0 0 16 0,0 0 0 16,0 0 0-16,0 0 0 0,-2 12 0 0,-1-1 0 0,3-11-16 15,-1 15-16-15,-1-1 0 0,2-1 0 0,0 0-80 0,2-1-16 16,-1 0 0-16,3 1 0 0,0 0-48 0,1 0-16 16,2 0 0-16,0 0 0 0,3 0-144 0,0 0 128 15,2 0-128-15,2 1 128 0,2-1-128 0,2-1-176 16,0-1 48-16,2-1 0 16,1-5-1728-16,-1 0-320 0,3-1-80 0,-1-4-13344 0</inkml:trace>
  <inkml:trace contextRef="#ctx0" brushRef="#br0" timeOffset="-178186.68">15994 6792 3679 0,'0'0'160'0,"-10"0"32"0,-1 0-192 0,2 0 0 0,0-1 0 0,0 0 0 16,9 1 4208-16,-9-3 784 0,9 3 176 0,-8-4 16 15,8 4-3808-15,-7-5-768 0,7 5-160 0,0 0-16 16,-5-11 64-16,5 11 16 0,-1-5 0 0,-1-1 0 16,1-2 0-16,0 0 16 0,-2 1 0 0,2 0 0 15,-2-1 0-15,1 0 0 0,-5-6 0 0,1 1 0 16,-1 0-176-16,2 2-32 0,-3 3-16 0,0 2 0 16,-1-1-176-16,9 7-128 0,-10-6 144 0,1 3-144 15,0 2 224-15,-1 1-48 0,1 2-16 0,1 2 0 16,2 2 128-16,6-6 32 0,-8 6 0 0,3 1 0 15,0 0 272-15,5-7 64 0,-6 8 16 0,1 1 0 16,0 2-336-16,1-1-64 0,0 3-16 0,0-1 0 16,-1 2-256-16,0 2 0 0,-2 2 0 0,0 3 0 15,-3 4 176-15,3 5-176 0,-3 5 160 0,3 5-160 0,-1 6 272 16,3 2-32-16,-1 1-16 0,2-8 0 0,2-7-96 0,1-3 0 16,1-2-128-16,1 0 192 0,1-3-192 0,2 0 128 15,0-3-128-15,0 5 0 0,0 2 0 0,0 1 0 16,1 0 0-16,0-1 0 0,1 2 0 0,-1-4-240 15,0-2 32-15,-1 1 0 16,-1-3-320-16,-1 0-64 0,1-5-16 0,-1-2 0 16,-2-5-528-16,0-2-96 0,-1 1-32 0,0-3 0 15,1-8-1584-15,0 0-320 0,-5 8-64 0,1-1-16 0</inkml:trace>
  <inkml:trace contextRef="#ctx0" brushRef="#br0" timeOffset="-177866.61">15324 7265 35247 0,'0'0'1552'0,"0"0"336"0,-12-6-1504 0,4 3-384 0,8 3 0 0,0 0 0 15,0 0 384-15,0 0 16 0,0 0 0 0,0 0 0 16,0 0-48-16,13 3-16 0,2-1 0 0,3 2 0 16,4 2-336-16,4-1 144 0,3 1-144 0,2 2 0 0,2 0 0 0,1-2 0 15,-2 0 0-15,0-2 0 0,-4-3-160 0,0-1 160 16,-1 0-160-16,-1-1 160 0,-2-2-352 0,-2 2 32 16,-1-1 0-16,-3 1 0 15,-3 0-192-15,1 1-16 0,-3-2-16 0,-2 2 0 16,-11 0-1472-16,10 0-288 0,-10 0-64 0,0 0-10560 15</inkml:trace>
  <inkml:trace contextRef="#ctx0" brushRef="#br0" timeOffset="-177252.34">16003 7372 22111 0,'0'0'1968'0,"0"0"-1584"0,0 0-384 0,0 0 0 16,0 0 2992-16,0 0 512 0,0-8 96 0,0 8 32 15,0 0-2896-15,0 0-576 0,0 0-160 0,0 0 0 16,0 0 0-16,12 0 0 0,0 3 0 0,-2 2 0 15,-1-1 0-15,2 1-176 0,-1-1 32 0,-1 2 0 16,-1-3-112-16,1 3-32 0,2-2 0 0,-4-1 0 16,-7-3 96-16,0 0 0 0,8 8 16 0,-8-8 0 15,0 0 176-15,0 0 0 0,5 8 0 0,-5-8-128 16,0 0 128-16,0 0 0 0,0 12 0 0,-2-2 128 0,-2-1 64 0,-3 2 0 16,-2-1 16-16,-1 3 0 0,-1 3-208 0,1 1 0 15,-1 1 128-15,2-1-128 0,-2-1 0 0,0 2 0 16,2 0 0-16,3 0 0 0,0-3-320 0,1-2 32 15,1 0 16-15,3-3 0 16,1-10-144-16,5 7-32 0,-5-7 0 0,8 4 0 0,-8-4 128 0,10 0 0 16,1-4 16-16,1 1 0 0,-1 1 304 0,2-2 0 15,-2 0 0-15,-1-1 0 0,2-1 128 0,-3 4-128 16,-9 2 176-16,0 0-176 0,12 0 224 0,-2 4-64 16,-2 0-16-16,-1 2 0 0,0 2 32 0,-1 1 0 15,-1-2 0-15,0-1 0 0,-5-6 64 0,4 12 16 16,-1-3 0-16,-3-9 0 0,2 10 0 0,-1-2 0 0,-1-8 0 0,2 11 0 15,-2-1 48-15,-2-1 16 0,-1 0 0 0,-1 0 0 16,-2-1-80-16,1 1-16 0,-1-1 0 16,-1 1 0-16,1 0-224 0,-1 1 128 0,-2-1-128 0,0 0 0 15,0 1 128-15,-2 2-128 0,0 1 0 0,-1 1 144 16,0 1-144-16,-2 3 0 0,1 2 0 0,-2-2 128 16,0 0-128-16,-1 0 0 0,0-1 0 0,2-2 0 15,-2-4-272-15,3 1-96 0,2-3-16 0,-1-4 0 31,2-3-1520-31,10-2-304 0,-10-3-64 0</inkml:trace>
  <inkml:trace contextRef="#ctx0" brushRef="#br0" timeOffset="-176735.53">16794 6702 20271 0,'0'0'896'0,"0"0"192"0,-3-6-880 0,3 6-208 0,-4-6 0 0,4 6 0 15,0 0 2336-15,0 0 416 16,-6-7 96-16,1 1 16 0,5 6-2224 0,0 0-432 0,0 0-80 0,-8 2-128 16,-1 0 0-16,9-2 0 0,-10 4 0 0,1 1 0 15,0-1 0-15,-1 0-208 0,1 0 64 0,2 0 16 16,-3 1 128-16,1 1-128 0,-2-3 128 0,0 3-128 16,-1-1 304-16,1 3 64 0,-2-2 16 0,1 3 0 15,0 0 512-15,-1 2 96 0,-1-2 32 0,-2 4 0 16,0 1-144-16,1 6-32 0,-1 2 0 0,1 7 0 15,-1 2-400-15,2 6-64 0,2 0-32 0,3 5 0 16,0 1-96-16,3-4-128 0,1-5 176 0,1-3-176 16,0-2 144-16,3 0-144 0,1-1 0 0,3 4 144 15,-1-1-144-15,3 3 0 0,2 2 0 0,2 4 0 16,2-1 0-16,0 1-192 0,2 0 32 0,2-2 16 16,0 0-448-16,2-7-96 0,0-6-16 15,0-3 0-15,-3-3 448 0,3-2 64 0,2-3 32 0,-2 0 0 16,0-2-272-16,-2 0-48 0,1-1-16 0,-2-3 0 15,1-1-608-15,0-2-128 0,1-1-32 0</inkml:trace>
  <inkml:trace contextRef="#ctx0" brushRef="#br0" timeOffset="-176164.77">17124 7273 8287 0,'0'0'736'0,"0"0"-592"0,0 0-144 0,-9-2 0 16,-1-4 4720-16,1 5 912 0,-2 1 176 0,2 1 32 16,-1 1-4432-16,-1 0-880 0,-1 1-176 0,2 2-32 15,-3-2-320-15,1 3 0 0,1 1 0 0,-1 2 0 16,-1 1 0-16,0 2 0 0,0 1 0 0,1 3 0 15,-4 1 0-15,1 2-144 0,-1 3 144 0,2 2-128 16,1-2 128-16,0 0 0 0,1 0 0 0,3-2 0 16,1-4 0-16,3-1 0 0,1-2 0 0,3-1 0 15,1 1 144-15,0-13 64 0,5 8 16 0,-5-8 0 16,10 2 224-16,1 0 64 0,0-2 0 0,2-3 0 16,0-2-288-16,0 0-48 0,0-1-16 0,1 1 0 0,0 0-160 15,-1 0 0-15,1-2 0 0,1-1 0 16,-2-1 0-16,0 2 0 0,0-3 0 0,0 1 0 0,-2 0 0 0,0 1 0 15,-2 2 0-15,-1-2 0 0,-2-2 0 0,2 0 0 16,-3 1 0-16,1 0 0 0,-2-1 0 0,-1-1 0 16,0 1 0-16,0 1-176 0,-3 1 176 0,0 0 0 15,0 0 0-15,0 0 0 0,0 8 0 0,0-9 0 16,0 3 0-16,0 6 0 0,0 0 192 0,0 0-16 16,0 0-16-16,0 0 0 0,0 0 80 0,0 0 16 15,0 0 0-15,0 0 0 0,0 0-96 0,10 0-16 16,-10 0 0-16,11 4 0 0,-11-4-144 0,0 0 0 15,10 13 144-15,-2 0-144 0,-2 0 240 0,2-1-32 16,1 2 0-16,2 0 0 0,-2-1-64 0,1 2-16 0,2-1 0 0,0 2 0 16,2 1-272-16,-1 1-64 0,1 1-16 0,1-2 0 31,-4-1-160-31,3 0-48 0,0-3 0 0,-1 0 0 16,-1 1-240-16,1-1-48 0,1-1-16 0,-2 0-8976 0,-2-3-1792 0</inkml:trace>
  <inkml:trace contextRef="#ctx0" brushRef="#br0" timeOffset="-175782.87">17466 7724 13823 0,'0'0'608'0,"0"0"128"0,0 0-592 0,0 0-144 16,-3 12 0-16,3-3 0 0,0-9 3200 0,6 13 592 15,0-1 128-15,3 0 32 0,2-2-3168 0,0 0-624 16,1 2-160-16,1 0 0 0,0-2 0 0,0 3 0 15,0 0 144-15,-1 1-144 0,-2 0 0 0,-2 0-128 0,-1-1 0 0,-3 4 0 16,-4 3 128-16,-2 1-128 0,-2-2 128 0,-1 3-128 16,-3 0 128-16,-2 2 0 0,0-1 0 0,-2-2 0 15,-1-2 0-15,0-1 0 0,0 0 0 0,1-4 0 16,1-3 0-16,2-5 0 0,2 0 0 0,7-6 0 31,0 0-2208-31,0 0-416 0</inkml:trace>
  <inkml:trace contextRef="#ctx0" brushRef="#br0" timeOffset="-175465.72">17909 6856 30399 0,'0'0'2704'0,"-6"7"-2160"16,-3 2-544-16,1 6 0 0,1 7 1728 0,3 7 224 15,3 4 48-15,1 5 16 0,3 6-1872 0,0-4-368 16,3 1-80-16,0-5-16 0,2-2 320 0,1 0-192 16,-1-1 192-16,0 0-160 0,-2 3 0 0,2 3 0 15,-1 1 0-15,-1 3 0 16,1-1-352-16,-2 0-64 0,0-6 0 0,-1-2-16 15,-1-8-128-15,-1-4-32 0,0-5 0 0,-1-2 0 16,-1-6-64-16,1-1-16 0,-1-8 0 0,0 0 0 16,0 0-320-16,0 0-64 0,0 0 0 0</inkml:trace>
  <inkml:trace contextRef="#ctx0" brushRef="#br0" timeOffset="-174881.23">17836 6868 8287 0,'0'0'736'0,"1"-7"-592"0,-1-2-144 0,0 9 0 15,0-9 7232-15,0 9 1408 0,4-9 272 0,-4 9 64 16,8-7-6928-16,1 2-1408 0,-1 0-256 0,3 1-64 16,0 0-320-16,2 1 0 0,0 0-176 0,3 0 176 15,2 0-320-15,1 2 32 0,-1 0 16 0,1 1 0 16,2 0-496-16,0 2-112 0,-1 1-16 15,-2 0 0-15,-2-1 320 0,-3 2 64 0,-3 0 16 0,-10-4 0 0,10 8 496 16,-10-8 0-16,7 10-128 0,-3 2 128 0,-5-2 0 0,-3 3 240 16,-3 0-48-16,-2 3-16 0,-3 2 16 0,1 3 0 15,-3 1 0-15,3 3 0 0,-5 0-192 0,0 0 0 16,2-1 0-16,-2 3 128 0,0-1-128 0,0-3 0 16,0-2 0-16,1-4 0 0,0-1 0 0,2-5 0 15,3 0 0-15,-1-1 0 0,1-2 0 0,1 0 0 16,2-2 0-16,2 1 0 0,5-7-128 0,0 0-128 15,0 0 0-15,0 0-16 0,0 0-64 0,0 0-16 16,0 0 0-16,0 0 0 0,0 0 208 0,0 0 144 16,10 4-192-16,1-3 192 0,1-2 0 0,1-1 128 15,1 2 0-15,2-1 16 0,1 0-16 0,1 1-128 0,1 2 192 0,1 1-64 16,1 0-128-16,1 1 0 0,0-1 144 0,0 1-144 16,-2 2 0-16,-1-1 0 0,-2 0 0 0,-1 2 128 15,-3-5-128-15,0 3 0 0,-1-1 0 0,0 4 0 16,-12-8 0-16,10 9 0 0,-1 2 0 0,-9-11 0 15,5 13 128-15,-1 0 0 0,-4-13 0 0,0 17 0 16,-2 2 128-16,-2 2 48 0,-1 0 0 0,-3 1 0 16,-1-1-304-16,1 1 0 0,0 0 0 0,0 0 0 15,0-1 0-15,-2 0 0 0,-2-1 0 0,-1 1 0 16,0-3-400-16,0 0-96 16,-3 0-16-16,1-5 0 0,0-2-80 0,-2-1-32 0,-1-2 0 15,1-1 0-15,0-2-2576 0,0-1-512 16</inkml:trace>
  <inkml:trace contextRef="#ctx0" brushRef="#br0" timeOffset="-174456.5">18543 7598 5519 0,'-5'12'240'0,"1"-6"64"0,-3 1-304 0,1 2 0 0,-1 2 0 0,1 2 0 16,0-2 6256-16,4-2 1184 0,-1-1 240 0,2 0 64 16,2 2-6080-16,2-1-1200 0,1-1-240 0,1 0-48 15,0 1-304-15,2-1-64 0,-1 0-16 0,2 1 0 16,-2 1-32-16,1 1 0 0,0-1 0 0,-1 2 0 16,-1 0 240-16,0 1-192 0,-1 0 192 0,0 0-192 15,-1 1 192-15,-2-1 0 0,-1 4 0 0,-1 1 0 16,-2 0 0-16,1 2 0 0,-2 1 160 0,-1-2-160 15,-1 0 0-15,1-4 0 0,1-2-192 0,-1-1 192 16,0-4-1904-16,5-8-256 0,0 0-48 0</inkml:trace>
  <inkml:trace contextRef="#ctx0" brushRef="#br0" timeOffset="-174029.2">18785 7448 43999 0,'0'0'960'0,"0"0"208"0,0 0 48 0,0 0 16 0,0 0-976 16,0 0-256-16,12-8 0 0,0 3 0 15,1 1-320-15,2 0-96 0,1-1-32 0,2 0 0 0,1-3 64 0,1-1 0 0,1 0 0 0,1-1 0 31,1 0-1840-31,-1 0-352 0,-4-1-80 0,-1 1-16 16,-3-1 912-16,-2 2 176 0,-3 0 48 0,-9 9 0 0,5-12 944 0,-5 12 192 0,3-13 32 0,-3 13 16 16,-5-14 1776-16,5 14 368 0,-12-11 64 0,-1 4 0 15,-1 0-720-15,-1 2-160 0,-2 2-16 0,0 2-16 16,2 4-432-16,-2 1-64 0,-1 2-32 0,-1 1 0 16,1 0-272-16,1 5-144 0,1 0 160 0,2 0-160 15,1-1 0-15,1 1 0 0,3 1 0 0,1 0 0 16,2 1 0-16,1 1 0 0,1 3 0 0,2 2 0 15,4 2 0-15,3 0 176 0,2 0-48 0,0 3-128 0,0 0 592 16,2-1 16-16,1 1 0 0,2 1 0 0,1-1-288 0,0-4-48 16,0-3-16-16,0-4 0 0,-1 0-256 0,1-1 0 15,0-3 0-15,1-1 0 16,2-4-544-16,1-2-16 0,0-4 0 0,3-2 0 16,0 2-400-16,3-5-96 0,-3-1-16 0,3-2-9456 15,0-4-1888-15</inkml:trace>
  <inkml:trace contextRef="#ctx0" brushRef="#br0" timeOffset="-173616.12">19053 6672 14735 0,'0'0'1312'0,"0"0"-1056"0,0 0-256 0,0 0 0 16,0 0 5248-16,0 0 976 0,0 0 208 0,7 8 32 16,1 1-5392-16,3 0-1072 0,-1 0-256 0,3 3-16 15,3-1 272-15,2 0 0 0,3 2 0 0,1 0 0 16,3 0 0-16,1 4 0 0,0 2 0 0,3 0 0 15,2 2-128-15,-1 2 128 0,0 5-192 0,-1 1 192 16,-1 2-144-16,1 4 144 0,-3 2 0 0,-1-1-144 0,-3-3 144 0,-3-3 0 16,-2-3 0-16,-2 0 0 0,-5 1 352 15,-2-1 0-15,-4 0 0 0,-3 3 0 0,-3 3 64 0,-2 1 16 16,-2 5 0-16,1 4 0 0,-1 3-304 0,-1-2-128 16,1-1 128-16,-1-5-128 0,-1-3 0 0,2-2-320 15,-3-7 48-15,0-4 16 16,-2-1-560-16,1-4-96 0,-2-4-32 0,2 0 0 15,-1-3-1504-15,-1-2-304 0,1-1-64 0</inkml:trace>
  <inkml:trace contextRef="#ctx0" brushRef="#br0" timeOffset="-173061.66">20226 6782 9215 0,'0'0'816'0,"0"0"-656"16,0 0-160-16,-7-6 0 0,3 0 4864 0,4 6 928 15,0 0 192-15,0 0 32 0,0-10-4736 0,0 10-960 16,2-11-192-16,-1 3-128 0,0-1 0 0,-1 9 0 16,2-10 0-16,-2-1-176 0,0 1-32 0,0 1-16 15,-2-2 0-15,0 2 0 0,-2-1 224 0,-3-1 0 16,-1 0-160-16,-1-4 160 0,0 1 208 0,-2 1 112 15,-3 0 32-15,0 1 0 0,-2-1-32 0,0 4 0 16,-3 4 0-16,0 1 0 0,-1 1 48 0,2 6 0 16,1 3 0-16,0 3 0 0,1 2 144 0,2 5 48 15,1 3 0-15,1 5 0 0,1-1-160 0,0 2-16 16,1-2-16-16,-1 5 0 0,2-1-368 0,1 3 0 16,0 5 0-16,2 11 0 0,1 7 0 0,0 9 0 0,-2 3 0 15,3-5 0-15,0-8 256 0,2-4-32 0,0-5 0 0,1 0 0 16,1-2 32-16,0 3 0 0,-1 4 0 0,1 0 0 15,-2 1-256-15,1-5 144 0,0-1-144 0,2-7 128 16,2-6-128-16,1-3 0 0,-2-8 0 0,2-3 0 31,0-3-1088-31,0-5-112 0,-4-8-16 0,0 0-9552 0,4 7-1920 0</inkml:trace>
  <inkml:trace contextRef="#ctx0" brushRef="#br0" timeOffset="-172853.41">19682 7268 33167 0,'0'0'2944'0,"0"0"-2352"16,0 0-464-16,0 0-128 0,0 0 2864 0,12-3 544 15,2 1 112-15,2 0 32 16,2 1-3344-16,2 1-656 0,2-1-144 0,3 1-32 15,2-1-48-15,2-2-16 0,2 2 0 0,2-3 0 16,-1-1-3104-16,1-2-624 0,-1 0-128 0</inkml:trace>
  <inkml:trace contextRef="#ctx0" brushRef="#br0" timeOffset="-172514.85">20196 7338 4607 0,'0'0'400'0,"0"0"-400"0,0 0 0 0,0 0 0 15,-8 13 7040-15,2-1 1312 0,0 0 272 0,2 0 48 16,4-12-6624-16,-2 15-1312 0,1 0-272 0,2 0-48 16,0 2-416-16,0 1 0 0,1 1 0 0,-1 0 0 31,0 1-352-31,-1-2-160 0,0-2-16 0,0 2-16 15,-1 2-64-15,0-2-16 0,1 1 0 0,-2-2 0 0,1 0 432 0,0-2 192 0,0-2-192 0,1-3 192 16,0-2 320-16,0 0 176 0,0-1 32 0,0-7 16 16,0 0-160-16,5 7-16 0,-5-7-16 0,8 5 0 15,1 0-160-15,1 1-48 0,1-4 0 0,0 1 0 0,1-2-144 0,0 0-256 16,1-2 64-16,1 0 16 16,0 0-384-16,2-2-80 0,2-1 0 0,2 0-16 15,-2 0-2192-15,2-2-432 0,4-7-96 16,0-3-8128-16</inkml:trace>
  <inkml:trace contextRef="#ctx0" brushRef="#br0" timeOffset="-172246.09">20425 7437 30399 0,'0'0'2704'0,"-9"8"-2160"0,0 1-544 0,1 4 0 15,2 4 2960-15,1 4 496 0,1 5 80 0,2 3 32 16,1 5-2864-16,1 0-576 0,0 1-128 0,3-2 0 31,-1-2-448-31,1 0-64 0,-2-1-32 0,2 1 0 16,1 1-768-16,-2 0-160 0,0 4-16 0,-2-1-16 16,0-1 368-16,0 0 80 0,-2-3 16 0,0 0 0 0,-5 0 576 0,3-2 112 0,2-8 32 0,0-4 0 31,1-4-256-31,4-4-64 0,-3-9 0 0,0 0-8128 0,0 0-1648 0</inkml:trace>
  <inkml:trace contextRef="#ctx0" brushRef="#br0" timeOffset="-171761.09">21240 6448 13823 0,'0'0'608'0,"0"0"128"0,-9 6-592 0,0 2-144 0,0 0 0 0,0 1 0 16,0 2 3840-16,1-1 720 0,0 1 160 0,-1 0 16 16,1 5-3680-16,-1-3-736 0,0 0-160 0,0 1-32 15,-1 2 208-15,1 0 48 0,-1-2 0 0,-1 2 0 16,0 1-240-16,-2 1-144 0,-3 1 192 0,-1 4-192 16,-1-1 384-16,-2 0-48 0,-2 1 0 0,3 6 0 15,0 4 0-15,2 4 0 0,0 5 0 0,2 2 0 16,0 1 288-16,4 0 48 0,2 0 16 0,1-6 0 15,1-3-192-15,3-2-48 0,3 0 0 0,2 0 0 16,3 0-448-16,1 5 128 0,2 0-128 0,2 2 0 16,2-2 0-16,2 1 0 0,0-1 0 0,1-1 0 15,3-2-560-15,0-3 0 0,1-7 0 0,2-2 0 16,0-7-496-16,0-2-96 16,0-2-32-16,-1-1 0 0,-1-5-192 0,1-1-32 15,-2-2-16-15,0-1 0 0,0-1-1648 0,-1-2-320 0</inkml:trace>
  <inkml:trace contextRef="#ctx0" brushRef="#br0" timeOffset="-169667.42">21211 7245 7359 0,'0'0'320'0,"0"0"80"0,-9 3-400 0,9-3 0 0,0 0 0 0,0 0 0 0,-7 4 4608 0,7-4 832 16,0 0 160-16,0 0 32 0,0 0-4224 0,0 0-832 15,0 0-192-15,0 0-16 0,13 2-176 0,-7-1-16 16,1 0-16-16,0 1 0 0,1-2 0 0,0 2 0 16,1 2 0-16,0 1 0 0,0 0 16 0,8 7 0 15,-2-1 0-15,-4-1 0 0,0 2 176 0,-2 2 32 16,-2 1 16-16,0 0 0 0,0 3 48 0,-1 5 0 16,-2 3 0-16,0 2 0 0,-1 1 64 0,1 0 0 15,-3 1 16-15,2 0 0 0,-1 0 64 0,0-2 16 16,-1 0 0-16,0-6 0 0,2-3-256 0,-1 0-48 15,0-1-16-15,-1-1 0 0,0 0-288 0,-1 0 128 16,2 0-128-16,-4 1 0 0,1-2 0 0,-2-1 0 0,-2 1 0 0,0 0 0 16,-2-2-160-16,0 2-144 15,-4-1-16-15,-2 0-16 16,0-1-464-16,-5-2-96 0,-4-2 0 0,-2-1-16 16,-1-2-1584-16,-1-3-304 0,-1-2-64 0</inkml:trace>
  <inkml:trace contextRef="#ctx0" brushRef="#br0" timeOffset="-169437.35">21155 7149 43247 0,'0'0'1920'0,"0"0"384"0,0 0-1840 0,0 0-464 0,0 0 0 0,0 0 0 16,0 0 0-16,0 0-192 0,0 0 16 0,10 2 0 16,0-5-656-16,2 0-144 0,-2 2-32 0,4 1 0 15,5 0-2496-15,-1 1-496 0,7 1-96 16,2-4-9104-16</inkml:trace>
  <inkml:trace contextRef="#ctx0" brushRef="#br0" timeOffset="-169002.76">21614 7653 27119 0,'0'0'1200'0,"0"0"256"0,0 0-1168 0,0 0-288 0,0 0 0 0,6 13 0 0,-3 1 720 0,4-1 96 16,-1-1 16-16,2-1 0 0,1 1-672 0,2 0-160 16,-1 2 0-16,2-2 0 0,-2 0 0 0,2 1 0 15,0 0 0-15,-2 1 0 0,1 0 0 0,-3 2 0 16,-2-3-176-16,-2 0 176 0,-1 2 0 0,-2-2-128 16,-2-2 128-16,-2 2 0 0,-1 0-208 0,-2 0 32 15,-2 0 16-15,0 0 0 16,-1-1-720-16,0 0-144 0,-2 0-16 0,1-3-6960 15,-1-4-1408-15</inkml:trace>
  <inkml:trace contextRef="#ctx0" brushRef="#br0" timeOffset="-168416.25">22344 7272 36159 0,'0'0'1600'0,"-9"-4"336"0,0-1-1552 0,0 1-384 0,0 1 0 0,0 1 0 16,0 0 432-16,0 2 0 0,-1 0 0 0,3 3 0 15,-3 0-432-15,0 0-224 0,-2 4 32 0,-1 1 0 16,-1 1-208-16,-2 4-48 0,-1 3 0 0,-1 2 0 15,-1 1-160-15,-4 5-32 0,0 2-16 16,-1 1 0-16,0 1 464 0,1-1 192 0,5 2-128 0,0-1 128 16,1 0 0-16,4-3 304 0,3-3-48 0,3-3-16 0,1 0 32 0,3-4 16 15,4-2 0-15,2-1 0 0,2-4-80 0,3 0-16 16,-8-8 0-16,16 2 0 0,-1 1-192 0,1-2 0 16,-1-1-192-16,4-2 192 0,0-5-320 0,2-1 64 15,0-1 0-15,0-1 0 0,-3-2 0 0,0 0 0 16,-1-2 0-16,-2-1 0 0,-2 1 96 0,0-1 32 15,-2-2 0-15,0 1 0 0,-2 3-32 0,-1-3 0 16,-2 1 0-16,0-2 0 0,-1-3 160 0,0 2 0 16,-1 0-144-16,0 1 144 0,0 2 0 0,0 0 0 15,-3 0 0-15,2 4 0 0,-1 0 224 0,-2 11-32 0,0-8-16 16,0 8 0-16,0 0 256 0,0 0 48 0,0 0 16 0,0 0 0 16,0 0 208-16,0 0 32 0,0 0 16 0,0 0 0 15,4 11-208-15,0-1-32 0,-4-10-16 16,5 17 0-16,0 1-272 0,-1 2-48 0,0-2-16 0,0 3 0 15,0 1-160-15,0 0 0 0,1 1 0 0,2 1 0 16,-1 1 0-16,1 0-176 0,1-2 176 0,-1-2-192 31,2-1-304-31,-1-2-64 0,0-1-16 0,1-3 0 16,2-1-288-16,-1-1-64 0,-3-3-16 0,-1-1 0 16,1 0-2016-16,-1-3-416 0,-6-5-80 0,0 0 0 0</inkml:trace>
  <inkml:trace contextRef="#ctx0" brushRef="#br0" timeOffset="-167996.2">22411 6584 38527 0,'-9'-10'1712'0,"9"10"336"0,-7-7-1632 0,7 7-416 15,-4-7 0-15,4 7 0 0,0 0 176 0,0 0-48 16,12 4-128-16,2 1 192 0,2 6-384 0,2 3-96 0,2 4-16 0,1 2 0 16,1 1 304-16,1-1 0 0,2 4 0 0,3 1 0 15,-2-1 0-15,-2 3 0 0,0 0 0 0,-1 6-160 16,2 3 32-16,0 3 0 0,1 3 0 0,0 2 0 15,-1 1 128-15,1-1 0 0,-3-2 0 0,-2-3-128 16,-3-4 400-16,-2 0 96 0,-3 0 16 0,-2 3 0 16,-2 3 112-16,-3 4 16 0,-1 3 16 0,-2 2 0 15,-3 2-272-15,-4-4-48 0,-1-3-16 0,-3-6 0 16,0-5-192-16,0-4-192 0,-3-3 48 0,-1 2 0 16,-1-3-208-16,0 1-32 0,-1-2-16 0,-1-3 0 31,0-2-96-31,-2-3-16 0,1 0 0 0,-1-4 0 15,0-2-368-15,0-6-80 0,0-3 0 0,1-5-9520 0,-3-2-1888 0</inkml:trace>
  <inkml:trace contextRef="#ctx0" brushRef="#br0" timeOffset="-167463.78">23726 6715 36159 0,'-11'-9'1600'0,"3"5"336"0,-3 0-1552 0,1-1-384 0,1-1 0 0,0 0 0 16,-2 0 272-16,5-1-16 0,1-1-16 0,-1-1 0 15,0-2-240-15,1-1 128 0,-2 0-128 0,2 0 0 16,0 2 0-16,-1 0 0 0,0-1-176 0,-2 1 176 16,-1-2-384-16,-3-1 64 0,0 2 0 0,-2 5 0 15,-3 1 64-15,0 3 0 0,-1 4 16 0,0 0 0 16,-2 1 432-16,2 1 96 0,-2 2 16 0,3 3 0 15,0 3 560-15,2 3 112 0,-1 0 32 0,3 3 0 16,0 2-304-16,1 0-64 0,2-2-16 0,1 3 0 16,2 1-272-16,2 4-48 0,0 0-16 0,1 5 0 0,0 4-288 0,3 7 160 15,-1 8-160-15,1 1 128 0,2 3-128 0,2-1 0 16,1-3 0-16,-1-4 0 0,-2-6 0 16,1 0 0-16,1-1 0 0,0 0-176 0,-2 2 0 0,0 0 0 15,-1 1 0-15,2-3 0 0,0-4 0 0,1-3 0 16,-2-4 0-16,2-2 0 15,1-4-352-15,-2-2-80 0,1-3-16 0,-2-6 0 16,-1-11-672-16,0 0-144 0,0 0-32 0,0 0-9280 16,0 0-1856-16</inkml:trace>
  <inkml:trace contextRef="#ctx0" brushRef="#br0" timeOffset="-167275.43">22983 7302 26719 0,'0'0'2368'0,"0"0"-1888"0,0 0-480 0,0 0 0 16,-1-7 2864-16,1 7 464 0,0 0 112 0,10-5 16 16,3 0-2752-16,3 0-528 0,2-1-176 0,3 3 0 15,1-1 176-15,3 0-48 0,0 0-128 0,0-1 192 16,-1-3-192-16,2 0-256 0,1-2 48 0,-1 0 16 31,1 3-800-31,0-1-160 0,2 0-16 0,1 0-9680 0,0-1-1936 0</inkml:trace>
  <inkml:trace contextRef="#ctx0" brushRef="#br0" timeOffset="-166877.75">23631 7332 40079 0,'0'0'880'0,"-12"6"176"0,-2 1 32 0,0 1 64 0,-1 3-928 0,-2 2-224 15,-1 2 0-15,0 2 0 0,0 2 0 0,1 2 0 16,0 1 0-16,2-1 0 0,1-3 0 0,2 1 0 16,3-4-192-16,3 0 192 15,1-4-800-15,2-1-48 0,3-10-16 0,0 0 0 16,0 0-320-16,8 3-64 0,-8-3-16 0,11 0 0 0,0-5 816 0,1 0 176 16,1 0 16-16,-2 0 16 0,2-2 496 0,-1 3 80 15,0-1 32-15,-2 2 0 0,2 3 256 0,0 4 48 0,-2 0 16 0,2 0 0 16,-12-4-304-16,14 9-48 0,-1 2-16 0,2 0 0 15,2 4-320-15,-2-2 0 0,0-3 0 0,-2 5 0 16,0 1 0-16,-2 0 0 0,0 0 0 0,-1-2 0 16,-2-1 0-16,0 0 0 0,-2 0 0 0,0-1 0 15,-4 1 192-15,1-1-48 0,-2-1 0 0,-1 2 0 16,-2 1 272-16,0-1 48 0,-2 2 16 0,-1-2 0 16,-1 0-272-16,-1-1-48 0,1 0-16 0,0-2 0 31,0-1-624-31,-2-1-128 0,-1-1-32 0,-3-2 0 15,-2-1-2752-15,-4-3-544 0</inkml:trace>
  <inkml:trace contextRef="#ctx0" brushRef="#br0" timeOffset="-166665.78">23430 7499 39279 0,'0'0'1728'0,"0"0"384"0,0 0-1696 0,6-8-416 0,-6 8 0 0,6-11 0 0,2 2 896 0,4 0 112 16,1 0 16-16,4 0 0 0,2-1-576 0,5-1-128 16,3 1 0-16,2-1-16 0,2 2-304 0,3 0-224 15,1-3 32-15,-1 2 16 16,-1-2-784-16,1 0-144 0,-1 2-48 0,1 0 0 16,-1 0-1888-16,-2 0-384 0,1 0-80 0</inkml:trace>
  <inkml:trace contextRef="#ctx0" brushRef="#br0" timeOffset="-166303.5">24575 6409 14735 0,'0'0'1312'0,"0"0"-1056"0,-13 0-256 0,-1 1 0 16,-3 3 6064-16,1 4 1152 0,-1 4 224 0,2 2 48 16,-1 2-6176-16,-1 4-1312 0,-1 5 0 0,-1 3-320 15,1 4 320-15,-1 1-128 0,-2-1 128 0,0 2 0 16,-1 3-224-16,1 3 64 0,1 1 16 0,3 7 0 16,0 7 144-16,2 2 0 0,-3 0 128 0,1-1-128 15,2-3 288-15,2-5-16 0,1-8 0 0,5 1 0 0,-1-6-272 0,3 0 0 16,1-2 128-16,2 0-128 0,4 0 0 0,0-2-144 15,2-2 16-15,3-3 0 16,2 0-304-16,3-4-48 0,2-2-16 0,2-2 0 16,3-2-400-16,-1-3-64 0,1-4-32 0,0 0 0 15,2-2-992-15,0-1-192 0,0-3-32 0,0-3-7040 16,-1 1-1408-16</inkml:trace>
  <inkml:trace contextRef="#ctx0" brushRef="#br0" timeOffset="-165690.72">24475 7083 28559 0,'-7'18'1264'0,"2"-5"272"0,-5 0-1232 0,-1 4-304 0,1 4 0 0,1 0 0 15,1 0 2880-15,3 0 528 0,-1-2 112 0,2 1 0 16,2-2-2992-16,0-1-528 0,1 0-256 0,1-2 32 15,1 0 224-15,2-2 0 0,-2-1 0 0,2-3 0 32,1 0-224-32,-4-9-160 0,0 0-16 0,0 0-16 0,1 5 192 0,-1-5 32 0,0 0 16 0,0 0 0 15,0 0 176-15,0 0 0 0,3-18 0 0,-1 2 0 16,0-2 0-16,2 2 256 0,-2-1-64 0,2-1-16 0,0-2 224 0,1 2 48 16,0-1 16-16,2-2 0 0,1-3-272 0,0 3-48 15,-2 5-16-15,2 4 0 0,-1 3-128 0,0 2 0 16,-7 7 0-16,0 0 0 0,11-2 0 0,-11 2 240 15,13 2-16-15,-4 5 0 0,-9-7-224 0,9 11 144 16,-1 1-144-16,0-1 128 0,0-4-128 0,-1 0 128 16,2-1-128-16,1 0 128 0,-10-6-128 0,10 5 0 15,-1 0 0-15,0-2 128 0,-9-3-128 0,12-3 160 16,-12 3-160-16,12-4 160 0,-12 4-160 0,11-4 0 16,-11 4 0-16,10-4 0 0,-10 4 0 0,0 0 160 15,0 0-160-15,9-6 160 0,-9 6 112 0,10-8 32 16,-2 0 0-16,0 2 0 0,0-2-176 0,-1 0-128 0,0-1 144 15,2 2-144-15,3 2 0 0,0 1 0 0,-2 0 0 0,-1 0 0 16,-1-2 0-16,1 1 0 0,0 1 0 0,-9 4 0 16,12 0 0-16,-12 0 0 0,12 4 0 0,-2-2 0 15,-10-2 0-15,11 4 0 0,-11-4 128 0,11 7-128 16,0 2 208-16,-1 0-48 0,1 1-16 0,-1 2 0 16,-1-1-144-16,2-1 0 0,-2 0 0 0,1 1 0 15,-1 1 0-15,0 1 0 0,-1-2 0 0,0 2 128 16,-2 0-128-16,0 0 0 0,-2 1 0 0,0-1 128 15,-1 1-128-15,1 2 0 0,-1-1 0 0,0 1 0 16,-1 1-144-16,1-2-64 0,-1 0-16 0,1-1 0 16,0 0-352-1,-1-1-80-15,1-2-16 0,-3-11 0 0,0 0-1696 0,0 0-352 16,0 0-64-16</inkml:trace>
  <inkml:trace contextRef="#ctx0" brushRef="#br0" timeOffset="-165388.99">25270 7372 23039 0,'0'0'2048'0,"0"0"-1648"16,-9 2-400-16,2 0 0 0,7-2 5136 0,0 0 944 15,0 0 192-15,-1 15 48 16,1-15-5536-16,4 16-1104 0,0 3-208 0,4-1-48 16,2 3 32-16,2-2 16 0,1 4 0 0,-1-1 0 15,-1-1-784-15,0-2-160 0,-3-1-16 0,-1 3-16 16,-1 0 544-16,-2-1 128 0,-3-1 0 0,-2-2 16 0,-2-2 464 0,0-2 96 0,-2-3 0 0,0 2 16 16,-2-4 32-16,1-1 0 0,-2 0 0 0,1-1 0 31,7-6-2832-31,-9 3-560 0</inkml:trace>
  <inkml:trace contextRef="#ctx0" brushRef="#br0" timeOffset="-164875.28">25837 7122 39743 0,'-4'-13'1760'0,"2"4"352"0,-4-2-1680 0,1 0-432 0,-4 0 0 0,2 2 0 0,1 3 576 0,-1 0 16 16,1 1 16-16,-2 0 0 0,-2 1-608 0,1 4 0 15,-1 3 0-15,1 2 0 0,-1 3 0 0,-2 2-208 16,-4 6 16-16,1 3 16 0,-2 7-80 0,1-1 0 16,1-3-16-16,0 0 0 0,1-1 272 0,2 0 0 15,0-1 0-15,3-1 0 0,3 1 0 0,1-2 144 16,1-1-16-16,1-3 0 0,0 3-128 0,3-4 0 15,0-13 0-15,3 12 0 0,-3-12 0 0,5 11 0 16,-5-11 0-16,11 6 0 0,-1-3 0 0,3-3-192 0,0 1 64 0,3-4 128 31,2-3-608-31,2-3 0 0,-1 1 0 0,-1-3 0 16,-1 1-96-16,-1 0-32 0,-2-2 0 0,-1 0 0 0,-2-1 496 0,-2 1 112 0,-1-1 128 0,-2 2-208 16,0 0 208-16,-3 1 240 0,1-2-48 0,0 2-16 15,-1-2 80-15,-2 1 0 0,-2 1 16 0,1 10 0 16,0 0 128-16,0 0 32 0,0 0 0 0,-4-4 0 15,4 4 96-15,0 0 32 0,0 0 0 0,0 0 0 16,-7 3-256-16,7-3-48 0,0 0-16 0,-2 10 0 16,2-10-240-16,0 13 144 0,2 1-144 0,2 2 128 15,2 1-128-15,0 1 192 0,1 1-192 0,0-1 192 16,1 0-192-16,0 0 0 0,0 1 0 0,2-1 0 16,2 4-304-16,0-4 64 0,-2-2 16 0,2-2 0 15,0-1-1264-15,1-2-256 0,0-5-48 16,1-1-16-16,0-1-1376 0,1-5-272 0</inkml:trace>
  <inkml:trace contextRef="#ctx0" brushRef="#br0" timeOffset="-164492.16">25832 6384 22111 0,'0'0'976'0,"-9"-4"208"0,0-4-944 0,1 2-240 0,0-2 0 0,8 8 0 16,0 0 4448-16,0 0 848 0,0 0 160 16,0 0 48-16,0 0-4384 0,0 0-864 0,16 8-256 0,-2 6 0 15,-1 6 0-15,4 4 128 0,1 6-128 0,2 3 0 16,-2 5 0-16,3-2 0 0,1-2-192 0,1 0 192 15,2-1 0-15,0-1 0 0,1 2 128 0,3 3-128 16,1-1 384-16,0 3 0 0,0 3-16 0,0 4 0 16,-3 1 336-16,0 0 64 0,-2-2 0 0,-3-2 16 15,-2-4-240-15,-2-1-48 0,-2-5-16 0,-2-2 0 16,-1-2-224-16,-2 3-32 0,-5 0-16 0,-1-1 0 16,-1 1-208-16,-4 2-256 0,-1-1 48 0,-3 0 16 15,-1-3-400-15,-6-2-80 0,-4 1-16 16,-3-4 0-16,-5-3-2128 0,-4-4-416 0</inkml:trace>
  <inkml:trace contextRef="#ctx0" brushRef="#br0" timeOffset="-159515.22">5927 9320 19807 0,'0'0'880'0,"0"0"176"0,0 0-848 0,0 0-208 16,0 0 0-16,0 0 0 0,0 0 304 0,0 0 16 15,-9 0 0-15,9 0 0 0,0 0-128 0,0 0 0 0,-10 1-16 0,10-1 0 16,0 0 720-16,0 0 160 0,0 0 32 0,0 0 0 16,0 0 128-16,0 0 48 0,0 0 0 0,0 0 0 15,0 0-368-15,0 0-64 0,0 0 0 0,0 0-16 16,0 0-128-16,7 6-32 0,-1-3 0 0,1 0 0 16,1 0 64-16,1-2 16 0,1-1 0 0,2 0 0 15,0 0-336-15,11-4-64 0,-3 0-16 0,1 0 0 16,-2 2-128-16,1-1-16 0,-2-1-16 0,2 0 0 15,1 2-160-15,-1-1 160 0,0 0-160 0,-1 3 160 16,1 3-160-16,0 0 0 0,-3-2 0 0,-3-1 0 16,-2 1 0-16,1 2 0 0,0-2-160 0,0-1 160 15,0 0-224-15,0 0 48 0,0 0 16 0,0-1 0 32,-1 0-272-32,-1-1-48 0,1 1-16 0,0 0 0 0,0-1-176 0,-2 0-32 0,-1-1-16 0,-9 3 0 15,0 0-480 1,0 0-80-16,9 1-32 0,-9-1-8208 0,0 0-1632 0</inkml:trace>
  <inkml:trace contextRef="#ctx0" brushRef="#br0" timeOffset="-159065.75">5894 9590 28847 0,'0'0'1280'0,"0"0"256"0,0 0-1216 0,0 0-320 0,0 0 0 0,0 0 0 15,0 0 704-15,12 1 96 0,-2 1 16 0,1-1 0 16,-1 0-240-16,2-1-32 0,1-1-16 0,1 1 0 16,2 0-80-16,1 0 0 0,2-1-16 0,1 1 0 15,1 0-256-15,1 0-48 0,0-2-128 0,3 1 192 16,1 2-192-16,1 1 0 0,1-5 0 0,-1 0 0 0,-2-2 128 0,0 1-128 15,-1 0 0-15,1 0 0 0,-1 0 0 0,-2 1 128 16,-4-1-128-16,-1 0 0 0,-1 0-128 0,-1 0-80 16,0 0-16-16,-1 0 0 15,-1 1-1808-15,0 0-352 0,0-4-80 0</inkml:trace>
  <inkml:trace contextRef="#ctx0" brushRef="#br0" timeOffset="-158179.25">7589 9126 20271 0,'0'0'1792'0,"-12"4"-1424"0,2 1-368 0,-2 3 0 16,0 1 2976-16,3 1 528 0,1 2 96 0,3 2 32 16,1 2-3120-16,-1-3-512 0,-1 0-336 0,-1 3 48 15,-2 5 96-15,-2-3 0 0,-2-3 16 0,0 2 0 16,-1-1 176-16,-2-2 0 0,-1-1 0 0,-1 2-128 15,-3-1 128-15,-1 2 0 0,-1 1 0 0,-2 0 0 16,-1 2 192-16,0 5 80 0,0 0 16 0,1 3 0 16,1-4 448-16,2 2 96 0,3-2 0 0,0-3 16 15,3-5-272-15,1-2-64 0,2-3-16 0,3-5 0 16,-1-3-352-16,11-2-144 0,-10-1 128 0,3-5-128 16,1-7 0-16,2-3-144 0,0-4 0 0,0 1 0 15,0-1-112-15,2-2 0 0,0-1-16 0,1-1 0 16,0 3 96-16,1 2 32 0,0 2 0 0,0 4 0 0,-2 0 144 15,2 1 0-15,2 2 0 0,-2 10 0 0,-2-12 0 0,2 12-128 16,0 0 128-16,2-11 0 0,-2 11 0 0,0 0-128 16,6-10 128-16,2 2 0 0,-8 8 0 0,10-6 192 15,1 2 0-15,1 0-16 0,1 1 80 0,1 3 0 16,0 3 16-16,2-1 0 0,0 2-64 0,2 2-16 16,1 0 0-16,2 2 0 0,0 1-32 0,1 3-16 15,0-1 0-15,3 6 0 0,-1 0-144 0,2 4 0 16,-1 3 0-16,-2 3 0 0,-1 3 0 0,0 1 0 15,-1 3 0-15,-1 1 128 0,-1 2-128 0,0-6 0 16,-4-3 0-16,2-2 0 0,-1-4 0 0,-1-3 128 16,1-6-128-16,-3-1 0 15,0-3-368-15,0-2-144 0,-1-1-48 0,1-2-10512 0,1-1-2112 0</inkml:trace>
  <inkml:trace contextRef="#ctx0" brushRef="#br0" timeOffset="-157247.78">8812 8817 20735 0,'0'0'912'0,"0"0"192"0,0 0-880 0,0 0-224 15,0 0 0-15,-9 0 0 0,9 0 1296 0,-9 1 224 16,9-1 32-16,-10 3 16 0,3-1-672 0,-1 1-144 16,-1 0-32-16,0 0 0 0,-2 1-240 0,1 0-48 15,-1 0-16-15,1 0 0 0,-3 0-208 0,0 1-32 16,0-1-16-16,-2 0 0 0,-3 0 160 0,-1 0 48 15,-2 0 0-15,-1 0 0 0,-1 0-128 0,0-1-32 16,-2 0 0-16,-1-2 0 0,0 3-208 0,0 0 0 16,0 0 0-16,0-1 0 0,0 1 160 0,2 0 32 0,5 1 16 15,-2-1 0-15,3 1 320 0,1-1 64 16,1 1 16-16,2 0 0 0,1-1-32 0,1 1 0 0,0 1 0 16,2 0 0-16,1 1-384 0,2 0-64 0,7-7-128 0,-6 8 176 15,6-8-176-15,-6 11 0 0,1-2 0 0,5-9 0 16,-1 10 0-16,1-10 0 0,2 11 0 0,1-3 0 15,-3-8 0-15,0 0 0 0,0 0 0 0,5 13 0 16,2-4 0-16,1-2 160 0,-8-7-32 0,11 8-128 16,1-1 272-16,1-3-48 0,0-2-16 0,3 0 0 15,1-2 48-15,1 0 16 0,2 0 0 0,0-2 0 16,3-2-80-16,-1 4-32 0,-1 0 0 0,1 4 0 16,-1 2-160-16,-2 0 0 0,-3 1 0 0,-2 0 128 15,-2 1-128-15,-2 0 0 0,1 0 0 0,-3 0 0 16,-1 0 0-16,1-1 0 0,-1 2 0 0,1-2 0 15,-8-7 0-15,9 8 0 0,-3-2 0 0,-6-6 0 16,11 7 0-16,-2 1 0 0,-9-8 128 0,8 6-128 0,-8-6 0 16,7 5 0-16,-7-5 144 0,0 0-144 0,0 0 0 15,7 6 144-15,-7-6-144 0,0 0 0 0,1 9 128 0,-1-9-128 16,0 0 0-16,-6 10 0 0,-1 2 0 0,-1-2 0 16,-3-1 0-16,-2 1 0 0,-4 0 128 0,0-1-128 15,-2-1 0-15,0 1 0 0,-2 0 0 0,0-1 0 16,-1 0-192-16,1 1 48 0,-1 0 144 0,1 2 0 15,0-1 0-15,0 2 0 0,-1 1 0 0,1 0 0 16,0 1 0-16,1 3-128 0,-4 3 128 0,3-1 0 16,0 2-144-16,4 3 144 0,3-4 0 0,1 1 0 15,0-2 0-15,3 0 0 0,-1 2 0 0,3-2 0 16,1 1 0-16,1-4 0 0,4-5 0 0,2 0 0 0,2-3 0 0,1 1 0 16,0-1 0-16,2-1 160 0,3 0-160 0,1-3 160 15,0-2-16-15,3 1 0 0,1-3 0 0,1 0 0 16,2 0-144-16,2 0 160 0,3 1-160 0,2-2 160 15,1-2-32-15,3 2-128 0,2 0 192 0,3 2-64 16,2 2-128-16,1-1 0 0,1 1 0 0,-1 1 0 16,-1 0 0-16,-3 1 0 0,-2-1 0 0,-2-1 0 15,-1-1 0-15,-4 1 0 0,-1-3 0 0,-1-2 0 16,-3 1-224-16,0 1-128 0,-2-4-32 0,0 0 0 31,-1 0-256-31,0-1-64 0,1 0-16 0,-1-2 0 16,-1 1-560-16,0 1-128 0,1 0 0 0,-2 1-16 0,0 0-1504 15,-2 1-288-15,-2-2-64 0</inkml:trace>
  <inkml:trace contextRef="#ctx0" brushRef="#br0" timeOffset="-156682.28">8298 10083 5519 0,'0'0'496'0,"0"0"-496"16,0 0 0-16,0 0 0 0,-8-3 6080 0,8 3 1136 0,0 0 208 0,0 0 64 15,0-10-5728-15,6 2-1136 16,3 0-240-16,4 2-32 0,1-2-224 0,3 1-128 0,3 1 160 0,0-1-160 15,4 1 0-15,1 0 0 0,-2 1 0 0,2 0 0 16,0 0 0-16,-1 0 0 0,-1-1 0 0,-1 1 0 16,-3 0 0-16,0 0 128 0,-2 1-128 0,-2-1 0 15,-2-1 0-15,-2 2 0 0,-11 4 0 0,0 0 0 16,0 0 144-16,0 0-144 0,0 0 128 0,0 0-128 16,0 0 304-16,0 0-32 0,0 0 0 0,0 0 0 15,0 0-80-15,-7-6-32 0,7 6 0 0,-12-3 0 16,-1 3-160-16,0 0 160 0,-1 0-160 0,-3 0 160 15,-1-1-160-15,0 1 128 0,-2 0-128 0,0 0 128 16,0 0-128-16,-1 1 0 0,1-1 0 0,-1 2 128 16,-1-1-128-16,1 2 160 0,0-1-160 0,2 2 160 15,1 3 64-15,1 0 16 0,2 2 0 0,2 3 0 0,0 3 48 16,1 2 16-16,2 2 0 0,2 3 0 0,2 2-304 0,2 2 0 16,1 1 0-16,2 2 0 0,1-3 0 0,2 0 0 15,1 0 0-15,1-4 0 0,3-2 128 0,-1-1-128 16,1-4 0-16,-1-1 0 0,2-2 144 0,2-1-144 15,1 0 0-15,2-1 144 0,0-2-144 0,4 0 0 16,0-1 144-16,1 0-144 0,2 0 0 0,0-2 0 16,1-1 0-16,1 1-192 15,2-2-608-15,1-2-128 0,1-2-32 0,0 1 0 16,0-4-2416-16,0 0-480 0</inkml:trace>
  <inkml:trace contextRef="#ctx0" brushRef="#br0" timeOffset="-156151.75">9983 8869 6447 0,'0'0'576'0,"0"0"-576"0,0 0 0 0,-6-10 0 0,-3-1 4208 0,0 1 720 16,0 2 160-16,0 1 32 0,-2 2-3904 0,1 1-784 15,1 0-160-15,-2 0-16 0,1-1 128 0,0 3 48 16,-2-2 0-16,1-2 0 0,0 0-112 0,0-1-32 16,0 2 0-16,-1 1 0 0,-1 0 352 0,-2 2 64 15,1-1 0-15,1 3 16 0,-1 4 176 0,-1 0 16 16,0 0 16-16,-2 2 0 0,-2 4-96 0,0 0-32 16,1 0 0-16,1 3 0 0,2 2-512 0,1 3-96 15,-2 2-32-15,3 6 0 0,0 4-160 0,3 9 0 0,-1 5 144 0,2 8-144 16,2 6 176-16,0-4-48 0,2-5 0 0,1-5 0 15,0-4-128-15,0 1 192 0,1 0-192 0,1 4 192 16,1 2-192-16,1 0 0 0,-2 1 0 0,1-1 0 16,0 1 0-16,-2-8-176 0,2-6 16 0,-3-8 0 15,0-3-96-15,0-6 0 0,0-3-16 0,0-2 0 32,-1-3-320-32,0-1-64 0,5-8-16 0,-8 5 0 15,-1-1-1552-15,1-3-304 0,-2-2-64 0</inkml:trace>
  <inkml:trace contextRef="#ctx0" brushRef="#br0" timeOffset="-155961.12">9264 9445 28559 0,'3'-9'2544'0,"-3"9"-2032"0,2-6-512 0,-2 6 0 0,0 0 3440 0,11-6 592 15,-1 1 112-15,3 1 16 0,3-1-3280 0,4 2-672 16,0 2-208-16,5 2 128 0,4-1-128 0,3 0-192 15,4 2 64-15,0-1 0 16,1 0-1264-16,0 1-240 0,1-2-48 0,-4 0-16 16,-1-3-1120-16,-5 2-208 0,-1-2-48 0</inkml:trace>
  <inkml:trace contextRef="#ctx0" brushRef="#br0" timeOffset="-155743.97">9897 9467 11967 0,'0'0'528'0,"0"0"112"0,0 0-512 0,0 0-128 0,1 16 0 0,1 1 0 16,1 0 4032-16,0 2 768 0,-2 2 144 0,2 3 48 15,-2 1-3472-15,1 1-688 0,2 0-144 0,0 2-32 16,0 2-352-16,-1-4-80 0,-1-2-16 0,2-6 0 16,-1-2-208-16,0-3 0 0,-2 0 0 0,1-1 0 15,0-3 0-15,-2 1-240 0,0-2 32 0,0 0 0 31,-2-2-672-31,2-6-128 0,0 0-16 0,-3 7-12336 0</inkml:trace>
  <inkml:trace contextRef="#ctx0" brushRef="#br0" timeOffset="-155342.53">10713 8681 31727 0,'0'0'1408'0,"-12"2"288"0,0 0-1360 0,0 5-336 15,1 3 0-15,-1 0 0 0,0 1 832 0,-1 2 112 16,0 1 16-16,-1 2 0 0,-1-2-832 0,0 1-128 0,-1-2 0 0,1 4 0 15,-2 1-176-15,2 5 176 0,0 5-128 0,0 7 128 16,0 8 0-16,-2 6 0 0,0 10 0 0,0 0 0 16,0-1 0-16,0-4 144 0,-1-8 0 0,1-3 0 15,0-3 176-15,4 2 16 0,2 3 16 0,3 0 0 16,1 0-16-16,3 1 0 0,2 1 0 0,5-5 0 16,2-5-144-16,2-5-48 0,2-5 0 0,3-5 0 15,2-5-144-15,3-2 0 0,1-5 0 0,3-2 128 31,0-4-432-31,1 0-80 0,-1-2-32 0,1 1 0 16,0-5-2192-16,0 0-432 0,-1-1-96 0,-1-3 0 0</inkml:trace>
  <inkml:trace contextRef="#ctx0" brushRef="#br0" timeOffset="-155073.34">10732 8982 27647 0,'0'0'1216'0,"-9"-4"256"0,1 1-1168 0,8 3-304 15,0 0 0-15,0 0 0 0,-5 11 2944 0,6 5 512 16,5 3 128-16,1 6 0 0,3 4-3008 0,-1 2-576 16,1 3-192-16,2 4 0 0,1 0 192 0,0-3 0 15,-1-6 0-15,-1-3 0 0,0 0-160 0,-2-4 160 0,-3 0-160 16,1-1 160-16,-3 0-336 0,-2 0 16 0,-2-2 16 0,-1-1 0 15,-1 1 32-15,-2-4 0 16,0-2 0-16,0-1 0 0,4-12 32 0,-5 7 16 0,5-7 0 0,0 0 0 31,0 0-1472-31,0 0-288 0,-7-7-64 0</inkml:trace>
  <inkml:trace contextRef="#ctx0" brushRef="#br0" timeOffset="-154523.84">10780 8981 27647 0,'0'-10'2448'0,"0"-2"-1952"0,-1 3-496 0,0 0 0 15,1 1 3584-15,0 8 608 0,0 0 128 0,6-9 32 16,1 2-3440-16,1 2-672 0,-8 5-240 0,10-5 144 16,-1 0-144-16,2 1-176 0,0 0 48 0,2 0 0 0,2 0-128 0,0 0 0 15,2 0-16-15,2 1 0 16,-2-2-112-16,-2 1-32 0,0 2 0 0,-2 0 0 0,-13 2 240 0,11 0 176 15,-11 0-208-15,0 0 80 0,0 0 128 0,0 0 0 16,0 0 0-16,0 15-128 0,-2-2 128 0,-5 2 0 16,-5 2 0-16,-1 3 128 0,-1 5-128 0,-2 2 176 15,0-1-176-15,0 2 192 0,2-1-192 0,0-1 0 16,1-1 0-16,3-6 0 0,1-3 0 0,4-3-272 16,1-1 64-16,4-12 16 0,0 0 64 0,0 0 128 15,0 0-208-15,0 0 80 0,0 0 128 0,10-7 0 16,-2-1-144-16,0 2 144 0,-8 6 0 0,12-4-176 15,-3-1 176-15,1 1-128 0,-10 4 128 0,14-1 128 0,0 1-128 0,0 2 176 16,1 2-176-16,2 3 128 0,0 0-128 16,3 4 128-16,0-1-128 0,0 2 0 0,0 0 0 0,1 2 0 15,-2-2 0-15,0 1 0 0,-5 1 0 0,2-2 0 16,-2 0 0-16,-4-1 0 0,-3 0 0 0,-1 1 0 16,0-3 0-16,-2 0 0 0,-4-9 0 0,-2 12 0 15,0-2 0-15,-4-1 0 0,-1-1 0 0,-3 0 0 16,0-2 176-16,-3 2 0 0,-1-1 0 0,-2 0 0 15,0 1-16-15,-1 1 0 0,-1-1 0 0,-1 1 0 16,-2 0-160-16,0 1 128 0,-3-1-128 0,1 1 128 16,-1 2-128-16,1 0 0 0,-2-1 0 0,2 1 0 31,1-3-512-31,1-1-96 0,2-3-16 0,3-1 0 0,-1-1-448 0,2-5-80 0,4 0-32 16,1-3 0-16,4-2-1440 15,3-2-304-15,6-1-48 0,1-4-16 0</inkml:trace>
  <inkml:trace contextRef="#ctx0" brushRef="#br0" timeOffset="-154109.37">11052 8598 21183 0,'0'0'1888'0,"0"0"-1504"0,0 0-384 0,0 0 0 16,0-8 2144-16,0 8 352 0,0 0 80 0,0 0 16 16,7 13-2176-16,0 1-416 0,-1 1 0 0,4 4-224 15,0 3 224-15,3 4 0 0,1-1 0 0,3-1 0 16,0-3 176-16,0 1 80 0,0 0 0 0,3 0 16 15,2-2 112-15,0 0 32 0,-1 3 0 0,0 1 0 16,-2 8 48-16,0 3 16 0,-1 5 0 0,0 6 0 16,-1 3-80-16,0 0-16 0,-3-5 0 0,-1-5 0 15,-2-6-176-15,-2-3-32 0,-3-2-16 0,0 1 0 16,-2 1-32-16,-2 3 0 0,-2 1 0 0,-1 5 0 16,-3 0-128-16,-1 3 160 0,-2 1-160 0,1-2 160 15,-2 0-160-15,0-6 0 0,0-6 144 0,-2-5-144 16,-1-7-288-16,1-1-128 0,-2 0-32 0,-1-3 0 15,-2-6-2528-15,-2-1-512 0</inkml:trace>
  <inkml:trace contextRef="#ctx0" brushRef="#br0" timeOffset="-153600.08">12417 8800 21183 0,'-2'-8'1888'0,"2"0"-1504"0,0-1-384 0,0-1 0 16,0-3 2912-16,0-2 512 0,0-3 96 0,-1 4 32 15,-2 1-2864-15,1-2-688 0,-1-2 0 0,-1 3 0 16,-1-2-208-16,-1 5-112 0,-2-2 0 0,-3 2-16 31,-2-2-304-31,0 4-48 0,-2 4-16 0,0 0 0 0,0 2 512 0,0 4 192 0,0 7-176 0,-1 3 176 0,0-1 592 16,-1 3 224-16,0 4 32 0,0 4 16 15,1 1 144-15,-1 3 16 0,0-1 16 0,0 3 0 16,1-5-448-16,2 1-80 0,1 1-32 0,2 4 0 0,1 2-304 0,2 9-176 16,0 6 192-16,0 7-192 0,3 5 144 0,2 1-144 15,1-4 0-15,1-4 144 0,-2-7-144 0,2-3 128 16,1-2-128-16,0 3 128 0,0 0-128 0,1 1 0 16,0 2 144-16,2-1-144 0,-2-1 0 0,2-1 144 15,-2-4-144-15,-1-3 0 0,0-2 0 0,1-6 0 16,1-7 0-16,0-3 0 15,0-3-336-15,-2-5-128 0,0-8-32 0,0 0 0 16,0 0-1808-16,0 0-384 0,0 0-64 0,0 0-11216 0</inkml:trace>
  <inkml:trace contextRef="#ctx0" brushRef="#br0" timeOffset="-153401.68">11820 9346 38351 0,'0'0'1696'0,"0"0"352"0,0 0-1632 0,0 0-416 0,0 0 0 0,0 0 0 16,0 0 1136-16,11-3 144 0,2 3 16 0,-1-1 16 16,1-1-1152-16,1-1-160 0,1 0-176 0,3 1 48 15,2-1 128-15,2-1-192 0,2-1 192 0,3 0-192 32,-1 0-704-32,2 1-128 0,2-2-48 0,3 1 0 15,-1-1-768-15,1 2-144 0,-2-3-48 0,-2 2-8128 0,-3-3-1616 0</inkml:trace>
  <inkml:trace contextRef="#ctx0" brushRef="#br0" timeOffset="-152957.95">12377 9581 39855 0,'0'0'1760'0,"0"0"368"0,0 0-1696 0,0 0-432 16,2-21 0-16,3 14 352 0,2 1-16 16,-1-2 0-16,3 3 0 0,3-3-560 0,1 1-112 15,0 0-32-15,0-1 0 16,0 1-384-16,0 3-80 0,-1-1 0 0,0 1-16 16,-12 4 336-16,11-4 80 0,0 2 16 0,-11 2 0 0,0 0 416 0,10 1 128 0,-10-1 0 0,0 0 0 15,0 0-128-15,7 8 192 0,-7-8-64 0,4 13 0 16,-3-1 64-16,-1 1 0 0,-1 1 16 0,-2 2 0 15,-1 1-80-15,-1 4 0 0,-3 3-128 0,0 5 192 16,0 0-192-16,-3 2 0 0,-2-1 0 0,0-1 0 16,-2-5 0-16,1-1 0 0,-2-3 0 0,3-3 0 15,0-2 0-15,3 0 0 0,1 0 0 0,-1-2 0 16,0 0 0-16,4 0 144 0,0-1-144 0,4 1 192 16,-1 0 0-16,3 0 0 0,1-2 0 0,2 4 0 15,1-1-48-15,1 0 0 0,2 1 0 0,0-2 0 16,0-3-144-16,2-2 0 0,2-1 0 0,2-4 0 15,0-3-496 1,2-2-128-16,1-3-16 0,2-3-16 0,0-4-2352 0,2-1-480 0</inkml:trace>
  <inkml:trace contextRef="#ctx0" brushRef="#br0" timeOffset="-152610.34">13088 8753 29487 0,'0'0'2624'0,"-12"3"-2112"0,-3-1-512 0,0 3 0 15,1 2 2320-15,0 1 368 0,-1 0 64 0,1 2 0 16,0 2-2480-16,-1 1-496 0,0 1-96 0,-2 3-32 15,-2 3 176-15,1-1 48 0,1 3 0 0,0 4 0 16,-1 7 128-16,1 3-208 0,-1 7 80 0,2 2 128 16,2 4-160-16,1-2 160 0,1-4 0 0,2-5-144 15,0-7 304-15,3-1 64 0,1 0 16 0,4 0 0 16,1 3 48-16,2 2 16 0,3 4 0 0,2 3 0 16,3 1-80-16,2 0-16 0,-1 0 0 0,3-5 0 15,4-4-208-15,2-6 0 0,0-3 0 0,5-7 0 16,2-3-1296-1,2-3-304-15,2-7-64 0,0 0-16 0,-1-2-2048 0,0-5-416 0</inkml:trace>
  <inkml:trace contextRef="#ctx0" brushRef="#br0" timeOffset="-152077.37">13055 9290 36159 0,'0'0'1600'0,"0"0"336"0,0 0-1552 0,0 0-384 16,0 0 0-16,0 0 0 0,0 0 1024 0,0 0 128 0,0 0 32 0,0 0 0 16,11 1-1184-16,1-1 0 0,1 0-304 0,1-1 64 15,2 0-48-15,-1-2-16 0,1-1 0 0,1 0 0 16,1-2-16-16,0-1-16 0,1-3 0 0,-1-1 0 15,-2 1 336-15,-2 0 0 0,-1-1-144 0,-3 1 144 16,-1 2 240-16,-2 1 96 0,-3 0 32 0,0 1 0 16,-2 0 96-16,-2 6 32 0,0 0 0 0,0 0 0 15,2-8-304-15,-2 1-64 0,-2 0-128 0,1 0 192 16,-2 1-192-16,2-2 0 0,1 8 0 0,-2-7 0 16,-2 1-144-16,0-2-32 0,-1 1 0 0,-2 2 0 15,-1-3-64-15,-1 3-16 0,-1 0 0 0,-1 2 0 16,-1 2 256-16,-1 1-176 0,-1 3 176 0,0 1-160 15,-3 1 160-15,0 3 128 0,0 2-128 0,0 3 176 16,1 1-176-16,1 6 160 0,0-1-160 0,2 2 160 0,2-1-32 16,0-1 0-16,2 2 0 0,1-2 0 0,2-4 16 0,0 2 0 15,3-2 0-15,-1-1 0 0,0-1-144 0,1 1 0 16,2-1 0-16,-1 0 0 0,1 0 0 0,0-1 0 16,1-12 0-16,0 14 0 0,0-1 0 0,1-2 0 15,-1-11 0-15,5 12 0 0,-5-12 0 0,10 10 128 16,-1-1-128-16,2-2 0 0,2-1 0 0,4-2 0 15,2-4 0-15,1 1 0 16,4-1-480-16,2-1-80 0,1 0-16 0,2-2 0 16,0-2-1856-16,-2 0-384 0,-2 2-80 0,0-1-16 0</inkml:trace>
  <inkml:trace contextRef="#ctx0" brushRef="#br0" timeOffset="-151591.15">13362 8712 22287 0,'0'0'976'0,"0"0"224"0,0 0-960 0,0 0-240 0,0 0 0 0,0 0 0 0,8 8 896 0,-8-8 144 16,0 0 32-16,10 11 0 0,-2 0-240 0,0 1-32 16,-2 3-16-16,-1-2 0 0,1-3 144 0,0 0 32 15,1 1 0-15,1 2 0 0,2 1-368 0,0 1-64 16,2-1-16-16,1-1 0 0,0-1-80 0,3 2-32 15,1 2 0-15,2 1 0 0,1 4 0 0,3 2 0 16,0 0 0-16,-1 5 0 0,0 0-128 0,0 2-16 16,-1 2-16-16,-2-1 0 0,-2 2-80 0,-2-3-16 15,-4-4 0-15,-3 0 0 0,-4-4-16 0,-4-1 0 16,-2-3 0-16,-4 2 0 0,0-3 64 0,-2 0 16 16,-2 1 0-16,-1 1 0 0,-1 0-16 0,1-1 0 0,-1 1 0 0,-1 1 0 15,-3 1-192-15,1 0 0 0,-1 0-192 0,0-3 192 31,-2-1-832-31,0-3-64 0,0-1-16 0,-3 0 0 16,-1 0-1776-16,-5-4-368 0,-3-3-64 0,3-1-16 0</inkml:trace>
  <inkml:trace contextRef="#ctx0" brushRef="#br0" timeOffset="-147794.08">15015 8951 3679 0,'0'0'320'0,"0"0"-320"16,0 0 0-16,0 0 0 0,9-5 1328 0,-9 5 192 16,8-9 32-16,-8 9 16 0,4-7-320 0,-4 7-64 15,0 0-16-15,0 0 0 0,0 0 1232 0,-7-8 240 16,7 8 48-16,-11-6 16 0,0 1-1296 0,2 1-272 15,9 4-48-15,-10-4-16 0,-1 1-320 0,1 1-64 0,-1 0-16 0,1 2 0 16,-1-2 0-16,1 0 0 0,0 0 0 0,-2 0 0 16,0 0-80-16,-1 1-16 0,-1-1 0 0,-1 2 0 15,1 0 128-15,-2 2 32 0,-1-1 0 0,0-1 0 16,-1 0-32-16,0 0-16 0,-2 1 0 0,1 2 0 16,-1-1-176-16,2 0-16 0,0 2-16 0,1 0 0 15,1-1-160-15,1 1-48 0,-1 0 0 0,0 0 0 16,1 1-272-16,-1 1 0 0,0-2 0 0,-2-2 0 15,1 2 128-15,0 0-128 0,0-1 0 0,0 0 0 16,2 1 128-16,-1-1-128 0,0 1 0 0,2 0 0 16,1 0 0-16,3 1 160 0,-1 0-160 0,2 0 128 15,9-5-128-15,-9 9 0 0,1 2 0 0,3-1 0 16,-2 2 0-16,2-1 0 0,1-1 0 0,0 0 0 16,0 2 0-16,2 0 0 0,-2-2 0 0,1 1 0 15,3-11 0-15,-2 11 0 0,-1 0 0 0,0-3 0 0,3-8 0 0,0 0 0 16,-1 8 0-16,1-8 0 0,0 0 0 0,0 7 128 15,0-7-128-15,0 0 128 0,0 0 128 0,7 9 32 16,0-2 0-16,4-2 0 0,-1 0 48 0,2 2 16 16,1-2 0-16,3 3 0 0,1-2-128 0,2 2-32 15,1 0 0-15,1 1 0 0,-2-1-192 0,2 0 0 16,1 1 0-16,-1-2 0 0,1-2 0 0,-2 0 0 16,-1 0 128-16,1 0-128 0,-2 1 0 0,2-2 0 15,1-2 0-15,1-1 0 0,3-1 0 0,2 0 128 16,2 0-128-16,3 0 0 0,2 0 192 0,1 2 0 15,0 0 0-15,-2 1 0 0,-3 0-48 0,-1-1-16 16,-2 2 0-16,-3-3 0 0,-5 1-128 0,-1 0 0 0,-1 1-192 16,-2 0 192-16,-4-2 0 0,-11-1 0 0,12 2 0 0,-1 2 0 15,-11-4 0-15,0 0 0 0,10 7 0 0,-10-7 0 16,0 0 0-16,0 0 0 0,0 0 0 0,8 6 0 16,-8-6 0-16,0 0 0 0,0 0 0 0,1 8 0 15,-1-8 0-15,-4 8 0 0,-1 0 0 0,-2-2 0 16,-3 1 0-16,-2-2 128 0,-1 0-128 0,-2 2 0 15,-4-3 0-15,-1 2 0 0,-3 2 0 0,-1 0 0 16,-5-2 0-16,-1 4 0 0,-1-1 0 0,-2 1 0 16,0 1 0-16,1-1 0 0,1 3 0 0,1 1 0 15,0-1 0-15,2 3 0 0,0 0 0 0,3 1 0 16,0 0 0-16,3 0 0 0,-3-1 0 0,2 1 0 16,0-1 0-16,0 0 0 0,1-2 0 0,0 2 0 15,-1-5 0-15,3 1 0 0,0 1 0 0,2-1 0 16,0-2 0-16,-1 2 0 0,2-4 0 0,3 0 0 0,2 1 0 15,1-1 0-15,1-2 0 0,4 1 0 0,-1-1 0 16,7-6 0-16,-5 8 0 0,5-8 0 0,-1 12 0 0,1-2 0 16,0-10 0-16,5 13 0 0,0-2 0 0,3-1 0 15,1-2 0-15,2 0 0 0,2-2 0 0,2 1 0 16,2-1 0-16,4-2 0 0,1 1 0 0,3 1 0 16,0-2 0-16,1-1 0 0,0 1 0 0,1-1 128 15,3 1-128-15,-4 0 0 0,1-2 0 0,0 0 0 16,2 0 0-16,2 2 0 0,0 0 0 0,2-1 0 15,-1-1 0-15,1 1 0 0,0-2-224 0,-2 1-32 16,-1-1 0-16,0 0 0 16,-2 0-192-16,0 1-32 0,-2-1-16 0,-1-1 0 15,-3-1-432-15,-1-1-96 0,-2 1 0 0,2 0-16 16,-3 1-1456-16,1-1-272 0,-1-2-64 0,-1 2-7456 0,0-3-1488 0</inkml:trace>
  <inkml:trace contextRef="#ctx0" brushRef="#br0" timeOffset="-147096.06">14899 10411 27695 0,'0'0'1216'0,"-3"-5"272"0,3 5-1184 0,-4-6-304 0,4 6 0 0,0 0 0 0,0 0 800 0,0-8 96 16,0 8 32-16,0 0 0 0,4-9-928 0,1 1-224 15,1 1-32-15,-6 7 0 0,6-8 112 0,-1 2 16 16,-5 6 0-16,4-8 0 0,-4 8 128 0,0 0 0 15,-1-9 0-15,-3 2-128 0,4 7 368 0,-8-7 80 16,-1-4 0-16,-1 6 16 0,-2 2 224 0,-2 1 32 16,-2-1 16-16,-1 1 0 0,-1 2-224 0,0 1-32 15,-1 1-16-15,0 2 0 0,-1 2-96 0,1 0-32 0,0 2 0 0,2 0 0 16,2 1-16-16,0 0-16 0,1-1 0 0,4 1 0 16,1 1 32-16,1 1 16 0,0-2 0 0,1 0 0 15,2 1-224-15,0 1 144 0,1-1-144 0,0 1 128 16,4-11-128-16,-4 14 128 15,0 2-128-15,3-2 128 0,-2-1-128 0,3 0 0 0,3 0 0 0,1 0 0 16,-4-13 144-16,5 16-144 0,2-2 160 0,-1-1-160 16,2-2 208-16,2-1-48 0,1-3-16 0,2-2 0 15,1-4-144-15,2-2 192 0,1-2-192 0,0-2 192 16,0-2-192-16,1-2 0 0,-1-2 0 0,1-1 0 16,0 0 0-16,-1 0 0 0,-1 1 0 0,0-2 0 15,-1 2 0-15,0 1 0 0,-4-2 0 0,0 0 0 16,-3 2 144-16,-1-1-144 0,0 2 160 0,-7 9-160 15,4-11 0-15,0 0 128 0,-4 11-128 0,0 0 0 0,0 0 0 0,0 0 0 16,-1-12 128-16,1 12-128 0,0 0 384 0,0 0 16 16,0 0 16-16,0 0 0 0,0 0 176 0,0 0 48 15,0 0 0-15,0 0 0 0,0 0-320 0,0 0-64 16,0 15-16-16,1 0 0 0,0 1-48 0,2 4-16 16,1 0 0-16,0 4 0 0,-1-1-48 0,4 4 0 15,0 0 0-15,-1-1 0 0,1 4 32 0,-1-4 0 16,2-3 0-16,1 0 0 0,1-1-160 0,2-3-272 15,1-2 64-15,2-5 16 16,-1-3-704-16,3-2-144 0,2-7-32 0,4-8-17488 0</inkml:trace>
  <inkml:trace contextRef="#ctx0" brushRef="#br4" timeOffset="-135606.05">16036 8955 8287 0,'0'0'736'0,"0"0"-592"0,0 0-144 0,0 0 0 15,1-8 4416-15,-1 8 864 0,3-6 160 0,-3 6 48 16,0 0-4304-16,0 0-864 0,2-8-160 0,-2 8-32 16,0 0-288-16,7-9-48 0,1 1-16 0,-8 8 0 15,6-11 64-15,-1 2 16 0,-5 9 0 0,6-9 0 16,-4-1 144-16,1 1 0 0,-3 9 0 0,0 0 0 15,-2-15 0-15,0 4 224 0,-2 0-48 0,4 11-16 16,-8-9 288-16,-2 0 48 0,-2 0 16 0,0 2 0 16,-1 2-192-16,-1 0-48 0,-2 2 0 0,-1-1 0 15,0 0-272-15,2 2 0 0,0 2 128 0,1 2-128 16,1 1 0-16,0 2 0 0,1-1 0 0,2 1 0 16,1 1 0-16,-1 0 0 0,1 1-160 0,0 2 160 15,1 2 0-15,2 1 0 0,-1 1-144 0,1 0 144 16,-2 0 0-16,1 2 0 0,0 3 128 0,0 3-128 15,1 4 272-15,-1 2-32 0,-1 4-16 0,2 7 0 0,-2 5 48 16,1 3 16-16,0 2 0 0,-1-3 0 0,0-7 192 0,0 0 32 16,2 0 16-16,-1-2 0 0,-1 2-320 0,3 3-64 15,0 2-16-15,2 1 0 0,2 0-128 0,1 1 0 16,0-4 144-16,1-2-144 0,3-3 128 0,-1-8-128 16,-1-2 160-16,1-5-160 0,0-1 0 0,-1-2 0 15,0-2 0-15,-4-3 0 0,1 0-208 0,0-1-144 16,-1-3-32-16,2-9 0 15,-4 9-608-15,4-9-128 0,0 0-32 0,0 0-12720 0</inkml:trace>
  <inkml:trace contextRef="#ctx0" brushRef="#br4" timeOffset="-135249.02">15539 9407 15663 0,'0'0'1392'0,"0"0"-1120"0,-10 3-272 0,2 0 0 15,8-3 3392-15,0 0 640 0,0 0 112 0,0 0 16 16,0 0-3136-16,0 0-640 0,11 6-128 0,4-2-32 15,2 0 304-15,0-1 64 0,0-2 16 0,0-1 0 16,-3-1-16-16,3 1 0 0,-1 0 0 0,-1-2 0 0,1 1 32 0,1-2 0 16,0-1 0-16,0 0 0 0,-2 2-304 0,4-1-64 15,-1-1-16-15,1 3 0 0,0 0-240 0,0-1 0 16,1 1-192-16,-1 0 192 16,2-2-688-16,-1 2-16 0,-1 0-16 0,0-1 0 15,-4 1-464-15,0 1-96 0,-2-3 0 0,-2 2-16 16,-11 1-1648-16,11-2-320 0,-11 2-64 0,0 0 0 0</inkml:trace>
  <inkml:trace contextRef="#ctx0" brushRef="#br4" timeOffset="-134470.16">16243 9615 12095 0,'0'0'528'0,"0"0"112"0,0 0-512 0,0 0-128 0,0 0 0 0,0 0 0 0,0 0 464 16,0 0 64-16,0 0 16 0,0 0 0 0,0 0-192 0,0 0-32 16,10-6-16-16,0 1 0 15,-10 5 48-15,9-6 16 0,-3-1 0 0,-6 7 0 0,7-8 288 0,-3 2 64 16,-4 6 16-16,2-9 0 0,0-2 688 0,-2 2 144 16,0 9 32-16,-3-12 0 0,-1 1-224 0,0 0-32 15,-1 2-16-15,0 1 0 0,5 8-480 0,-7-6-80 16,1 2-32-16,6 4 0 0,-9 0-352 0,-1 3-64 15,0 2 0-15,1 1-16 0,-2 5-304 0,2-1 0 16,1 3 0-16,1-1 0 0,-2 2 0 0,2 2 0 16,2 1 0-16,-2 4 0 0,-1 1 0 0,1 0 0 15,-1 3 0-15,-1 0 0 0,-3 1 0 0,4 0 0 16,0-3 0-16,-1-3 0 0,-1-3 0 0,1-2 288 0,1 2-32 0,0-1-16 16,0 1 16-16,0-2 16 15,2 1 0-15,1 0 0 0,1-2-32 0,1 0-16 0,2-1 0 0,2 1 0 16,0-1-80-16,3 0-16 0,0-2 0 0,3 0 0 15,1-1-128-15,1 1 0 0,1-4 144 0,1 1-144 16,0 0 0-16,1-3 128 0,1-2-128 0,-1-2 0 16,-2-1 0-16,1 0 144 0,-1-1-144 0,0 0 0 15,-10 1 128-15,11-4-128 0,-2-2 0 0,-9 6 0 16,8-6 0-16,0 1 0 0,-2-2 128 0,1-1-128 16,-7 8 0-16,6-10 128 0,-1 0-128 0,1 0 0 15,-6 10 144-15,5-11-144 0,0-1 0 0,0 2 144 16,-5 10-144-16,6-12 0 0,-6 12 0 0,3-12 0 15,0 2 0-15,-3 10 128 0,0 0-128 0,0-13 0 16,-1 2 0-16,1 11 0 0,-5-10 128 0,-1 1-128 16,6 9 0-16,-10-8 0 0,-1 1 144 0,2 3-144 0,-1 2 0 0,-1 2 128 15,0 0-128-15,0 2 0 0,-2 2 0 16,0 0 0-16,-1 0 0 0,-2 1 0 0,-2-1 0 0,1 1 0 16,0 1 0-16,0-1 0 0,0 0 0 0,2 0 0 15,-2 1 0-15,1 0 0 0,0-1 0 0,2 0 0 16,1 1 0-16,3-1 0 0,2-1 0 0,8-4 0 15,0 0 0-15,0 0 0 16,0 0-1408-16,0 0-192 0,0 0-32 0,13 0-8544 16,2 0-1696-16</inkml:trace>
  <inkml:trace contextRef="#ctx0" brushRef="#br4" timeOffset="-119942.46">17103 8759 10127 0,'0'0'896'0,"12"-6"-704"16,-3-3-192-16,-2 1 0 0,-7 8 1552 0,6-8 288 15,-6 8 48-15,6-8 16 0,-6 8-1488 0,0 0-288 16,0 0-128-16,0 0 0 0,0 0 256 0,0 0-64 16,1-8 0-16,-1 8 0 0,0 0 112 0,0 0 16 15,0 0 0-15,0-3 0 0,0 3-80 0,0 0-16 16,-1-3 0-16,1 3 0 0,0 0 160 0,0 0 48 15,0 0 0-15,0 0 0 0,0 0-48 0,0 0 0 16,0 0 0-16,0 0 0 0,0 0 128 0,0 0 32 0,2 14 0 0,-1-2 0 16,-1-12 80-16,-2 12 16 0,1-2 0 0,-2-2 0 15,3-8 80-15,-7 9 32 0,1-1 0 0,-1 0 0 16,0 0 112-16,-3-2 32 0,-1 1 0 0,-1-1 0 16,0 2-288-16,1-1-48 0,-3 0-16 0,1 1 0 15,0 1-336-15,2 0-64 0,-2-1-16 0,2 4 0 16,1 0 16-16,-1 5 0 0,1 1 0 0,0 5 0 15,0 6 64-15,1 5 16 0,0 2 0 0,0 5 0 16,-1 2 128-16,-1 0 32 0,2-4 0 0,2-2 0 16,-2-5-144-16,4-1-32 0,0 1 0 0,1 2 0 15,0 2-16-15,3 7 0 0,0 4 0 0,1 4 0 16,0 4-192-16,0-6 144 0,0-3-144 0,0-6 128 16,1-8-128-16,0-5 0 0,-1-2 0 0,1-4 128 15,2-3-128-15,1 0 0 0,0-1 0 0,1-1 0 0,0-1 0 16,2 1 0-16,1 0 0 0,1-2 0 0,1-1 0 0,2 0 0 15,0 0 0-15,2 0 0 0,0-1-384 0,5-2 64 16,0-2 0-16,3-1 0 16,3-2-480-16,1-3-96 0,0 0 0 0,4-2-9984 15,3 1-1984-15</inkml:trace>
  <inkml:trace contextRef="#ctx0" brushRef="#br4" timeOffset="-118502.33">17325 9029 2751 0,'0'0'128'0,"0"0"16"0,0 0-144 0,0 0 0 15,-6-6 0-15,6 6 0 0,0 0 3456 0,0 0 672 0,0 0 128 0,0 0 32 16,0 0-2688-16,0 0-512 0,0 0-128 0,0 0 0 16,0 0-496-16,0 0-80 0,0 0-32 0,1 14 0 15,0 3-32-15,2 3 0 0,2 2 0 0,-1 5 0 16,-1 4 480-16,0 2 96 0,1 1 0 0,0-4 16 15,-1-1-48-15,-1-3-16 0,1 0 0 0,0 1 0 16,-2-1-336-16,0 8-64 0,-1 7 0 0,0 5-16 16,0 8-256-16,0 2-48 0,0 0-128 0,0-6 192 15,-1-9-192-15,1-6 144 0,-1-3-144 0,1-5 128 16,-2-5-128-16,2-1 128 0,0-1-128 0,0-1 128 16,0-2-128-16,0-2 128 0,0-2-128 0,0-13 128 15,2 10-384-15,-2-10-64 0,0 0-32 0,0 0 0 16,0 0-2208-16,0 0-448 15</inkml:trace>
  <inkml:trace contextRef="#ctx0" brushRef="#br4" timeOffset="-117785.45">17286 9256 11967 0,'0'0'528'0,"-8"-9"112"16,-2-4-512-16,1 1-128 0,1 1 0 0,1 1 0 0,7 10 3296 0,-5-6 624 15,2-1 128-15,3 7 32 0,0 0-3264 0,0 0-656 0,4-6-160 0,-4 6 0 16,12-3 144-16,0 1 0 16,0-2 0-16,1 1 0 0,0 0 176 0,1 2 16 0,2 0 16 0,-1 0 0 15,2-2 144-15,1-1 16 0,2 0 16 0,0 0 0 16,-2 2 16-16,1 0 0 0,2 4 0 0,0-2 0 15,-1 0-288-15,1 0-64 0,-2 0-16 0,-1 2 0 16,-2 1-176-16,-2 1 0 0,-1 0 0 0,-2 1 128 16,-11-5-128-16,10 6 0 0,-1 1 144 0,-1 1-144 15,-8-8 0-15,7 10 0 0,-3 2 0 0,-2-2 0 16,-2-10 0-16,0 11 0 0,-2 0 0 0,-2 0 0 16,-2 1 0-16,0-2 144 0,-2-2-144 0,-2 1 0 15,-3 1 144-15,0 0-144 0,-4-3 0 0,-2 4 144 16,0-1-144-16,-2 1 128 0,-1 0-128 0,1 1 128 15,-1-1-128-15,1 0 0 0,-1 2 0 0,1 0 0 16,3-2 0-16,2 1 0 0,3-3 144 0,3-1-144 16,2-3 192-16,8-5-16 0,0 0-16 0,0 0 0 0,0 0-160 15,0 0 160-15,0 0-160 0,0 0 160 0,0 0-160 0,11 2 0 16,-1-3 0-16,0 1 0 0,0-1 0 0,1-1 0 16,-1 0 0-16,2 3 0 0,-2 2 0 0,1-2 0 15,-11-1 0-15,14 4 0 0,-1 0 0 0,0 1-144 16,0-1 144-16,0 3 0 0,-1-1 0 0,1 2 0 15,0 2 0-15,-1 1 0 0,0-1-128 0,-1-1 128 16,0 2 0-16,-2-1 0 0,-1 1 0 0,0 0 0 16,-2 4 0-16,1 0 0 0,-2 4 0 0,0 0 0 15,-2 3 0-15,1 0 0 0,-4 4 0 0,0-3 0 16,-2-4 0-16,0-2 0 0,-2-1 0 0,-3-2 0 16,-1-1 0-16,-2 2 0 0,-2-5 0 0,1 2 0 0,-2-1 144 15,-1 0-144-15,1-2 128 0,0 0-128 0,-1 0 128 0,0 2-128 16,-1-2 128-16,0 1-128 0,-2-1 128 0,-1 0-128 15,-1 2 176-15,1-1-48 0,0-1-128 0,1-2 192 16,1-1-64-16,2 1 0 0,1-3-128 0,0-1 192 16,1-1-192-16,2-1 0 0,-1-1 0 0,2-2-160 31,1-1-224-31,8 3-32 0,-9-4-16 0,9 4 0 16,0 0-1456-16,0 0-288 0,-5-6-64 0,2-1-10752 0</inkml:trace>
  <inkml:trace contextRef="#ctx0" brushRef="#br4" timeOffset="-117406.55">17737 9933 7359 0,'0'0'656'0,"0"0"-528"16,0 0-128-16,0 0 0 0,0 0 5328 0,0 0 1040 16,0 0 208-16,9 8 32 0,0-1-5040 0,3 1-1008 15,0 1-208-15,1 2-32 0,-1 1-320 0,1-1 0 0,1 4 0 0,0 2 0 16,1 1-176-16,-2-1 16 0,-3 1 0 0,-1 0 0 15,-1 2-160-15,-3 1-16 0,-2 0-16 0,-2-2 0 16,-3 1 96-16,-4-1 32 0,-3 3 0 0,-3-1 0 16,-3-1 224-16,-2-1 0 0,1-3 0 0,-2-2-144 15,-3-3 144-15,0-2 0 0,-1-1 128 0,3-3-128 32,2-1-272-32,4-2-128 0,0-3-32 0,3-1-8096 0,10 2-1632 0</inkml:trace>
  <inkml:trace contextRef="#ctx0" brushRef="#br4" timeOffset="-113382.45">18324 9613 4607 0,'0'0'192'0,"0"0"64"0,0 0-256 0,0 0 0 16,0 0 0-16,0 0 0 0,0 0 4864 0,0 0 912 15,0 0 192-15,0 0 48 0,0 0-4624 0,0 0-928 16,0 0-176-16,0 0-32 0,0 0-96 0,0 0-16 16,0 0 0-16,0 0 0 0,6 13 432 0,-2-2 64 15,-4-11 32-15,0 0 0 0,4 13 400 0,-4-13 80 0,0 0 0 0,8 9 16 16,-8-9-576-16,12 5-112 0,-1-2-32 0,1-4 0 16,-1-5-448-16,0-3-256 0,2-3 16 0,0-2 16 15,4 1 544-15,0-3 96 0,0-1 32 0,-1 1 0 16,-1-3-304-16,1 4-144 0,-2 2 160 0,0 1-160 15,-4-1 128-15,-1 2-128 0,-2 2 0 0,-7 9 144 16,5-8-144-16,-5 8 0 0,0 0 144 0,-3-9-144 16,-1 1 128-16,-2 2-128 0,-3 1 128 0,-2-2-128 15,1 1 176-15,-2 0-48 0,-1 1 0 0,1 1 0 16,2 3-128-16,-2 0 0 0,2-1 144 0,-1 2-144 16,1 2 320-16,-1 2-16 0,2 0 0 0,0 1 0 15,-1 3-64-15,-1 2-16 0,1 0 0 0,1 6 0 16,-3 1-224-16,0 5 0 0,-1 2 0 0,0 2 0 15,-2 0 0-15,-1 3 0 0,0 1 0 0,2-2 0 16,0 1 0-16,1-3 0 0,1-3 0 0,1 0 0 16,2-5 0-16,3-3 0 0,2 0 0 0,1-1 0 0,2-3 0 0,4 0 0 15,0 1 0-15,4 0 0 0,2 0 0 0,5-2 0 16,3-4 0-16,3 2-160 0,1-2-80 0,2-3-16 16,3 0 0-16,2-3 0 15,2 0-480-15,1-3-96 0,2 0-32 0,0 0 0 16,0-1-1520-16,-2-1-304 0,-1 0-64 0</inkml:trace>
  <inkml:trace contextRef="#ctx0" brushRef="#br4" timeOffset="-112963.7">18865 9925 25391 0,'0'0'1120'0,"-8"-3"240"0,0 1-1088 0,8 2-272 0,-8-2 0 0,8 2 0 15,0 0 592-15,0 0 64 0,0 0 16 0,0 0 0 16,0 0-176-16,0 0-48 0,0 0 0 0,12 4 0 15,1-1 464-15,0-2 96 0,0 2 16 0,2 1 0 16,-1 0-528-16,1 1-112 0,1-1 0 0,0 4-16 0,-1 1-96 0,1 1-16 16,-2 5 0-16,1 0 0 0,-2 1-256 0,-3 2 0 15,-2 2 0-15,-4-1 0 0,-3 1 0 0,-2-1 0 16,-4 1-176-16,-2-2 176 0,-3-1 0 0,-2 3 192 16,-1 0 0-16,-1 1 0 0,-3 1-64 0,-2-2-128 15,1-2 176-15,0-1-176 0,0-2 0 0,-1-1-192 16,1-4 0-16,1-3 0 15,0-1-304-15,4-4-48 0,2-5-16 0,1-1 0 16,1-1-1808-16,4-5-384 0</inkml:trace>
  <inkml:trace contextRef="#ctx0" brushRef="#br4" timeOffset="-112414.79">19539 9470 31327 0,'0'0'2784'0,"-3"-10"-2224"0,-1 0-560 0,0 3 0 16,4 7 2096-16,0 0 304 0,0 0 64 0,-1-10 16 16,1 10-2160-16,0-9-320 0,0 9-304 0,0 0 64 15,0 0 240-15,0 0-192 0,0 0 192 0,0 0-192 16,-9 0-48-16,-1 4 0 0,-2 1 0 0,0 3 0 15,0 3 240-15,-1 0-192 0,-1 2 192 0,0 3-192 16,-2 5 192-16,0 2 192 0,-1-2-48 0,0 3 0 16,-1 2 48-16,3 3 0 0,-1-2 0 0,4 0 0 15,3-1-192-15,1 0 0 0,3-5 0 0,1-1 0 0,4-3 0 16,1-3 0-16,5-1 0 0,0 0 0 0,2-5 0 0,4-1-176 16,1-2 48-16,2-3 0 0,2-2-224 0,-1-1-32 15,-2-2-16-15,2 0 0 0,0-3 160 0,1 1 48 16,-3 0 0-16,-1-4 0 0,-1-3 192 0,-2 0 0 15,-1 1 0-15,-1-1-144 0,-1-1 144 0,-2 1 0 16,-1 0 128-16,-2 1-128 0,1-2 304 0,-2 0-16 16,0-1 0-16,1 0 0 0,-2 1-32 0,2 1-16 15,1 1 0-15,-2 2 0 0,-1 1-240 0,2 1 128 16,-2 7-128-16,2-6 0 0,0-1 0 0,-2 7 0 16,0 0 0-16,0 0 0 0,0 0 0 0,0 0 176 15,0 0-48-15,0 0-128 0,0 0 384 0,0 0-16 0,0 0-16 0,0 0 0 16,-6 14 32-16,4 1 0 0,-2 0 0 0,2 4 0 15,2-1-192-15,3 0-16 0,0-1-16 0,2 0 0 16,1 0-160-16,2-3 0 0,1-1 0 0,3 3 0 16,1-2 0-16,0 1 0 0,3-2 0 0,-1 0 0 31,4-3-528-31,-1-1-48 0,0-2 0 0,2 2 0 16,-2-1-512-16,2 0-96 0,-2 0-32 0,0 1-9920 0,-2-2-1984 0</inkml:trace>
  <inkml:trace contextRef="#ctx0" brushRef="#br4" timeOffset="-111132.4">20264 9963 18431 0,'0'0'1632'0,"0"0"-1312"0,-9-2-320 0,-1 5 0 16,0 0 3520-16,-2 3 624 0,1 1 128 0,0 3 16 31,1 1-3840-31,3 0-784 0,1-3-160 0,6-8-16 0,-4 12 320 0,4-12 64 0,1 18 128 0,3-4-208 16,0 2 976-16,1 1 208 0,3 0 48 0,0 3 0 31,0-1-1456-31,-1 2-272 0,0 0-64 0,-1 0-16 0,0-3 784 0,-1 3 320 0,-1 1 0 0,-3-1-16 0,-2-4-304 0,-3-2 160 16,0-2-160-16,-3 0 128 0,-2-1-352 0,-2-1-80 15,-3-2-16-15,1-3 0 16,-1 0-1984-16,-3-4-416 0</inkml:trace>
  <inkml:trace contextRef="#ctx0" brushRef="#br4" timeOffset="-110732.89">20427 9609 19343 0,'0'0'1728'0,"0"0"-1392"0,0 0-336 0,0 0 0 16,-4-9 2736-16,4 9 464 0,0 0 112 0,0 0 16 15,0 0-2688-15,0 0-640 0,8-9 0 0,-1 5 0 16,-7 4 160-16,12-1-16 0,-1 1 0 0,-11 0 0 16,11 7 160-16,0 3 16 0,-2 3 16 0,1 4 0 15,-1 4 144-15,-1 0 32 0,-1-2 0 0,2 3 0 16,1 3-64-16,1 0-16 0,-1-4 0 0,2-2 0 15,0 0-288-15,-1-1-144 0,0-3 160 0,1 2-160 16,-5 0 0-16,0 2 128 0,-2 0-128 0,-2 3 0 16,-3 3 192-16,0 2-16 0,-3 5 0 0,0-1 0 15,0 3 192-15,-3-1 32 0,1-2 16 0,1 0 0 16,-2-1-224-16,0-4-32 0,1-4-16 0,0 1 0 16,0-4-144-16,0-2 160 0,-1-3-160 0,2-3 160 0,1-2-160 0,-3-1 0 15,0-3 0-15,-2 0 0 0,-1-2 0 0,0-1 0 16,-4-2-144-16,-2-1 144 15,-3-5-1856-15,-3-6-256 0,-3-3-48 16,-4-8-16-16</inkml:trace>
  <inkml:trace contextRef="#ctx0" brushRef="#br4" timeOffset="-110539.95">20412 9160 29487 0,'0'0'2624'0,"-2"-11"-2112"16,-2 1-512-16,4 10 0 0,0 0 1856 0,0 0 272 0,0 0 48 0,0 0 16 16,0 0-1808-16,9 6-384 0,1 1 0 0,2 2 0 15,0 1-176-15,1 2 48 0,1 0 0 0,2 1 0 32,1 3-1664-32,1-3-336 0,0 0-64 0,2 1-11904 0</inkml:trace>
  <inkml:trace contextRef="#ctx0" brushRef="#br4" timeOffset="-110149.3">20979 9933 21183 0,'0'0'944'0,"-7"0"192"0,-4-2-912 0,2 2-224 15,0 0 0-15,9 0 0 0,-9 6 2896 0,9-6 544 16,-8 6 96-16,8-6 32 0,0 0-2864 0,0 0-560 16,1 15-144-16,3-4 0 0,-4-11 0 0,11 16 0 15,3-2 0-15,0-1 0 0,1-2 0 0,-1 0 0 16,2 3-144-16,-1-1 144 0,1 1 0 0,-2-1 0 15,-2 3-128-15,-2-1 128 0,0 1 0 0,-4 2 0 16,-2 3 0-16,-1 1 0 0,-3 0 0 0,-3 3 0 16,-1 0 0-16,-2 0-160 0,-4-3 160 0,1-1 0 0,-1-3 0 0,-3-1 0 15,-2-3 0-15,1 1 128 0,0 0-128 0,-2-1 0 32,-2 0-544-32,1-4-176 0,3-2-48 0,-3 0 0 15,0-3-2240-15,0-1-448 0</inkml:trace>
  <inkml:trace contextRef="#ctx0" brushRef="#br4" timeOffset="-109498.45">21311 9473 8287 0,'0'0'736'0,"0"0"-592"0,0 0-144 0,0 0 0 0,0 0 7184 0,-7 18 1408 16,2 5 288-16,2 6 48 0,1 4-7232 0,0 0-1440 16,1 7-256-16,0-3-128 0,-1 0 128 0,4-5 0 15,-2-4 0-15,0-2 0 0,-2-5-192 0,2-3 32 16,-1-2 16-16,0-3 0 0,-2-4-128 0,3-9-32 16,-4 8 0-16,4-8 0 0,-5 7 304 0,5-7 0 15,0 0 0-15,0 0 0 0,0 0 144 0,0 0-16 16,-5-10 0-16,1-2 0 0,3 1 16 0,2-4 0 15,2 0 0-15,0-5 0 0,3-5 0 0,1-3 0 16,4-5 0-16,1 0 0 0,1 0-144 0,1 3 0 0,-1 3-160 0,1 7 160 16,-1 4-192-16,0 7 48 0,-1 4 16 0,-12 5 0 15,12 2 128-15,-4 7 0 0,-2 3-144 0,1 2 144 16,-2 2 0-16,0 4 0 0,0-1 0 0,-1 2 128 16,0 0-128-16,0 0 0 0,0-2 144 0,0-3-144 15,1-3 0-15,0-3 128 0,-1-2-128 0,-4-8 0 16,7 8 0-16,-7-8 128 0,8 8-128 0,-8-8 0 15,9 4 144-15,-9-4-144 0,9-2 192 0,-9 2-192 16,0 0 176-16,10-10-176 0,0 0 160 0,-5-1-160 16,-5 11 176-16,5-12-176 0,-1-1 192 0,0 0-192 15,0-1 240-15,0-2-64 0,-2-2-16 0,2 3 0 16,1-1-160-16,2 2 0 0,-1 0 0 0,1 1 128 16,-2 3-128-16,2 1 0 0,-2 0 0 0,1 4 0 15,-6 5 0-15,9-4 0 0,2-2 0 0,-11 6 0 16,12 0 0-16,-1 2 192 0,1 0-32 0,1 1 0 0,-1 2-160 15,1 2 128-15,0 1-128 0,0 3 128 0,0 2-128 0,0 0 160 16,-1 3-160-16,0 1 160 0,1 1-160 0,0 2 192 16,0 1-192-16,0 1 192 0,-2-1-192 0,1-3 0 15,-1 0 0-15,-1-1 0 0,0 0 0 0,0-1 0 16,-1-3 0-16,0 1 0 0,-3-2 0 0,1-2 0 16,-1-1 0-16,1-1 0 15,-2 0-352-15,-5-8-96 0,7 6-32 0,-7-6 0 16,0 0-1632-16,10 2-336 0,-10-2-64 0,10-4-13184 0</inkml:trace>
  <inkml:trace contextRef="#ctx0" brushRef="#br4" timeOffset="-108929.55">21640 8851 6447 0,'0'0'272'0,"0"0"80"0,0-9-352 0,0 9 0 0,2-11 0 0,-2 11 0 0,0 0 3952 0,8-10 720 15,-2 2 128-15,2 0 48 0,0 0-3216 0,1 3-640 16,1 0-128-16,1 1-32 0,0 0-96 0,2 0-32 15,3 1 0-15,1 2 0 0,1 2-352 0,3 2-80 16,1 2-16-16,0 2 0 0,3 1-256 0,3 1 128 0,-1 1-128 0,-1 2 0 16,-1 2 384-16,1-1-48 0,3 3 0 0,-3 1 0 15,-5 1 144-15,-1 7 32 0,0 4 0 0,-2 6 0 16,-2 4 80-16,-3 7 32 0,0 3 0 16,0-2 0-16,-1-3 160 0,-2-5 48 0,-1-3 0 0,-1-1 0 15,-1-1-272-15,-2 4-48 0,-3 2-16 0,1 3 0 16,-3 5-304-16,-1 0-48 0,-3 3-16 0,-3-1 0 15,-1-5-128-15,-2-3 0 0,-2-7 144 0,-1-1-144 16,-1-2 0-16,-2-1 144 0,2-2-144 0,-3-2 0 16,-3-1 0-16,0 0-192 0,-3 3 0 0,1-2 0 31,-1-1-1152-31,-2-4-240 0,0-3-32 0,-2-12-14848 0</inkml:trace>
  <inkml:trace contextRef="#ctx0" brushRef="#br0" timeOffset="-103109.4">6034 11510 4607 0,'0'0'192'0,"0"0"64"0,0 0-256 0,0 0 0 16,0 0 0-16,0 0 0 0,0 0 3200 0,0 0 576 0,0 0 128 0,0 0 32 15,-10 7-3168-15,3-1-640 0,-1 1-128 0,0-1 0 16,-2 1 400-16,2-1 112 0,8-6 32 0,-8 7 0 16,-1-3 848-16,9-4 160 0,0 0 48 0,0 0 0 15,0 0 208-15,0 0 48 0,0 0 16 0,0 0 0 16,0 0-768-16,0 0-144 0,0 0-48 0,9 10 0 15,1-3-592-15,3-5-112 0,0 1-16 0,3-3-16 16,1 0-176-16,3-1 0 0,0-1 144 0,4 1-144 16,-1 0 0-16,3-1 128 0,1 1-128 0,0 1 0 15,0-2 0-15,1 0-160 0,-2 0 16 0,0-1 0 16,1 0-272-16,-1 0-48 0,0-3-16 16,-1 1 0-16,-3-3-96 0,-1 2 0 0,0-1-16 15,0 1 0-15,0-1-80 0,-2 2-16 16,-2 0 0-16,1 1 0 0,-2 1-272 0,-2 3-48 0,-2 0-16 0,-1 3-11488 15</inkml:trace>
  <inkml:trace contextRef="#ctx0" brushRef="#br0" timeOffset="-102757.03">6127 11809 34143 0,'0'0'1520'0,"0"0"304"0,-3-5-1456 0,3 5-368 0,0 0 0 0,0 0 0 15,0 0 592-15,0 0 48 0,0 0 16 0,10 4 0 16,0-1-656-16,3 3 0 0,2-2 0 0,2 1 0 15,4 1 0-15,1 1 0 0,1-2 0 0,2 2 0 16,-2-2 0-16,4-1 0 0,1-3 0 0,0-2 0 16,-2-3 0-16,0-1 0 0,-1-1 0 0,-1 0 0 15,-2-2 0-15,2 1 0 0,1 0 0 0,-1 0 0 16,1 1 0-16,0 0-176 0,0 2 176 0,1 1-192 16,0-1-208-16,1 0-48 0,2 0-16 15,0 0 0-15,-1-1-2464 0,1 1-480 16,8-4-112-16,-4 0 0 0</inkml:trace>
  <inkml:trace contextRef="#ctx0" brushRef="#br0" timeOffset="-102122.55">7741 11342 10127 0,'0'0'896'0,"0"0"-704"0,-6-4-192 0,6 4 0 15,-9-2 4544-15,1 2 896 0,8 0 160 0,-8 5 32 16,8-5-4480-16,-8 8-912 0,2-2-240 15,-1 2 0-15,1 0 0 0,-1 0 0 0,1 1 0 0,-1-1-192 16,-1-1 192-16,1 4 0 0,-3-1 0 0,1 1 0 16,-1-2 0-16,-2 4 0 0,0 1 160 0,-1 1-160 15,0-2 672-15,-1 1 32 0,-2 0 16 0,-2 3 0 16,0-1 80-16,0 2 16 0,-2 3 0 0,2 1 0 16,0 3-176-16,-1 1-48 0,1-1 0 0,-1 2 0 15,-4 3-336-15,0-3-80 0,-3 1-16 0,2-3 0 16,3-3-32-16,2-4-128 0,1-4 192 0,2-3-64 15,3-3-128-15,3-2 192 0,0-2-192 0,10-4 192 0,0 0-64 0,-9-6-128 16,1-2 192-16,3-3-64 16,1 0 16-16,0-5 0 0,2-4 0 0,-1-1 0 0,1-2-144 0,-1-3 0 15,2 0 0-15,1 0 0 0,1-2 0 0,2 4 0 16,-1-1 0-16,2 3 0 0,0 3 0 0,1 4 0 16,2-1 0-16,-1 4 0 0,0 2-128 0,3 2 128 15,0 2 0-15,1 0 0 0,-1 0 0 0,2 3 0 16,1 1 0-16,1 0 0 0,0 0 0 0,1 2 0 15,-1-2 0-15,0 5 0 0,0 1 0 0,0 1 0 16,0 0 0-16,0 3 0 0,0 3 0 0,0 0 0 16,2 4 0-16,-1 3 128 0,0 3 48 0,1 4 0 15,-1 1 0-15,3 1 0 0,0 2-16 0,0-1 0 16,-2 0 0-16,2-2 0 0,2 0-160 0,0-3 0 0,2 0 0 16,0-5 128-16,1-4-128 0,0-2 0 0,-1-3 0 0,0-1-176 31,0-3-544-31,0 2-112 0,-2-3-32 0,2-1 0 15,1-3-2384-15,-1-2-464 0</inkml:trace>
  <inkml:trace contextRef="#ctx0" brushRef="#br0" timeOffset="-101224.2">8861 10982 29823 0,'0'0'1328'0,"0"0"272"0,0 0-1280 0,0 0-320 16,0 0 0-16,0 0 0 0,-7-5 576 0,7 5 64 15,0 0 16-15,0 0 0 0,-12-5-656 0,12 5 0 16,-9-1 0-16,9 1 0 0,-9-3 0 0,9 3 0 15,-12-1 0-15,1-1 128 0,2 2-128 0,9 0 0 16,-11 0 144-16,-3 2-144 0,-2-1 464 0,-1 2 32 16,-2-1 0-16,0 3 0 0,-3-1-48 0,-3 1-16 15,-1-1 0-15,0 0 0 0,0 0-128 0,0 1-32 16,-2 1 0-16,2-1 0 0,1-1-64 0,2 2-16 16,1 2 0-16,2 1 0 0,2-1 80 0,1 4 16 0,1 0 0 0,2 1 0 15,1 0-160-15,1 1-128 0,3-1 144 0,1 1-144 16,2-1 0-16,-1 0 0 0,2 0 0 0,1 0 0 15,0-1 0-15,2-1 0 0,0-1 0 0,1-2 0 16,1-8 0-16,0 9 0 0,0-9 0 0,3 9 0 16,-3-9 192-16,3 9-64 0,-3-9-128 0,7 8 192 15,-7-8 16-15,9 7 0 0,-9-7 0 0,13 5 0 16,-1 0-16-16,1-1-16 0,0-1 0 0,1-1 0 16,2 1-32-16,0 3 0 0,1 1 0 0,1-2 0 15,0 0-144-15,0 2 160 0,1-2-160 0,-1 0 160 16,-1-1-160-16,1 0 0 0,0 0 0 0,1-3 128 15,0-1-128-15,-1 2 0 0,-2-1 0 0,0-1 0 16,-3-1 0-16,-2 1 0 0,0-3 0 0,-1 2 0 16,-10 1 0-16,11 0 0 0,-11 0 128 0,0 0-128 15,0 0 0-15,10 1 0 0,-10-1 0 0,0 0 0 0,0 0 0 0,0 0 0 16,11 4 0-16,-11-4 0 0,0 0 0 0,0 0 0 16,0 0 0-16,0 0 0 0,1 13 0 0,-2-3 0 15,1-10 0-15,-6 9 0 0,-2-1 0 0,-1 1 0 16,-1-2 0-16,-2 1 0 0,-2 0 0 0,-3-1 0 15,-1 1 0-15,-2 0 0 0,-2 1 0 0,-2 0 0 16,1 0 0-16,-2 1 0 0,-2-1 0 0,-1 1 0 16,0 2 0-16,0 1 0 0,1 1 0 0,1 3 0 15,1 0-144-15,2 3 144 0,1-1 0 0,-1 2 0 16,0 0 0-16,1 1 0 0,0 3 0 0,2-2 0 0,3-1 0 16,0-1 0-16,0-1 0 0,2-2 0 0,0-1 0 0,5-1 0 15,1-2 0-15,2 2 0 0,1-3 0 0,0-2 0 16,4-1 0-16,2-3 0 0,0-7 0 0,5 8 0 15,-5-8 192-15,10 9-16 0,1-2 0 0,2-2 0 16,3 2 16-16,2-5 16 0,3 1 0 0,1-1 0 16,3 1-208-16,1 1 144 0,1-1-144 0,2-1 128 15,1 2-128-15,1 3 0 0,2-5 0 0,-1 3 0 16,1 2 0-16,-2 1 128 0,0-3-128 0,1-2 0 16,-2 2 0-16,-2-1 0 0,-3-3 0 0,-1-1 0 15,-4 0 0-15,0 0 0 0,-3-1-224 0,1-2 80 31,-1 1-352-31,0-2-64 0,0 0-16 0,-1 0 0 0,-1 0-448 0,1 1-112 16,0-1-16-16,-1 0 0 0,-2 2-1888 16,0-1-384-16</inkml:trace>
  <inkml:trace contextRef="#ctx0" brushRef="#br0" timeOffset="-100523.64">8262 12306 3679 0,'0'0'160'0,"0"0"32"0,0 0-192 0,0 0 0 0,0 0 0 0,0 0 0 16,0 0 5504-16,0 0 1040 0,0 0 224 0,0 0 32 16,0 0-5264-16,0 0-1072 0,0 0-208 0,0 0-32 15,0 0 352-15,10 3 64 0,1 0 0 0,2-3 16 0,0 0-208 0,2-1-32 16,1-1-16-16,2-1 0 0,2 0-48 0,-1 0-16 16,1-1 0-16,-1 1 0 0,0-1-32 0,-1-3-16 15,0 2 0-15,0-2 0 0,1 1-48 0,-2-1-16 16,-2 1 0-16,0-2 0 0,-5 1 80 0,-1 1 16 15,-2-3 0-15,-2 1 0 0,0-1-32 0,-2 0 0 16,-1-3 0-16,1 2 0 0,-2-2 0 0,-1 0 0 16,0 2 0-16,-1-1 0 0,-2 1-96 0,-1 1 0 15,-1 0-16-15,-3 1 0 0,-2 1-16 0,-2 2 0 16,-2 1 0-16,-1 1 0 0,-1 2-160 0,-3 1 0 16,0 3 0-16,-2 1-176 0,0 1 176 0,-1 1-208 15,0 2 80-15,0 3 128 0,1 0-160 0,0 4 160 0,0 2 0 0,0 1-144 16,2 2 144-16,0 2 0 0,2 2 0 15,3 1 128-15,1 1 0 0,3 2 0 16,2 0 0-16,2 0 0 0,1-4 112 0,4-1 16 0,4-4 16 0,0-2 0 16,5-2-16-16,0 0-16 0,1-1 0 0,2 2 0 15,-1-2-240-15,2 2 0 0,1-2 0 0,1 1 0 16,2-2-224-16,1 1-96 0,1-2 0 0,2 0-16 31,-1-2-1664-31,5-3-336 0,2-3-64 0,1-3-16 0</inkml:trace>
  <inkml:trace contextRef="#ctx0" brushRef="#br0" timeOffset="-98918.65">9840 11050 19807 0,'0'0'880'0,"0"0"176"0,0 0-848 0,0 0-208 16,0 0 0-16,0 0 0 0,0 0 1152 0,-5-5 176 15,1-3 32-15,4 8 16 0,0-10-368 0,2-1-80 16,-2 11-16-16,2-13 0 0,2 3-464 0,0-2-80 16,-1 0-32-16,-3 12 0 0,2-14-208 0,1 2-128 15,-2 0 160-15,-1 12-160 0,1-13 368 0,-1 13-32 16,0 0 0-16,0 0 0 0,-6-9 288 0,6 9 48 15,-10-5 16-15,-1 4 0 0,1 5-16 0,-1 0 0 16,1-1 0-16,-1 3 0 0,1-1-416 0,0 1-64 16,0 1-32-16,3 1 0 0,0 0-160 0,1-1 160 0,-2 0-160 15,1 1 160-15,-1 0-160 0,2 2 0 0,-1 0 0 0,1 5 128 16,-2 0-128-16,-2 5 128 0,3 7-128 0,2 3 128 16,-2 6 192-16,2 3 48 0,0 4 0 0,-2 1 0 15,0 2-96-15,-1-5-16 0,0-3 0 0,3-1 0 16,-1-6-256-16,3 4 160 0,-3 3-160 0,2 2 128 15,2 3-128-15,-1-1 0 0,1 1 0 0,2-1 128 16,2-3-128-16,2-4 0 0,0-2 0 0,1-6 0 16,-1-5-240-16,-1-3-128 0,1-5-16 0,-2-2-16 15,2-1-1792-15,-2-3-368 0,-4-1-64 0,2-7-11648 16</inkml:trace>
  <inkml:trace contextRef="#ctx0" brushRef="#br0" timeOffset="-98707.88">9353 11643 29487 0,'0'0'1296'0,"0"0"288"0,2-10-1264 0,1 5-320 16,-3 5 0-16,0 0 0 0,0 0 2496 0,11-2 432 15,0 4 80-15,4-1 32 0,0 3-2752 0,3 0-544 16,3 1-128-16,5 0 0 0,3 0 48 0,4-2 16 15,1 2 0-15,-2-2 0 16,-1-1-1008-16,1-2-192 0,-1-2-32 0,-2-2-16 16,-3-3-2016-16,-3 1-384 0,7-6-96 0,-6 4-16 0</inkml:trace>
  <inkml:trace contextRef="#ctx0" brushRef="#br0" timeOffset="-98475.1">10033 11938 16575 0,'0'0'736'0,"0"0"160"0,-6 8-720 0,-1 1-176 0,0 1 0 0,0 1 0 16,2-1 4960-16,5-10 960 0,0 0 192 0,-4 13 32 16,3 2-4864-16,1-1-960 0,0 0-320 0,2-1 160 15,1 2-160-15,-1 0-176 0,-2 0 48 0,0 1 0 16,0 1-464-16,-1 2-96 0,0-1-16 0,0-2 0 15,-2-2-528-15,0-1-112 0,-1-3-32 0,4-10 0 16,-5 10-1648-16,5-10-336 0</inkml:trace>
  <inkml:trace contextRef="#ctx0" brushRef="#br0" timeOffset="-97773.28">10876 10918 30751 0,'0'0'1360'0,"0"0"288"0,-11 3-1328 0,2 0-320 15,1 1 0-15,8-4 0 0,-10 3 240 0,1 4-32 16,0 1 0-16,-2 0 0 0,1-1-208 0,-2 1 0 16,0 0 0-16,-1 1 0 0,-1-1 0 0,-2 2 0 15,-1 1 128-15,0 1-128 0,2-1 480 0,-1 4 48 16,0 2 16-16,1 2 0 0,-2 3 352 0,0 3 80 16,1 4 16-16,1 5 0 0,0 2-160 0,1 2-16 15,1 0-16-15,1-3 0 0,2-2-464 0,2-2-80 16,3 0-32-16,1 2 0 0,1 1-224 0,3 1 128 0,3 4-128 0,2 1 0 15,1 2 128-15,2 0-128 16,1 0 0-16,2-3 0 0,-1 0 0 0,2-7-208 16,0-6 16-16,1-5 0 15,0-2-384-15,0-5-64 0,0 0 0 0,1-2-16 16,-1-2-496-16,0-2-80 0,0-1-32 0,2-2 0 16,-2-1-512-16,0 0-96 0,1-4-32 0,0-2 0 15,1 1-448-15,-1-1-80 0,-1-2-32 0,0 0-6928 0</inkml:trace>
  <inkml:trace contextRef="#ctx0" brushRef="#br0" timeOffset="-97490.49">10975 11244 33567 0,'0'0'1488'0,"-3"-8"304"0,-2 2-1424 0,5 6-368 16,-8-4 0-16,8 4 0 0,0 0 896 0,0 0 128 15,0 0 0-15,-1 14 16 0,1 3-864 0,2 4-176 16,4 1 0-16,-1 3 0 0,0 1 0 0,0-2-128 16,0-2 128-16,1 1 0 0,0 1 0 0,2 2 0 15,-1 1 0-15,-2 5 0 0,0 3 0 0,-1 4 0 16,-2 3 0-16,0-1 0 0,-2 5 0 0,-2-4 0 16,1-5 0-16,0-3 0 0,0-8-128 0,-2-5 128 15,0-2-128-15,2-5 128 16,0-2-528-16,-1-5-32 0,2-7 0 0,0 0 0 15,0 0-2208-15,0 0-448 0</inkml:trace>
  <inkml:trace contextRef="#ctx0" brushRef="#br0" timeOffset="-96918.47">11005 11190 23039 0,'0'0'2048'0,"0"-10"-1648"0,-3 1-400 0,3 9 0 15,-3-10 4304-15,2 1 784 0,1 2 160 0,3-1 16 16,2 2-4304-16,4-1-960 0,3 1 0 0,1-1 0 16,1 1-576-16,3-1-64 0,1 2 0 0,1 1 0 15,0 2 384-15,1 0 80 0,1 2 16 0,0 2 0 0,-1 0 160 0,-1 2 0 16,-2 1 0-16,-2 1 0 0,0 0 0 0,-4 2-128 16,-2 0 128-16,-9-8 0 0,8 11 0 0,-3 2 0 15,-2-1 0-15,-2 3 0 0,-2 0 0 0,0 5 0 16,-3 2 0-16,-1 4 0 0,-3 0 240 0,-3 1-32 15,-3-2 0-15,-3 1 0 0,-1-4-208 0,0 1 0 16,-1-6-192-16,1-2 192 0,-1-2-208 0,2-2 64 16,4-4 16-16,3-1 0 0,1-1 128 0,9-5 0 15,0 0 0-15,0 0 0 0,0 0 0 0,0 0 176 16,0 0-176-16,0 0 192 0,0 0-192 0,0 0 0 16,11-4 0-16,-1 1 0 0,1 2 0 0,-1 1 0 15,-1 0-160-15,2 0 160 0,0 1 0 0,2 1-144 16,0-1 144-16,0 3 0 0,3 0 0 0,-2 1-128 15,1 2 128-15,-1-2 0 0,0 0 0 0,1 0 0 16,-1 2 0-16,0-2-128 0,1-1 128 0,-1 1 0 16,0 0 0-16,1-1 0 0,0 1 0 0,0 1 0 15,-2-1 0-15,-1 1-128 0,-2 2 128 0,-2 0 0 0,-8-8 0 0,6 14 0 16,-2 1 0-16,-1-1 0 0,-3 2 0 16,-1-1 0-16,-3 2 128 0,-2 0 64 15,-1-1 16-15,-1 1 0 0,-1 0 96 0,-2 0 16 0,-1 4 0 0,1-3 0 16,-2 0-96-16,0 0-16 0,-2-1 0 0,0-1 0 15,-4 0-80-15,1-3 0 0,0 0-128 0,-2-2 192 16,0-3-192-16,0 0 176 0,0-3-176 0,2-1 160 16,-1 0-160-16,0-4 0 0,1-3 0 0,1 1 0 15,1-1-320-15,2-1-80 0,1 0-32 0,1-2 0 16,2-3-1904-16,1-2-384 0,2-2-80 0</inkml:trace>
  <inkml:trace contextRef="#ctx0" brushRef="#br0" timeOffset="-96250.74">11440 10901 3679 0,'0'0'320'0,"0"0"-320"16,0 0 0-16,0 0 0 0,-9 3 7168 0,9-3 1376 16,0 0 272-16,0 0 48 0,0 0-7072 0,0 0-1424 15,1 10-368-15,3 4 0 0,-4-14 0 0,8 18 0 16,0-3-208-16,1 4 64 0,1-1 144 0,2 1 0 0,0 5-144 0,0 2 144 16,1 5 0-16,2 2 0 0,2 2 0 0,1 2 0 15,1-1 0-15,0-1 0 0,0-1 0 0,0-3 0 16,1-3 0-16,-2-5 0 0,-1-2 144 0,-1 0-16 15,-2-3 288-15,0 2 64 0,-1-1 16 0,0 4 0 16,-2-3 0-16,-1 4 0 0,-1 3 0 0,-2 3 0 16,-5 2-496-16,1 1 0 15,-3 1 0-15,-1 2 0 0,-2 0 0 0,-2-1 0 0,-3 0 0 0,-1-5 0 16,-3-3 0-16,-1-5-192 0,0-3 16 16,-1-2 0-1,-2-1-288-15,-1-4-64 0,-2-1-16 0,-1-2 0 16,1-2-336-16,0-2-64 0,1-1-16 0,2-3 0 15,1-2-1744-15,2-4-368 0</inkml:trace>
  <inkml:trace contextRef="#ctx0" brushRef="#br0" timeOffset="-95739.43">12724 10974 23839 0,'0'0'1056'0,"0"0"224"0,-9-6-1024 0,0-1-256 16,3 2 0-16,-1 0 0 0,7 5 672 0,-9-5 96 0,0 0 0 0,9 5 16 16,-8-6-528-16,1 1-96 15,1-1-32-15,-1-1 0 0,1 2 16 0,6 5 0 0,-8-7 0 0,2 2 0 16,6 5-144-16,-10-6 160 16,1 0-160-16,0 2 160 0,-1 2 416 0,1 2 64 0,-1 1 32 0,0 2 0 15,-2-1-64-15,2 4-16 0,-2-1 0 0,2 1 0 16,1 2-208-16,-1 0-32 0,3 0-16 0,1 2 0 15,1 2-80-15,3 0 0 0,2-12-16 0,-3 18 0 16,-1 2 96-16,3 3 32 0,-1 6 0 0,2 3 0 16,0 9 112-16,2 4 32 0,-1 6 0 0,0 1 0 15,1-1-240-15,-1-3-32 0,-1-3-16 0,0-1 0 16,0-1-224-16,-3 1 0 0,2 5 0 0,0 0 0 0,-1 1 0 0,2-3 0 16,2-2 0-16,-1-6 0 0,-1-6 0 0,1-4 0 15,1-7 0-15,0-4 0 0,0-2-400 0,0-5 16 16,1-1 16-16,-3-10 0 15,0 0-1888-15,0 0-384 0,0 0-80 0</inkml:trace>
  <inkml:trace contextRef="#ctx0" brushRef="#br0" timeOffset="-95500.83">12255 11469 28559 0,'0'0'2544'0,"0"0"-2032"0,0 0-512 0,0 0 0 16,0 0 2784-16,0 0 464 15,0 0 80-15,12-3 32 0,-1 3-2848 0,4-1-512 16,0-1-240-16,1 1 32 0,1 0 32 0,1 1 16 0,2-2 0 0,1 1 0 31,1 0-224-31,0 0-64 0,-1-2 0 0,1 2 0 16,1-1-384-16,2 0-96 0,1 0-16 0,-1 0 0 15,0-1-1648-15,-2 2-336 0,-1 1-64 0</inkml:trace>
  <inkml:trace contextRef="#ctx0" brushRef="#br0" timeOffset="-95003.23">12822 11821 12895 0,'0'0'576'0,"0"0"112"0,0 0-560 0,0 0-128 15,0 0 0-15,0 0 0 0,0 0 3792 0,0 0 736 16,1-10 144-16,-1 10 16 15,4-7-4080-15,4-1-816 0,4-3-176 0,2 4-16 0,2 0 256 0,-1 0 144 16,1-2-160-16,0 2 160 0,-2 0 0 0,0 1 0 0,1 0 0 0,-1 1 0 16,0 0 128-16,-1 1 112 15,1 0 16-15,-3 1 16 0,1 1 208 0,-12 2 32 16,0 0 16-16,12 1 0 0,-12-1 0 0,0 0 0 0,10 8 0 0,-3 2 0 16,-3 3-400-16,-3 2-128 15,-2 0 0-15,-2 5 0 0,-2-2 0 0,-2 3-144 16,-1 1-16-16,-2 2 0 0,-2-3-16 0,2-1 0 0,-3 0 0 0,0-2 0 15,-2-1 176-15,1-1-128 0,1-1 128 0,0 0-128 16,1-2 128-16,1 0 0 0,-1 0 128 0,1 1-128 16,4-3 144-16,0 2-144 0,-1-2 192 0,3 1-192 15,0 0 336-15,1 0-32 0,0 2-16 0,3 3 0 16,3-1 64-16,1-1 16 0,-1 0 0 0,2 0 0 16,0 1-240-16,4-2-128 0,1-1 160 0,2 0-160 15,-1-5-240-15,3-1-144 0,1-2-16 0,2-3-16 16,0-2-1664-16,1-5-336 0,1-4-64 0</inkml:trace>
  <inkml:trace contextRef="#ctx0" brushRef="#br0" timeOffset="-94538.77">13646 10840 1839 0,'0'0'160'0,"0"0"-160"16,0 0 0-16,0 0 0 0,-9 7 5232 0,1-1 1008 15,0 1 208-15,-1 1 32 0,0 2-4576 0,-1 2-928 0,-1 2-176 16,1 0-32-16,-2 1-192 0,0 0-48 0,-1 5 0 0,0-1 0 16,-2 1 208-16,0 5 32 0,3 1 16 0,1 6 0 15,-2 5-128-15,1 3-16 0,0 3-16 0,0 0 0 16,1 0-144-16,0-2-32 0,2-6 0 0,0-1 0 16,-1 0-192-16,0-2-64 0,3 1 0 0,-1 2 0 15,1 3-192-15,2 2 0 0,1 1 128 0,2-1-128 16,2-1 0-16,1 1 128 0,3-1-128 0,1-5 0 0,3-6 0 15,1-3 128-15,0-3-128 0,3-4 0 16,0-3-336-16,3-4-112 0,3-1-32 16,1-3 0-16,-2-1-864 0,2 0-160 0,2-3-32 0,-1-1-16 15,-2 1 128-15,0-3 16 0,0-1 16 0,1-1 0 16,-2 0 288-16,-2 0 48 0,0-1 16 0,-2-1-9136 16</inkml:trace>
  <inkml:trace contextRef="#ctx0" brushRef="#br0" timeOffset="-94134.18">13733 11607 8287 0,'0'0'736'0,"0"0"-592"16,0 0-144-16,0 0 0 0,-4-7 6688 0,4 7 1312 15,0 0 256-15,0 0 48 0,7-6-6640 0,2 0-1344 16,3 3-320-16,1-1 0 15,3-2-432-15,2 1-144 0,3-1-48 0,-1 1 0 16,0-3-16-16,0 0 0 0,-1-1 0 0,-1 0 0 0,-1 1 352 0,-1-1 64 0,-3 1 16 0,-1 0 0 16,-4 0 528-16,-8 8 128 0,6-10 0 0,-6 10 16 15,4-11 304-15,-1 1 64 0,-3-1 16 0,0 1 0 16,0 10-448-16,0-12-80 0,0 2-32 0,0 10 0 16,0 0-288-16,-8-7-144 0,-1 1 16 0,-3 3 0 15,-2 3-128-15,-1 4-32 0,-2 3 0 0,0 0 0 16,0 1 144-16,-1 3 144 0,-3 0-208 0,2 1 80 15,-2 1 128-15,0 2 0 0,0-1-144 0,3 3 144 0,2 1 0 0,5 3 0 16,1 0 0-16,3 2 0 0,1 3 128 16,2 3 32-16,3-2 16 0,1 5 0 0,1-1-32 0,3-1 0 15,3-1 0-15,2-1 0 0,0-2-144 0,2-2 0 16,0-3 0-16,1-4 0 0,0-2-144 0,1-2-64 16,1-1-16-16,2-1 0 15,2-4-768-15,2-1-160 0,0-1-16 0,5-4-16 16,1-2-1728-16,2-2-352 0,0-1-64 0</inkml:trace>
  <inkml:trace contextRef="#ctx0" brushRef="#br0" timeOffset="-93636.32">13933 10976 28847 0,'0'0'1280'0,"0"0"256"0,0 0-1216 0,0 0-320 0,0 0 0 0,0 0 0 16,0 0 608-16,10 1 64 0,1 2 16 0,-1 1 0 0,-10-4-384 0,13 1-80 16,0 0-16-16,-1 2 0 0,-2 1 288 0,1 0 48 15,1 1 16-15,-2 1 0 0,-1 1-352 0,2 2-64 16,0 0-16-16,1 2 0 0,1 3 96 0,0 3 16 16,0 5 0-16,1 1 0 0,2 5 128 0,1 2 16 15,0 1 16-15,0 0 0 0,-1 2 16 0,1 0 0 16,-1-3 0-16,1-3 0 0,-1-1-48 0,0-1-16 15,-2 0 0-15,-1-1 0 0,-3 1-48 0,0 2-16 16,-3 2 0-16,0 1 0 0,-2 4-48 0,-1 1-16 16,-1 3 0-16,-1-1 0 0,-2 3-224 0,0-1 128 15,-2 0-128-15,-2-4 0 0,-3-3 144 0,-2-2-144 16,0-4 128-16,-3 1-128 0,-2-2 176 0,-2 1-48 16,-1-1-128-16,0 0 192 0,0-2-192 0,1-1 0 15,-3 0 0-15,2-3 0 16,2-6-1600-16,-1-6-192 0,2-4-64 0</inkml:trace>
  <inkml:trace contextRef="#ctx0" brushRef="#br5" timeOffset="-87665.97">15312 11251 6447 0,'0'0'272'15,"0"0"80"-15,3-11-352 0,-1 2 0 0,1-1 0 0,0 1 0 0,-1 0 3840 0,1-1 688 16,-1 1 144-16,1 0 16 0,0 0-3472 0,1 0-704 16,-2-1-144-16,2 2-32 0,0 0 80 0,-1 0 16 15,-3 8 0-15,3-9 0 0,0 2-48 0,1 0 0 16,-1 0 0-16,1 1 0 0,-2-2 208 0,-2 8 48 15,4-8 0-15,-4 8 0 0,5-9-80 0,-5 9-16 16,4-12 0-16,0 3 0 0,-4 9 32 0,3-10 0 16,-3-1 0-16,0 11 0 0,-2-10-128 0,2 10-32 0,-1-9 0 0,1 9 0 15,-4-11-96-15,4 11-32 0,-5-8 0 0,5 8 0 16,-9-5-144-16,9 5-16 16,-12-4-128-16,0 3 192 0,1-2-192 0,0 2 128 0,1 0-128 0,1-1 0 15,-2 1 224-15,2 1-48 0,-1 0-16 0,1 1 0 16,9-1-160-16,-11 0 192 15,11 0-192-15,-10 0 192 0,10 0-64 0,-11 3 0 16,2 0 0-16,0 0 0 0,0 1-128 0,0 4 0 0,-2 3 0 16,2 4 0-16,1 2 128 0,-1 5-128 0,1 7 0 0,1 5 128 15,0 4-128-15,1 3 0 0,-1 6 144 0,2-1-144 16,0-2 240-16,-1-2-32 0,1-7 0 0,1 0 0 16,0 1-48-16,2 0-16 0,0 3 0 0,1 2 0 0,0 0-144 15,1 2 128-15,0-1-128 0,1-1 128 16,2-1-128-16,-1-5 128 0,1-2-128 0,1-6 128 0,-2-5 0 15,0 0 0-15,-1-3 0 0,0-1 0 0,-1 2-128 0,0-3-176 16,-1-2 48-16,0 2 0 0,-1-3-160 0,0-1-32 16,-2 1 0-16,1-1 0 15,-2 0-144-15,-1-2-48 0,-2 0 0 0,0-1 0 16,0-1-240-16,2-2-48 0,6-7-16 0,-9 4 0 16,-2-4-2464-16,1-3-496 0</inkml:trace>
  <inkml:trace contextRef="#ctx0" brushRef="#br5" timeOffset="-87284.22">14972 11598 20271 0,'0'0'1792'0,"-11"4"-1424"0,0-2-368 0,-2 3 0 16,0 2 3584-16,0-1 640 15,3 5 128-15,1-1 16 0,2 1-3456 0,0-2-688 0,2 1-224 16,1 1 128-16,4-11 112 0,-4 10 16 16,4-10 16-16,0 0 0 0,0 0-96 0,0 0-32 0,0 0 0 0,5 9 0 15,-5-9 48-15,11 4 0 16,-1-4 0-16,2-1 0 0,0-2 240 0,-1-1 48 0,1-1 16 0,1 1 0 15,1-2-64-15,2 0-16 0,1 1 0 0,0 0 0 16,0 0-240-16,1-2-48 0,0 2-128 0,2 1 192 16,1-1-192-16,1 0 0 0,1 0 0 0,3 1 0 15,1 0 0-15,1 0-128 0,1-1 128 0,2 2-160 16,1 2-1392-16,0-1-288 0,-1 1-48 0,-1 0-9344 16,-1-2-1872-16</inkml:trace>
  <inkml:trace contextRef="#ctx0" brushRef="#br5" timeOffset="-86717.76">15403 11965 12895 0,'0'0'576'0,"0"0"112"0,-9 2-560 0,3-1-128 16,6-1 0-16,0 0 0 0,0 0 3440 0,0 0 656 0,0 0 128 0,0 0 16 15,10 2-3136-15,3 0-624 0,2-2-128 0,0 0-32 16,2-2-80-16,1 2-32 0,1-1 0 0,0 1 0 16,1 0-16-16,-1 0 0 0,1-1 0 0,-2 0 0 15,-1-1 240-15,-1 2 32 0,-2 0 16 0,-1-1 0 16,-1 0 0-16,-2-1 0 0,-10 2 0 0,12 0 0 16,-2-1-288-16,-10 1-48 0,11-3-16 0,-11 3 0 0,0 0-128 15,10-2 0-15,-10 2 144 0,0 0-144 16,0 0 0-16,0 0 144 0,0 0-144 0,0 0 0 0,0 0 144 0,0 0-144 15,0 0 0-15,0 0 144 0,0 0 112 0,-4 12 0 16,-1-3 16-16,0 0 0 0,-3 1-80 0,-1 1 0 16,-1 0-16-16,-1 1 0 0,-2 1-176 0,0 0 192 15,-3 3-192-15,1 3 192 0,-2 2-192 0,-1 3 192 0,-1 2-192 16,1 0 192-16,1 3 32 0,0 2 16 16,2-1 0-16,2 1 0 0,2-2-48 0,1 0 0 15,-1-2 0-15,3-4 0 0,3-3 208 0,3-2 48 0,3-2 0 0,3-2 0 16,1-1-208-16,2-1-48 15,-1-3 0-15,2-1 0 16,1 0-1376-16,-1-3-288 0,0 0-48 0,1-1-9824 16,-9-4-1968-16</inkml:trace>
  <inkml:trace contextRef="#ctx0" brushRef="#br5" timeOffset="-85531.42">16381 10934 2751 0,'0'0'256'0,"0"0"-256"0,0 0 0 0,0 0 0 16,0 0 3840-16,0 0 704 0,7-6 160 0,-7 6 32 15,0 0-2496-15,0 0-512 0,0 0-80 0,0 0-32 16,0 0-976-16,0 0-208 0,0 0-48 0,0 0 0 0,0 0-384 0,0 0 0 15,0 0 0-15,0 0 0 0,0 0 224 0,0 0-32 16,0 0-16-16,0 0 0 0,0 0 208 0,1 7 64 16,-1-7 0-16,-1 8 0 0,-1 0 256 0,-1 1 64 15,-3-1 16-15,-3 2 0 0,0-1 112 0,-11 14 0 16,2-4 16-16,0 5 0 0,-2 0-288 0,3 5-64 16,1 1-16-16,0 5 0 0,0 4-240 0,2 3-48 15,1 1-16-15,1-4 0 0,0-2-80 0,2-3-16 16,1-3 0-16,2-1 0 0,2 0 32 0,1 3 0 15,2 2 0-15,-1 4 0 0,3 8-48 0,-1 2 0 16,-1 2 0-16,5-1 0 0,2-5 128 0,4-6 32 16,2-5 0-16,0-2 0 0,3-6-288 0,-1-3 128 15,0-2-128-15,1 0 0 0,2-3 0 0,2 0-256 16,-1-1 32-16,1-2 0 16,0-4-800-16,2 1-176 0,1-3-16 0,1 0-16 15,1-2-1184-15,2-3-224 0,0-2-48 0</inkml:trace>
  <inkml:trace contextRef="#ctx0" brushRef="#br5" timeOffset="-84964.63">16736 11253 15663 0,'-1'10'1392'0,"1"-7"-1120"0,1 3-272 0,-1-1 0 16,-1 1 4544-16,2 4 864 0,4 3 160 0,0 1 48 16,2 3-4288-16,1 1-864 0,-1 0-160 0,4 2-48 15,1-1 32-15,-2 1 0 0,0 1 0 0,0 2 0 0,-3 1-288 0,1 3 160 16,0 1-160-16,-1 4 128 0,-4 3-128 0,1 2 0 16,0-1 0-16,-1 0 128 0,-3-3-128 0,0-1 0 15,0-4 0-15,-1-4 0 0,-2-2 144 0,2-5 0 16,-2-1 0-16,2-5 0 0,-2 0-16 0,2-5-128 15,1 1 192-15,0-7-64 16,0 0-1152-16,0 0-256 0,0 0-32 0,0 0-9472 16,8-11-1888-16</inkml:trace>
  <inkml:trace contextRef="#ctx0" brushRef="#br5" timeOffset="-84349.85">16728 11156 26719 0,'-1'-20'2368'0,"-1"7"-1888"16,0-1-480-16,0 2 0 0,1 3 3280 0,1 9 560 15,0 0 128-15,0 0 0 0,0 0-3184 0,7-8-640 16,-7 8-144-16,11-5 0 0,1 1-240 0,1 1-48 0,2 1-16 0,0 0 0 16,3 2 304-16,2 0-160 15,0 0 160-15,0 2-128 0,3 0 128 0,1 2 0 16,0 0 0-16,1 1 0 0,-1-1 144 0,0 1 16 15,-2 3 0-15,-1 1 0 0,-2 2 80 0,0 1 16 16,-5 1 0-16,-2 2 0 0,-2 2-96 0,-2 4-16 0,-3 3 0 0,-2 3 0 16,-2-1-144-16,-2 1 192 0,-3 2-192 0,-3-2 192 15,-2-4-192-15,-1-3 128 0,-2 0-128 0,-1-4 128 16,-1-3-128-16,-2 0 0 0,-1-2 0 0,0 1 0 16,-1-1 0-16,0-2 0 0,-1-3 0 0,1 1 0 0,1-2 0 15,3-1 0-15,-3-1 0 0,1-3-176 0,2 0 48 16,1-2 0-16,1 1 0 0,3-2 0 0,0-1 128 0,2 0 0 15,7 4 0-15,0 0 0 0,0 0 0 0,0 0 0 16,0 0 0-16,0 0 0 0,6-10 0 0,1 5 0 16,4 0 0-16,2 2-128 0,0 0 128 0,1 2-128 15,2 1 128-15,2 0-128 0,-1 1-32 0,3 2 0 16,-1 1 0-16,1 0 0 0,-1 1 16 0,1 0 0 16,-2 2 0-16,-2-1 0 0,-1 1 144 0,-2-1 0 15,1 1-144-15,-3-1 144 0,0 1 0 0,-11-7 0 16,9 10 0-16,-9-10 0 0,8 12 192 0,-3 0-64 15,-5-12 0-15,1 15 0 0,-1 0 48 0,-1 0 0 16,-2 2 0-16,1-1 0 0,-4 2-176 0,2 2 192 0,-1-1-192 0,0 2 192 16,-1 0-192-16,-2-1 0 15,0-1 0-15,-1 2 128 0,-2 0-128 0,0 0 0 16,-2-4 0-16,0-3 0 0,-2-1 0 0,-2 0 0 16,-1-4 0-16,0 0 0 0,-2 1 0 0,1-3-224 0,-1 0 80 15,-1 1 16-15,-1-3-208 0,0 1-48 16,1 1 0-16,0 1 0 15,2-3-432-15,0-1-80 0,2 0-32 0,3-2 0 16,1-2-1568-16,4-1-304 0,9 1-64 0,0 0-16 0</inkml:trace>
  <inkml:trace contextRef="#ctx0" brushRef="#br5" timeOffset="-83966.51">17269 12007 22111 0,'0'0'1968'0,"-8"-1"-1584"16,0-2-384-16,8 3 0 0,0 0 3872 0,0 0 688 15,0 0 144-15,0 0 32 0,0 0-3712 0,0 0-752 16,0 0-144-16,0 0-128 0,0 0 0 0,13 8-192 16,0 0 0-16,2-2 0 0,0 2 64 0,2 0 128 15,0 0-208-15,0 1 80 0,0 3 128 0,-1 1-128 16,0 1 128-16,-2 0-128 0,-2 2 128 0,-3-2 0 16,-4 2 0-16,1 0 0 0,-2 2 0 0,-1 0 0 15,-2-4 128-15,-1 2-128 0,-1 0 224 0,0-1-32 16,-3-2 0-16,0 2 0 0,-1-1-192 0,-2-1 144 15,1-2-144-15,-1-1 128 0,1 0-352 0,0-2-80 0,6-8-16 16,-7 7 0 0,7-7-2240-16,-10 4-464 0,1-3-96 0</inkml:trace>
  <inkml:trace contextRef="#ctx0" brushRef="#br5" timeOffset="-82596.46">17774 11664 3679 0,'0'0'320'0,"-10"8"-320"0,0-2 0 0,0 1 0 16,-1-3 5120-16,3 0 944 0,8-4 192 0,0 0 32 15,0 0-3840-15,0 0-768 0,0 0-144 0,0 0-48 16,0 0-720-16,0 0-128 0,0 0-48 0,0 0 0 16,0 0-592-16,13 0-160 0,-2-2-16 0,-11 2 0 15,12-2-48-15,-12 2-16 0,0 0 0 0,0 0 0 16,0 0 240-16,10-1 0 0,-10 1 0 0,0 0 0 15,0 0 352-15,0 0 16 0,0 0 0 0,0 0 0 0,0 0 480 0,0 0 112 16,0 0 0-16,0 0 16 0,0 0-160 0,0 0-48 16,0 0 0-16,0 0 0 0,0 0-432 0,0 0-80 15,12 2-32-15,-12-2 0 0,0 0-64 0,11 1-16 16,-11-1 0-16,12 0 0 0,-12 0-16 0,11-1 0 16,-11 1 0-16,10-4 0 0,-2-1 64 0,-8 5 16 15,0 0 0-15,0 0 0 0,9-8 80 0,-9 8 16 16,5-6 0-16,-5 6 0 0,0 0-48 0,0 0 0 15,5-7 0-15,-5 7 0 0,0 0 0 0,4-6 0 16,2-1 0-16,-1 1 0 0,-5 6-96 0,6-7-32 16,-6 7 0-16,11-8 0 0,-1-1-128 0,1 1 128 15,-1 1-128-15,0-1 128 0,1 0 0 0,-1 0 0 16,2 2 0-16,-2-1 0 0,1 1 64 0,-2-1 16 16,-1 0 0-16,-8 7 0 0,9-6-48 0,-9 6-16 15,8-8 0-15,-8 8 0 0,0 0 0 0,6-8 0 16,-6 8 0-16,0 0 0 0,4-10 48 0,-3 2 16 0,-1 8 0 0,0 0 0 15,-2-9-208-15,2 9 0 16,-4-10 0-16,0 0 0 0,0 1 0 0,0 1 0 16,-1-1 0-16,5 9 0 0,-9-9 0 0,1 3 0 0,-1-1 0 0,1 2 0 15,0 1 0-15,8 4 0 0,-10-3 0 0,-1 2 0 16,1 0 0-16,0 1 0 0,-1 1-128 0,1 2 128 16,-2 1 0-16,2 1-192 0,-2 0 192 0,0 0-160 15,0 0 160-15,1 3 0 0,-2 0 0 0,1 1 0 16,-1 0 0-16,1 2-128 0,3-1 128 0,0 2-128 15,-2 1 128-15,2 1 0 0,0 1 0 0,-1 2 0 16,2 1 0-16,0 3 0 0,2 2 0 0,0 3 0 16,1 2 0-16,1-2 128 0,2 0-128 0,-1 0 128 0,2-1-128 0,1-2 0 15,1-2 0-15,0 0 0 0,2 0 0 0,1-6-128 16,0-2 128-16,1-2-192 0,1-2 192 0,2-1-160 16,3 0 160-16,0-2-160 15,3 1-336-15,1-5-64 0,5 1-16 0,-1-2 0 16,0-2-416-16,0-2-96 0,2 1 0 0,0-1-16 15,0 2-1328-15,0-3-256 0,-2-1-48 0,-1 2-8080 16,-1 2-1632-16</inkml:trace>
  <inkml:trace contextRef="#ctx0" brushRef="#br5" timeOffset="-82214.11">18053 11955 33695 0,'0'0'1488'0,"0"0"304"0,0 0-1424 0,0 0-368 0,0 0 0 0,0 0 0 16,0 0 1200-16,0 0 160 0,6 10 48 0,2-2 0 15,1 0-1216-15,3 1-192 0,1 1-144 0,1 2 144 16,2-1-384-16,-1 2 32 0,1 0 16 0,-2 1 0 0,1 3 48 0,-2 1 16 16,-3 0 0-16,-1 3 0 0,0 3 272 0,-2 2 0 15,-2 1 0-15,-1-1 0 0,-3 2 384 0,-1 2-32 16,-1-4 0-16,-1 1 0 0,-2 3-160 0,0-5-16 16,-2-6-16-16,0 0 0 0,-1-1-32 0,0-1-128 15,-2-4 192-15,-2-1-64 0,-1-2-128 0,1 1 128 16,-2-2-128-16,-2 1 128 0,0-2-128 0,-2-2-144 15,0 0 144-15,-2-2-208 16,1-1-624-16,0-1-112 0,0-1-16 0,1-4-16 16,-2 0-2128-16,3-3-416 0</inkml:trace>
  <inkml:trace contextRef="#ctx0" brushRef="#br5" timeOffset="-81745.3">18671 11556 36047 0,'0'0'1600'0,"0"0"320"0,-10 4-1536 0,10-4-384 0,-10 6 0 0,3 2 0 15,7-8 672-15,-5 12 48 0,5-12 16 0,0 0 0 16,0 14-736-16,3-1 0 0,-3-13 0 0,6 16 0 0,1-2 0 0,1 2 0 16,0-2 0-16,1 3 0 0,0 0 0 0,1 1 128 15,2 1-128-15,-2-1 0 0,1 1 256 0,-2 2-32 16,-1-1-16-16,1 2 0 0,0 1 48 0,0 0 16 16,0-2 0-16,-1-1 0 0,-3 0 0 0,1 1 0 15,-4-2 0-15,2 2 0 0,0 1 64 0,-1 2 16 16,-1-1 0-16,-1 2 0 0,1 0-96 0,-1 2 0 15,0 2-16-15,1 1 0 0,-1 0-112 0,2-1 0 16,-1-3-128-16,0-2 192 0,-2-1-192 0,0 0 128 16,-2-2-128-16,0-2 0 0,-2 1 0 0,0-4 0 15,-4-3 0-15,-1-2 0 0,-2 1 0 0,0-1 0 16,-4-4 0-16,0 1 0 0,-2-3 0 0,-2 2 0 16,0-3 0-16,-2-2 0 0,-1 0 0 0,0-1 0 15,-2-2 0-15,3-2 0 16,2-2-384-16,1-4-80 0,-2 0-16 0,3-7 0 15,1-3-2784-15,2-10-576 0</inkml:trace>
  <inkml:trace contextRef="#ctx0" brushRef="#br5" timeOffset="-81537.66">18530 11299 43023 0,'0'0'1904'0,"-4"-10"400"0,-4-2-1856 0,0 3-448 0,2 1 0 0,0 4 0 16,6 4 752-16,0 0 48 0,0 0 16 0,0 0 0 15,0 0-944-15,0 0-192 0,0 0-48 0,6 9 0 16,-6-9-1312-16,10 9-272 0,-1 0-48 0,-1-1-16 16,-8-8-1328-16,12 4-272 0</inkml:trace>
  <inkml:trace contextRef="#ctx0" brushRef="#br5" timeOffset="-80529.38">19123 11984 24127 0,'0'0'1072'0,"0"0"208"0,0 0-1024 15,0 0-256-15,1 11 0 0,2 0 0 0,-1-2 608 0,1 0 64 16,-3-9 16-16,5 13 0 0,-1-1-688 0,1-1 0 16,-1 1 0-16,0 0 0 0,0 1 0 0,1 0 0 15,1 1-144-15,-1 1 144 0,-1 0 0 0,-2 4 0 16,0 1 0-16,-2 1 0 0,-3-1 0 0,2 1 0 15,-2 1 176-15,-1 0-176 0,0 0 448 0,-1 0-32 16,0 2 0-16,0-3 0 0,-2-3-144 0,1 1-16 16,-1-2-16-16,-1-2 0 0,0-2-240 0,1 0 0 15,-1-1 0-15,0-1-160 16,-2-2-2144-16,-1-1-416 0</inkml:trace>
  <inkml:trace contextRef="#ctx0" brushRef="#br5" timeOffset="-79740.48">19492 11504 14735 0,'0'0'640'0,"0"0"160"0,0 0-640 0,0 0-160 16,0 0 0-16,-7 10 0 0,3 1 3200 0,2 0 592 15,1 1 128-15,1 2 32 0,-2 3-2448 0,1 3-480 16,0 2-112-16,1 2-16 0,-2 3 160 0,2 0 32 16,0-1 0-16,0-1 0 0,-1-3-688 0,1 0-128 15,0-2-16-15,0-2-16 0,0-2 128 0,0-4 16 16,0-12 16-16,1 10 0 0,-1-10 352 0,0 0 64 16,0 0 16-16,0 0 0 0,0 0-192 0,0 0-16 0,0 0-16 0,7-10 0 15,-2-3-192-15,2-3-32 16,0-4-16-16,3 0 0 0,-3-3-368 0,2 0 0 0,2-3 0 15,1 0 0-15,-1 0-144 0,1 0 144 0,1 1-160 0,0 3 160 16,-1 2-192-16,0 3 192 0,-2 5-208 0,1 3 80 16,-2 4-48-16,-9 5 0 0,0 0 0 0,11 1 0 15,-11-1 176-15,12 8 0 0,-3 1-144 0,-1 3 144 16,-1 1 0-16,-1 3 0 0,1-1 128 0,-1 4-128 0,-1 0 192 16,1 2-64-16,-1-1 0 0,-1-1 0 0,1-2 0 15,0-1 0-15,0-3 0 0,-5-13 0 0,6 12-128 0,-6-12 0 16,6 9 0-16,-6-9 128 0,0 0-128 0,0 0 0 15,0 0 0-15,0 0 0 0,0 0 0 0,0 0 0 16,9-4 0-16,-9 4 0 0,8-9 0 0,-3 2 128 16,-2-1-128-16,-3 8 128 0,4-7-128 0,0-4 0 15,-2-2 144-15,1 3-144 0,-1-2 0 0,1 1 128 16,0 0-128-16,1 0 0 0,-2 1 0 0,2 2 0 16,-4 8 0-16,5-8-192 0,-5 8 192 0,0 0-128 15,7-10 128-15,-1 3-128 0,-6 7 128 0,8-6 0 16,1 1 0-16,2 2 0 0,-11 3 0 0,14-3 128 15,0 2-128-15,-1 2 176 0,-2 2-48 0,1 0 0 16,-2 0 0-16,2 3 0 0,-2 0-128 0,1 3 0 16,-1 2 0-16,1 3 0 0,-1 2 160 0,0 2-160 15,-1 2 192-15,1-1-192 0,-1 2 208 0,-1 0-64 16,-1-3-16-16,0 0 0 0,-1-1-128 0,0-1 0 16,-1-2 0-16,0 1 128 0,-1-4-272 0,0 0-64 15,0-2-16-15,0-3 0 16,-4-6-1168-16,5 6-224 0,-5-6-48 0,0 0-16 15,8 4-896-15,-8-4-176 0,0 0-48 0,10-3-11968 0</inkml:trace>
  <inkml:trace contextRef="#ctx0" brushRef="#br5" timeOffset="-79229.28">19860 10917 2751 0,'0'0'256'0,"0"0"-256"16,-8-4 0-16,8 4 0 0,0 0 6144 0,0 0 1200 15,0 0 224-15,0 0 48 0,0 0-6144 0,0 0-1248 16,0 0-224-16,0 0 0 0,0 0 0 0,13 3 0 16,0-2 0-16,0 0 0 0,0 1 288 0,0-1-16 15,0 0 0-15,0 2 0 0,0 1 224 0,0 0 32 0,-1 0 16 0,1 2 0 16,0 2 272-16,1 1 48 15,2 2 16-15,-1 0 0 0,0 2-32 0,3 2 0 16,0 3 0-16,2 4 0 0,-1 3-144 0,4 6-48 0,0 3 0 16,3 5 0-16,0 4-64 0,2 1-16 0,-1 1 0 0,-1-3 0 15,-1-6-256-15,0 1-48 0,-1-5-16 0,-1 2 0 16,-3 3-16-16,-1 2-16 0,-4 6 0 0,-2 6 0 16,-1 4-80-16,-4 0-16 0,-3-3 0 0,-2-5 0 15,-5-6-128-15,0-3 192 0,-3-4-192 0,-3-3 192 16,-1 1-192-16,-2-5-224 0,-2-1 48 0,0 0 16 15,-4-1-1296-15,0-3-256 16,-1 0-48-16</inkml:trace>
  <inkml:trace contextRef="#ctx0" brushRef="#br0" timeOffset="-75913.33">6044 13787 11967 0,'0'0'528'0,"0"0"112"0,0 0-512 16,0 0-128-16,0 0 0 0,0 0 0 0,-3-7 4560 0,7 2 880 0,-4 5 192 15,12-5 16-15,1 3-4560 0,1 2-896 0,3 0-192 0,3 2 0 16,1 0 0-16,-9-2 0 0,3 3 0 0,3-1-144 16,3 1 144-16,1-2 0 15,2 1 0-15,-1-1 0 0,1 0 0 0,16-2 0 0,-8 1 128 0,-5-3-128 16,-4-1 480-16,-2 1 32 0,-1-3 0 0,-2 1 0 15,-1-1-64-15,0-1-16 0,1 1 0 0,0-1 0 16,2-1-288-16,1 3-144 0,1 0 160 0,0 1-160 16,0 0 0-16,1 1 0 0,-3 1 0 0,1 0-160 31,0 2-464-31,0 0-80 0,-3 2-32 0,-1 0 0 16,-1 1-2256-16,-3 0-448 0,3-3-80 0,-16 0-7616 0</inkml:trace>
  <inkml:trace contextRef="#ctx0" brushRef="#br0" timeOffset="-75494.4">6167 14107 3679 0,'0'0'160'0,"0"0"32"0,-12-2-192 0,3 2 0 15,9 0 0-15,0 0 0 0,-8-2 7744 0,8 2 1520 0,0 0 288 0,0 0 64 16,0 0-7824-16,16-5-1584 16,2 1-208-16,4 0-240 0,4 2 240 0,3-1-192 0,3 3 192 0,2-1-192 15,3-2 192-15,1 1 0 0,-2-4 0 0,-1 1 0 16,-1 0 0-16,4-2 0 0,0 0 0 0,1 1 0 16,0 0 0-16,4 2 0 0,1 3 0 0,-1 1 0 15,-2 2 0-15,-2 2 0 0,-3-1 0 0,-2-1 0 16,-4 0-272-16,-4-1 32 0,-4 0 16 0,-2 2-10704 15,-2 1-2128-15</inkml:trace>
  <inkml:trace contextRef="#ctx0" brushRef="#br0" timeOffset="-66311.43">7881 13556 13823 0,'0'0'1216'0,"0"0"-960"16,0 0-256-16,0 0 0 0,0 0 2112 0,0 0 384 16,0 0 80-16,0 0 16 0,0 0-2016 0,0 0-416 15,0 0-160-15,0 0 128 0,0 0-128 0,0 0 0 0,0 0 0 0,0 0 0 16,0 0 416-16,0 0 48 0,0 0 16 0,0 0 0 15,0 0 688-15,0 0 144 0,0 0 32 0,0 0 0 16,0 0 192-16,0 0 32 0,0 0 16 0,0 0 0 16,0 0-624-16,0 0-128 0,0 0-32 0,0 0 0 15,0 0-432-15,0 0-96 0,0 0-16 0,0 0 0 16,0 0-256-16,0 0 0 0,0 0 0 0,0 0 0 16,0 0 0-16,0 0 0 0,0 0 0 0,0 0 0 15,0 0 0-15,0 0 160 0,0 0-160 0,-1 8 128 16,-3-3 80-16,0 1 16 0,-1 0 0 0,-1-3 0 15,1 4 16-15,-1 1 0 0,-1-2 0 0,-7 10 0 16,1-2-64-16,1 3-16 0,-1 2 0 0,0 0 0 16,1 3 48-16,1 0 16 0,-3 3 0 0,0 1 0 15,0 0-80-15,1-1-16 0,0 0 0 0,0-2 0 0,0-2 0 0,1-3 0 16,0-1 0-16,2-4 0 0,1-3-128 0,-1-4 160 16,1 1-160-16,2-2 160 0,-1 0 32 0,-1-2 0 15,-2-3 0-15,11 0 0 0,-12-4 128 0,3-3 16 16,-1-3 16-16,1-1 0 0,0 0-160 0,-2-1-48 15,1-2 0-15,-1-2 0 0,0-2-144 0,0 2 160 16,-1 2-160-16,3-1 160 0,-1-2-160 0,2 2 0 16,2-2 0-16,-1 1 0 0,-1 0 0 0,2 1 0 15,-1 2 0-15,2 1-176 0,-2-1 176 0,4 4 0 16,0 0 0-16,3 9-128 0,0-9 128 0,0 9 0 16,3-8 0-16,-3 8-128 0,6-8 128 0,2 1 0 15,1 1 128-15,1-1-128 0,2 2 0 0,1 1-240 0,2 3 48 16,0-3 0-16,2-1 192 0,1 0 0 0,2 1-160 0,-2 0 160 15,-1 1 0-15,3 1 0 0,-3 0 0 0,0 1 0 16,-2 0-176-16,0 1 176 0,0 5-128 0,1 0 128 16,-3 0-128-16,1 1 128 0,-1 3-128 0,0 1 128 15,0-1 0-15,2 2 0 0,0 0 0 0,1 1-128 16,1-1 128-16,1 2 0 0,0 0 0 0,1 0 0 16,-2-2 0-16,1 2 176 0,-1-1-176 0,1 0 192 15,-1-2-192-15,1 2 0 0,1 1 0 0,-3 3 128 16,0-2-128-16,-2 0 0 0,0 0 0 0,-1 1 0 15,-2 3 0-15,0 1 0 0,-2 2 0 0,1-3 0 16,-2 0-144-16,-1-2-64 0,-2-2-16 0,0-4 0 16,-2 0-352-1,1-4-80-15,-1-1-16 0,-3-5 0 0,0 0-1296 0,0 0-256 0,0 0-48 0,0 0-8896 16,8-9-1776-16</inkml:trace>
  <inkml:trace contextRef="#ctx0" brushRef="#br0" timeOffset="-57262.13">8908 13127 12319 0,'0'0'544'0,"0"0"112"0,0 0-528 0,0 0-128 0,-5-4 0 0,5 4 0 16,0 0 896-16,0 0 128 0,0 0 48 0,0 0 0 15,-4-8-256-15,4 8-48 0,0 0-16 0,0-8 0 16,0 8 288-16,0 0 64 0,3-5 16 0,-3 5 0 15,4-5-16-15,-2 0 0 0,-2 5 0 0,0 0 0 16,6-6-208-16,-3 1-32 0,4-4-16 0,-7 9 0 16,0 0-336-16,8-10-64 0,-4 1 0 0,-4 9-16 15,0 0-48-15,0 0 0 0,-4-13 0 0,0 3 0 16,4 10-128-16,-8-9-16 0,8 9-16 0,-10-8 0 16,-1 2-16-16,1-1 0 0,-1 4 0 0,1-3 0 15,-2 1-32-15,2 2-16 0,10 3 0 0,-12 0 0 16,0 0-160-16,2 3 128 0,-1 0-128 0,1 3 128 15,0-1-128-15,-1 1 0 0,2-1 0 0,-1 1 0 16,-1 2 0-16,-1 3 0 0,1-1 0 0,0 0 0 16,1 1 0-16,-1 1 0 0,1-1-128 0,1 1 128 0,0-1 0 0,-2 0 160 15,0 1-16-15,0 2 0 0,-1 2 144 0,5 4 32 16,0-1 0-16,0 5 0 0,1 2-48 0,1 5 0 16,1 4 0-16,1 6 0 0,2 3-16 0,1-4-16 15,0-6 0-15,1-1 0 0,2-2-240 0,-1-2 176 16,1-3-176-16,1 4 160 0,0 1-160 0,1 4 0 15,0 2 0-15,1 1 128 0,-3-1-128 0,0 3 0 16,0-1 144-16,-2 0-144 0,-2-7 0 0,-1-2 0 16,0-6 0-16,0-2 128 0,1-4-128 0,-1-1 0 15,0-4 128-15,0 2-128 0,-1-4 0 0,2-2-192 16,1-1 32-16,0-8 0 16,0 0-512-16,1 9-96 0,-1-9-32 0,0 0 0 15,1 9-1632-15,-1-1-336 0,0-8-64 0,0 0-10272 0</inkml:trace>
  <inkml:trace contextRef="#ctx0" brushRef="#br0" timeOffset="-56961.38">8258 13729 31039 0,'0'0'1376'0,"-4"-5"288"0,-1-2-1344 0,5 7-320 0,-4-5 0 0,4 5 0 16,-2-5 784-16,2 5 96 0,0 0 16 0,0 0 0 16,13-1-512-16,3-1-112 0,2 2-16 0,6 0 0 0,3 0 64 0,7 0 16 15,5 2 0-15,3 0 0 0,2 1-160 0,-1-2-48 16,-2-2 0-16,-4 1 0 0,-3-1-128 0,-1-1 0 16,-2 0 0-16,-2 0 0 0,-3 2-144 0,-3 0-16 15,-2-1 0-15,0 1 0 16,-1-1-304-16,-2 1-64 0,-2-1-16 0,-1 1 0 15,0-2-368-15,-2 2-80 0,-3 0-16 0,1 0 0 16,-1 0-1104-16,-10 0-208 0,0 0-48 0,0 0-16 0</inkml:trace>
  <inkml:trace contextRef="#ctx0" brushRef="#br0" timeOffset="-56699.46">8976 13938 11967 0,'0'0'1072'0,"0"0"-864"0,0 0-208 0,-9 8 0 15,0-2 5440-15,2 5 1024 0,3 0 224 0,2 2 32 16,1 2-5440-16,3 0-1104 0,2 1-176 0,1 0 0 16,2-2-304-16,-1 0 64 0,2 1 16 0,1-1 0 15,0 0 224-15,2-1 0 0,-2 0-160 0,-1 0 160 16,-8-13 0-16,5 15 0 0,-2-1 0 0,0-2 0 15,-3-12 0-15,3 15 0 0,-2 0 0 0,-1-2 0 16,-1 0 0-16,1-13 0 0,-1 13-144 0,1-13 144 16,0 0-592-16,0 0-64 15,0 0-16-15,0 0-9232 0,0 0-1840 0</inkml:trace>
  <inkml:trace contextRef="#ctx0" brushRef="#br0" timeOffset="-56227.73">9531 13158 1839 0,'8'-14'160'0,"-8"14"-160"15,7-13 0-15,-2 2 0 0,-5 11 5248 0,7-11 1024 0,-7 11 208 16,9-9 48-1,1 1-5792-15,1 2-1152 0,-2 0-224 0,2 2-64 16,0-1 208-16,1 2 48 0,1-2 0 0,-3 2 0 0,-10 3 448 0,10-4 0 0,-10 4 0 0,10-2 0 16,-10 2 384-16,0 0 192 0,0 0 16 0,0 0 16 15,0 0 672-15,0 0 128 0,0 0 16 0,-11 6 16 16,-1 0-288-16,2 0-64 0,0-1-16 0,0 2 0 16,0 1-368-16,1 1-80 0,-4 0-16 0,0 3 0 15,0 1-224-15,0 6-32 0,-2 6-16 0,1 2 0 16,-2 6-80-16,1 5 0 0,-2 4-16 0,4-1 0 15,-2-2-240-15,4-1 128 0,-1-4-128 0,2-3 0 16,-1-5 208-16,2 0-48 0,2-2-16 0,1 3 0 16,-1 3 64-16,2 4 16 0,1 3 0 0,2 1 0 15,0 1-96-15,2 1-128 0,0 2 176 0,3-3-176 0,0-3 192 0,1-6-64 16,2-4 0-16,1-5-128 0,0 0 128 0,4-4-128 16,-1-1 0-16,2-2 0 0,0-2-144 0,2 1-96 15,0-3-16-15,2 1 0 16,-2-2-656-16,1 0-144 0,-1-2-32 15,2-2 0-15,-3 0-1408 0,-2-1-272 0,0-2-64 0,-11-2-9504 16</inkml:trace>
  <inkml:trace contextRef="#ctx0" brushRef="#br0" timeOffset="-55918.65">9760 13395 25791 0,'0'0'2304'0,"0"0"-1856"0,-4-6-448 0,4 6 0 16,0 0 3232-16,0 0 544 0,2 12 128 0,4 6 0 16,3 4-3264-16,0 4-640 0,0-2-144 0,-1-2-32 15,0-3 48-15,-1 3 0 0,0-2 0 0,-2 1 0 16,-1 1 128-16,0 0-208 0,0 0 80 0,-2 4 128 15,0 3-208-15,-2 1 80 0,-2 0 128 0,2 0-208 16,0 3 208-16,0-5 0 0,0-3 0 0,0 0 0 16,-1 0 0-16,2-4 0 0,-1-7 0 0,2-2 0 15,-1-3-192-15,-1-9-32 0,4 5-16 0,-4-5 0 16,0 0-2768 0,0 0-576-16</inkml:trace>
  <inkml:trace contextRef="#ctx0" brushRef="#br0" timeOffset="-55320.2">9791 13262 30399 0,'-3'-11'2704'16,"1"0"-2160"-16,2 11-544 0,-4-9 0 0,4 9 2240 0,0 0 352 15,0 0 64-15,0 0 16 0,0 0-2336 0,0 0-336 16,0 0-320-16,13-1 64 0,0 0-48 0,1-1-16 15,1 1 0-15,0 1 0 0,1-3 320 0,1 1-192 0,-2-1 192 0,4 1-160 16,-1-1 160-16,0 3 0 0,0-1 0 0,1-1 0 16,-2 2 144-16,-2 2-144 0,-2 0 192 0,-1 2-192 15,0 3 272-15,-3 0-48 0,-3 3-16 0,0 1 0 16,-4 4-208-16,0 3 144 0,-4 4-144 0,0 0 128 16,-4 2-128-16,0-1 0 0,-2 1 0 0,-1-2 128 15,-1-1-128-15,-2-3 0 0,-1-4 0 0,1 1 0 16,-1-4 0-16,0-2 0 0,0-1 0 0,1-2 0 15,0-3 0-15,3 1 0 0,9-4 0 0,-9 3 0 16,9-3 0-16,-8 3 0 0,8-3 144 0,0 0-144 16,0 0 128-16,0 0-128 0,0 0 128 0,0 0-128 15,0 0 0-15,0 0 0 0,0 0 0 0,0 0 0 16,0 0 0-16,0 0 0 0,0 0 0 0,12 0-128 16,1 1-64-16,1 0 0 0,1 0 0 0,0 3 0 0,2 2 192 15,2-1-208-15,-1-1 80 0,0 0 128 0,-2 1-144 16,1 1 144-16,0 1 0 0,0-1 0 0,-2-2 0 15,1 2-128-15,-2-1 128 0,-1 1 0 0,-2 1 0 0,-2-1 0 16,-1 1 0-16,-8-7 0 0,8 10 0 0,-3 2 0 16,-3 0 0-16,-2 1 0 0,-2 1 0 0,-1 0 0 15,-1 5 0-15,0-1 0 0,-1-1 0 0,-1 1 128 16,-4 3-128-16,1 0 144 0,0 1-144 0,-1 0 0 16,-1 0 144-16,0 1-144 0,-2-1 0 0,0-1 0 15,-3-2 0-15,0-3 128 0,1-3-128 0,-4-3 0 16,1 1 0-16,-1-2 0 0,-2-1 0 0,0-2 0 15,0-1 128-15,0 1-128 0,-1-3 0 0,1 1 144 16,2 0-144-16,0-2 0 0,1-4 0 0,2 0 0 0,3-1 0 16,3-1-192-1,1-1-1728-15,2-4-320 0,3-3-80 0</inkml:trace>
  <inkml:trace contextRef="#ctx0" brushRef="#br0" timeOffset="-54817.94">10096 13034 14735 0,'0'0'1312'0,"0"0"-1056"15,0 0-256-15,0 0 0 0,0 0 1904 0,0 0 320 16,0 0 64-16,0 0 16 0,0 0-1872 0,0 0-432 16,0 0 0-16,12 4 0 0,-12-4 0 0,11 5 208 15,1 1-64-15,-1 0-16 0,-4 1 736 0,1-1 144 16,-8-6 16-16,15 8 16 0,-1-1-64 0,-1 0-16 15,-1 3 0-15,-1 0 0 0,1 2-256 0,0-1-64 16,0 5-16-16,-2 4 0 0,2 4-176 0,0 2-48 16,1 3 0-16,0 5 0 0,0 4-112 0,0 1-32 0,1 0 0 0,-1-1 0 15,0-4-256-15,-1-3 128 0,0-4-128 0,-2 1 0 16,-1-2 0-16,0 3 0 0,-2 2 0 0,-2 1 0 16,0 2 224-16,0 2-64 0,-1-1-16 0,-1 1 0 15,-2 6 208-15,1-4 32 0,-1-4 16 0,-1-6 0 16,-1-2-208-16,-2-3-32 0,0-5-16 0,1-1 0 15,-1-4-144-15,-1-1 0 0,-1-1 144 0,-3 0-144 16,-1-2 0-16,0 0 0 0,0-3 0 0,-3 1 0 31,-1 0-1616-31,-1-1-304 0,-3-2-48 0,-2-3-12880 0</inkml:trace>
  <inkml:trace contextRef="#ctx0" brushRef="#br0" timeOffset="-53556.23">11474 13049 28047 0,'0'0'1232'15,"0"0"272"-15,0 0-1200 0,0 0-304 0,-8-2 0 0,8 2 0 0,0 0 576 0,0 0 48 16,-6-2 16-16,6 2 0 0,0 0-496 0,0 0-144 15,0 0 0-15,0 0 0 0,-9 0 0 0,9 0 0 16,-11 0 0-16,1 0 0 0,-2 0 144 0,0 1-144 0,0 0 0 0,-2 2 144 16,-1 0 528-16,-2-1 96 0,-3-1 32 0,-2 2 0 15,-3 0 128-15,0-1 32 0,2 1 0 0,1 0 0 16,0-3-224-16,1 0-32 0,-2 0-16 0,3 1 0 16,0-2-304-16,2 2-48 0,1 0-16 0,1-1 0 15,2 3-192-15,0-2-128 0,1 3 160 0,-1 0-160 16,1-2 128-16,0 4-128 0,2-2 0 0,-1 0 144 15,0-2-144-15,0 3 0 0,2-1 0 0,1 1 0 16,9-5 0-16,-8 4 0 0,8-4 0 0,-8 4 0 16,8-4 160-16,0 0-160 0,0 0 192 0,0 0-192 15,0 0 288-15,0 0-48 0,0 0-16 0,0 0 0 16,0 0 32-16,13 11 16 0,-1-3 0 0,1-1 0 16,1 0-112-16,1 1-32 0,-1-2 0 0,3 2 0 15,1 1-128-15,1-1 192 0,-1 0-192 0,1 0 192 16,1-2-192-16,-1 3 0 0,2 0 0 0,0-1 0 0,0-1 0 0,0-1 0 15,0 1 0-15,0-2 0 0,-1 0 0 0,0 0 0 16,0-1 144-16,-2 0-144 0,0 0 0 0,-1 0 128 16,-1-1-128-16,-1 1 0 0,1-2 160 0,1 1-32 15,-1-1-128-15,-2 2 192 0,0 2-192 0,-1-3 176 16,-2 1-176-16,-1 0 160 0,-1 1-160 0,-9-5 0 16,0 0 0-16,9 8 0 0,-3 0 0 0,-6-8 0 15,2 9 0-15,-2-1 0 0,-1 0 0 0,-3 1 0 16,-1 0 0-16,-2 0 0 0,-2 0 0 0,-3 1 0 15,-1 0 0-15,-1 3 0 0,-2-1 0 0,-1-1 0 16,-2 1 0-16,-1-1 0 0,-1 0 0 0,1 0 0 16,-4-2 0-16,1 0 0 0,-2 0 0 0,0 2 0 15,-1-1 0-15,1 0 0 0,2 2 0 0,1 0 0 0,-1 1 0 16,3 0 0-16,-1-3 0 0,3 3 0 16,1 2 0-16,1-1 0 0,2-1 0 0,1 3 0 0,-2 1 0 15,2-2 0-15,0 4 0 0,0-2 0 0,1-2 0 16,1 4 0-16,-1-1 0 0,1 0 0 0,2-2 0 15,3-2 0-15,-1-2 0 0,3-1 0 0,0 1 0 0,2-1 0 16,2-11 128-16,-1 10-128 0,1 0 192 0,1 0-64 16,-1-10 32-16,5 10 0 0,0 2 0 0,2-4 0 15,-1-2-160-15,2 1 128 0,1-3-128 0,2 2 128 16,-1-1 0-16,3 0 0 0,0 3 0 0,2-2 0 16,-1-3-128-16,3 1 0 0,1 2 0 0,4-3 128 15,2 0-128-15,2 1 128 0,0-1-128 0,1-1 128 0,2 2-128 16,2-1 0-16,2-2 144 0,-1-2-144 15,0-2 0-15,-2 1 144 0,-2-1-144 0,1 0 0 0,1 1 0 16,-1-1-176-16,-1-1 0 0,-2 0 0 16,1 3-1088-16,-4 0-208 15,-1-2-64-15,-2 3 0 0,-2 3-1088 0,-2 1-240 0,-2-2-32 16,-2 1-7584-16,-2-1-1504 0</inkml:trace>
  <inkml:trace contextRef="#ctx0" brushRef="#br0" timeOffset="-52937.99">11035 14390 8287 0,'0'0'736'0,"0"0"-592"0,0 0-144 0,0 0 0 16,0 0 3328-16,0 0 640 0,0 0 128 0,0 0 32 15,0 0-2352-15,0 0-480 0,10 7-80 0,1-3-32 16,-1-2-272-16,2 0-48 0,-1-2-16 0,4 0 0 15,0-2 16-15,1 1 0 0,1-3 0 0,0 0 0 16,0-1-256-16,1-2-48 0,0 0-16 0,1 0 0 16,0-1-192-16,-1-1-32 0,1-1-16 0,-2 1 0 0,0-1 64 0,-2 1 16 15,0-2 0-15,-2 1 0 0,-3 1-128 0,-1 3-32 16,-1-1 0-16,0 2 0 0,-8 5-224 16,6-6 176-16,-6 6-176 0,0 0 160 0,6-7-160 0,-6 7 0 15,0 0 0-15,0-8 0 0,-2 2 208 0,0-2-32 16,2 8-16-16,-8-7 0 0,-1 2-32 0,-2 0 0 15,-2 0 0-15,0-1 0 0,-2 1-128 0,-1 1 128 16,-1 0-128-16,0 2 128 0,0-1 0 0,0 2-128 16,-1 1 192-16,1 1-64 0,1-2-128 0,-1 5 128 15,0 1-128-15,2 2 128 0,0 0-128 0,1 4 0 0,1 1 0 16,0 1 0-16,0 4 0 0,1 2 0 0,2 2 0 0,1 0 0 16,0 0 0-16,1-2 0 0,1 1 0 0,3-1 0 15,2 2 208-15,-1-1 64 0,0-1 16 0,2 2 0 16,2-1 96-16,3-1 32 0,0 0 0 0,4-4 0 15,1-1-192-15,3 1-32 0,2-2-16 0,2 3 0 16,1-3-176-16,2 0 160 0,2 0-160 0,1 1 160 31,1-2-496-31,3-3-112 0,2 0 0 0,1-3-16 16,0 0-2240-16,-1-2-448 0</inkml:trace>
  <inkml:trace contextRef="#ctx0" brushRef="#br6" timeOffset="-43589.51">12886 13113 24127 0,'0'0'1072'0,"0"0"208"0,5-8-1024 0,-5 8-256 15,3-9 0-15,-3 9 0 0,0 0 704 0,0 0 64 0,-4-11 32 0,0 2 0 16,4 9-640-16,-5-9-160 0,-2 1 0 0,2 0 0 16,0-1 0-16,1 4 0 0,-1-2 0 0,-1 1 0 15,1-6 0-15,1 0 0 0,-1-3 144 0,1-2-144 16,-1-1 464-16,-3-16 32 0,2 1 0 0,-1 6 0 16,1 2 128-16,-1 4 16 0,2 5 16 0,-2 3 0 15,1 4 96-15,-1 3 16 0,-2 3 0 0,0 4 0 16,0 1-192-16,-2 4-48 0,-2 5 0 0,-1 2 0 15,-3 4-384-15,2 4-144 0,-2 1 0 0,1 4 144 16,2 1-144-16,-2 2 0 0,2-4 0 0,1-2 0 16,0-1 0-16,-1 2 0 0,1 0 0 0,2 6 0 15,-1 2 0-15,0 8 128 0,-1 8 0 0,3 7 0 16,-1 8 80-16,2-3 16 0,0-3 0 0,1-6 0 16,2-5 224-16,1-1 64 0,-1 1 0 0,2 3 0 15,1 4-208-15,0 1-48 0,2 1 0 0,-1-3 0 0,2-8-256 0,2-4 128 16,2-7-128-16,-1-6 0 0,1-7 0 0,0 0-304 15,-1-4 48-15,1-2 0 16,-2-6-1392-16,-2-8-272 0,0 0-48 0,0 0-13520 16</inkml:trace>
  <inkml:trace contextRef="#ctx0" brushRef="#br6" timeOffset="-43308.4">12144 13625 31327 0,'-9'-5'2784'0,"0"-1"-2224"0,-2 1-560 0,1 1 0 16,1 3 3472-16,9 1 592 0,0 0 112 0,0 0 32 31,0 0-4208-31,13 4-928 0,4-1-144 0,6-1-16 16,6-1 416-16,4 2 96 0,2 0 0 0,3-1 16 0,-1 0 144 0,1-2 32 0,-3 0 0 0,2 0 0 31,1-3-64-31,0 0 0 0,-2 1 0 0,2 0 0 0,1 2 144 0,-1 0 32 0,1 3 0 0,-4 0 0 31,0-2-560-31,-1 0-96 0,-1-1-32 0,-2 2 0 16,-4-2-2144-16,-2 0-432 0,-3 1-96 0,-3-1-16 0</inkml:trace>
  <inkml:trace contextRef="#ctx0" brushRef="#br6" timeOffset="-42707.27">13102 13682 16575 0,'0'0'1472'0,"0"0"-1168"16,0 0-304-16,0 0 0 0,0 0 2688 0,0 0 496 15,0 0 80-15,0 0 32 0,-10-2-2144 0,1 0-448 16,9 2-64-16,-11-1-32 0,2 1 32 0,0 0 0 16,0 1 0-16,-1 2 0 0,-2-2-256 0,0 2-64 15,0-1 0-15,-1 2 0 0,0 2-96 0,-1-1-32 16,-3 1 0-16,0 1 0 0,0-2 16 0,-1 3 0 15,-2 1 0-15,2 1 0 0,0 0-48 0,0 1-16 16,1 1 0-16,1 0 0 0,2 0-16 0,1 1 0 16,1-2 0-16,4 2 0 0,1-1-128 0,5-2 192 0,2-10-192 15,-1 12 192-15,2 0-192 0,3-2 160 0,-4-10-160 16,10 10 160-16,2-3-160 0,1 0 0 0,1-5 0 0,1 4 0 16,-1 0 144-16,2 1-144 0,-1-2 160 0,1 1-160 15,1 1 0-15,-3 2 0 0,-1 0-208 0,0 2 64 16,0-1 144-16,-1 0 0 0,0 1 0 0,-2-1 0 15,-1 2 0-15,-2 1-160 0,-1-2 160 0,0-1 0 16,-2 2-128-16,-1-1 128 0,0 2 0 0,0-1 0 16,-3 1 0-16,1-1 0 0,-1 2 0 0,1-1 0 15,-1 0 144-15,-1 2-16 0,-2-2 0 0,2 1 0 16,-2-2-128-16,1 1 0 0,-2 1 144 0,0 1-144 16,-1 0 0-16,-2 0 144 0,-1-1-144 0,-1 0 0 15,-2 2 128-15,-1-2-128 0,-1 3 0 0,-3 0 0 16,-2-3 0-16,0 1 0 0,-2-1 0 0,1 0 0 0,-1-3 0 0,2-5 0 15,0 0 128-15,2-4-128 0,3-2 192 0,1-4-32 16,2-2 0-16,1-5 0 0,2 0 368 0,2-6 80 16,2-3 16-16,3-3 0 0,4-5-144 0,4-3-32 15,4-3 0-15,3 2 0 0,2-1-288 0,3 3-160 16,1-1 160-16,2 2-160 0,2 0 0 0,0 1 0 16,-2-2 0-16,-2-3 0 0,-1-5 0 0,-2 2 0 15,-3-1 0-15,1 3 0 0,-3 3 0 0,-1-2 0 16,0 3 0-16,-5 4 0 0,3 6 0 0,-4 1 0 15,-2 2 0-15,1 2 0 0,-1 3-208 0,0 3 16 16,-4 9 0-16,0 0 0 16,4-9-576-16,-4 9-128 0,0 0 0 0,0 0-10912 0,0 0-2176 0</inkml:trace>
  <inkml:trace contextRef="#ctx0" brushRef="#br6" timeOffset="-42122.57">13963 12734 11967 0,'8'-11'528'0,"-8"11"112"0,5-9-512 0,-5 9-128 16,0 0 0-16,0 0 0 0,0 0 2432 0,0 0 464 15,0 0 96-15,0 0 16 0,9 0-2400 0,-9 0-480 16,0 0-128-16,0 0 0 0,0 0 336 0,0 0 16 16,0 0 0-16,5 6 0 0,-5-6 624 0,0 0 128 15,-4 13 32-15,-1 0 0 0,-3 0 144 0,-1 4 16 16,-4 4 16-16,-3 0 0 0,-2 1-352 0,-3 3-80 0,-2 1-16 0,-2-1 0 16,0-1-352-16,-2 0-80 0,-2-3-16 0,2 2 0 15,-1 1-144-15,1 2-16 0,0 2-16 0,-1 5 0 16,2 4-64-16,3 4-16 0,1 4 0 0,2 3 0 15,3 3-32-15,4-3 0 0,3-2 0 0,1-7 0 16,2-4 80-16,3-3 16 0,0 1 0 0,2-2 0 16,2 2-96-16,2 1-128 0,2 5 176 0,1 3-176 15,2 2 0-15,1-1 0 0,1 0 0 0,1-4 0 16,2-2 0-16,0-7 0 0,1-4-240 0,0-5 80 16,1-2-48-16,0-3-16 0,1-2 0 0,2-2 0 15,2 0-352 1,0-5-80-16,0 1-16 0,2-1 0 0,2-1-560 0,4-2-112 15,0 0-32-15,0-1-13632 0</inkml:trace>
  <inkml:trace contextRef="#ctx0" brushRef="#br6" timeOffset="-39975.63">14179 13176 3679 0,'0'0'320'0,"0"0"-320"0,0 0 0 0,0 0 0 0,0 0 4944 0,0 0 928 15,-8 2 176-15,8-2 32 0,0 0-4528 0,0 0-912 16,0 0-176-16,0 0-32 0,0 0 144 0,-2 11 48 15,2-11 0-15,0 16 0 0,1 1 192 0,0-7 32 16,1 4 16-16,-1 2 0 0,0 5-112 0,1 4-32 16,-1 2 0-16,0 2 0 0,-1 1-176 0,0 21-32 15,-1-9-16-15,0-4 0 0,-1-6-176 0,0-1-48 16,-1 1 0-16,0 2 0 0,1 1-272 0,-1 0 128 16,2 0-128-16,0 2 0 0,-1 0 144 0,2-4-144 0,-1-4 0 15,1-4 144-15,0-2-144 0,1-5 0 0,1-3-192 0,-1-2 192 31,-1-7-800-31,0-6-32 0,3 8-16 0,-3-8 0 16,0 0-1808-16,0 0-352 0,5-12-80 0</inkml:trace>
  <inkml:trace contextRef="#ctx0" brushRef="#br6" timeOffset="-39087.39">14085 13184 24879 0,'0'0'2208'15,"0"0"-1760"-15,0 0-448 0,0 0 0 0,0 0 2240 0,0 0 384 0,0 0 64 0,0 0 0 16,9-4-2304-16,2-1-384 0,1 0-256 0,1 1 32 16,0 0 224-16,2 1-176 0,1 1 176 0,0 1-160 15,-1-1 160-15,1 2 0 0,1 2 0 0,0-1 0 16,-2 1 0-16,1 1 192 0,0 1 0 0,1 0-16 16,0 0 96-16,0 0 32 0,-2 0 0 0,0 1 0 15,-4 0-112-15,1 0-32 0,0 2 0 0,-2-1 0 16,-10-6-160-16,8 9 128 0,-8-9-128 0,8 11 128 15,-3 1-128-15,-1-1 0 0,-1 0 0 0,-2-1 128 16,-1-1-128-16,-1 3 0 0,-2 0 0 0,-2 2 0 16,-4-2 0-16,0 1 0 0,-2 1 0 0,-1 1 0 15,-2 0 0-15,-2 0 128 0,-2-1-128 0,0-2 0 16,0-1 0-16,-1 0 0 0,1-1 0 0,1-2 0 0,0 0 128 0,3-2-128 16,1 1 0-16,1 1 128 0,0-2-128 0,3 1 0 15,3-3 0-15,6-4 128 0,0 0-128 0,-7 5 0 16,7-5 0-16,0 0 0 0,0 0 0 0,0 0-176 15,0 0 48-15,0 0 0 0,0 0 0 0,11 8 0 16,-2-3 0-16,0-1 0 0,-9-4 128 0,12 5 0 16,-1-1 0-16,2 1 0 0,0 0 0 0,2 1-128 15,-1-2 128-15,2-1 0 0,1 3 0 0,1-1 0 16,2 1 0-16,-1 1 0 0,1-2 0 0,-1 2 0 16,-1-1 0-16,-1 1 0 0,3-1 0 0,0 1 0 15,-1-1 0-15,2 1 0 0,-2-2 0 0,0 1 0 16,-4 1 128-16,0 0-128 0,-2 0 0 0,-2 2 0 0,0 2 0 15,-3-1 128-15,-8-10-128 0,5 17 0 0,-2 2 0 0,-3-1 128 16,-3 1 32-16,-1 0 16 0,-2-1 0 0,-2 1 0 16,-1 2 16-16,-2-1 16 0,-1-2 0 0,-1 2 0 15,-1 0-48-15,-2-1-16 0,-2-5 0 0,-1 2 0 16,-2 1-144-16,1-2 160 0,1-4-160 0,-2-1 160 16,-1-3-160-16,-1-1 0 0,1 1 0 0,1-2 0 15,1-1 0-15,-1-2 128 0,1 0-128 0,2-1 0 16,1 2 0-16,3-2-144 0,-1-1 0 0,2 0 0 31,1 0-320-31,3-1-64 0,9 1-16 0,0 0 0 16,0 0-416-16,0 0-96 0,0 0-16 0</inkml:trace>
  <inkml:trace contextRef="#ctx0" brushRef="#br6" timeOffset="-38291.78">14689 14093 22111 0,'0'0'1968'0,"0"0"-1584"0,0 0-384 0,0 0 0 16,0 0 2992-16,0 0 512 0,12 5 96 0,-1 0 32 15,1-1-2896-15,0 1-576 0,1 2-160 0,-1 0 0 16,-1 0 0-16,1 1 0 0,0 1 0 0,-2 2-144 16,-1-1 144-16,-2 1-128 0,-2-1 128 0,-1 2-128 15,-4-12 128-15,0 17-208 0,-3 0 80 0,0 1 128 16,-5 4 0-16,-1 2 0 0,-2 0 224 0,2 1-64 15,0 1 288-15,0-1 64 0,-2-3 16 0,2-1 0 16,-1 2-288-16,1-3-64 0,1-3-16 0,1-3 0 16,1-2-160-16,-1 0-224 0,2-4 48 0,1-2 16 15,4-6-464-15,-8 4-80 16,8-4-32-16,-9 3 0 0,9-3-1808 16,-9-2-352-16,0 0-80 0</inkml:trace>
  <inkml:trace contextRef="#ctx0" brushRef="#br6" timeOffset="-37807.29">15140 13779 38415 0,'0'0'1696'0,"0"0"352"0,-3-15-1632 0,1 4-416 15,2 11 0-15,0 0 0 0,0 0 384 0,4-11-16 16,-4 11 0-16,8-9 0 0,1 1-368 0,1 3-192 0,3 1 32 16,0-1 0-16,0 0 160 0,0 0-208 0,2 1 80 0,-2 0 128 15,0-2 0-15,0 1 0 0,-2 1 0 0,1-1 0 16,-1-1 0-16,-1 0 256 0,-10 6 0 0,13-6-16 16,-2-3 80-16,-1 1 32 0,-1 3 0 0,-9 5 0 15,9-9-144-15,-9 9-16 0,8-11-16 0,-8 11 0 16,0 0-176-16,7-10 192 0,-7 10-192 0,0 0 192 15,2-13-192-15,-2 13 0 0,0 0 0 0,-5-11 0 16,-3 2-192-16,-1 4 48 0,-3 2 0 0,1 1 0 16,-2-1 144-16,-2 4-192 0,-2 1 192 0,0-1-192 15,-2-1 192-15,0 4 0 0,1 2 0 0,0 4 0 16,-2-4 0-16,1 3 0 0,-1 0 0 0,3 2 0 16,0-1 0-16,2 2 128 0,-2 0-128 0,4 3 0 15,1 4 0-15,2 3 144 0,0 3-144 0,5 3 0 16,1 5 128-16,3-1-128 0,0 0 0 0,2-2 0 0,2 4 160 15,2-4-160-15,4-4 128 0,0-2-128 0,2-4 0 16,0-3 0-16,1-4 128 0,2-3-128 0,2-1 0 0,1-1-176 16,1-1 48-16,0-3 0 15,2-2-624-15,1 2-112 0,1-2-32 0,1-1-10784 16,2 0-2160-16</inkml:trace>
  <inkml:trace contextRef="#ctx0" brushRef="#br6" timeOffset="-37424.36">15686 14167 23039 0,'0'0'2048'0,"0"0"-1648"0,0 0-400 0,-2 11 0 15,2-11 2368-15,-2 14 400 0,1-1 80 0,4 0 16 16,2-1-2256-16,3 1-448 0,1-3-160 0,1 3 0 16,2 3 176-16,1 1-176 0,0 0 160 0,0 1-160 15,-1 0 0-15,-2 3 128 0,-2 1-128 0,-3 1 0 16,-1-1 0-16,-2 1 0 0,-4 1 0 0,-2-1 0 0,-2-2 0 0,-2-1 0 15,-2-2 0-15,-2-3 0 0,-1 1 144 0,-2-2-16 16,0 2 0-16,-1-2 0 0,2-2-128 0,-2 0 0 16,-1-2 0-16,0-2 128 0,2-1-384 0,-2-3-96 15,1-2-16-15,0-1 0 16,-1-2-1376-16,3 0-288 0,1-4-48 16</inkml:trace>
  <inkml:trace contextRef="#ctx0" brushRef="#br6" timeOffset="-36922.13">16141 13873 25791 0,'0'0'1152'0,"0"0"224"0,0 0-1104 0,0 0-272 0,0 0 0 0,0 0 0 0,0 0 2240 16,0 0 400-16,0 0 80 0,0 14 16 15,4 2-2320-15,0-2-416 0,1 2-176 0,1-1 16 16,0 2 160-16,2 1-160 0,0-1 160 0,1 0-160 0,1-1 160 0,1 0 0 16,-1 1 0-16,2 0 0 0,0-3 208 0,1 3-16 15,0 2-16-15,0 1 0 0,0-2 144 0,-1 4 48 16,-1 2 0-16,0 4 0 0,-1 5-144 0,-1 0-32 16,-2 2 0-16,-2 0 0 0,-2 2 0 0,-2-2-16 15,-2-1 0-15,-2-2 0 0,-1-6 48 0,-1-1 16 16,-2-5 0-16,1-3 0 0,-2-2-240 0,-1 1 176 15,-2-3-176-15,2-1 160 0,-2-1-160 0,0 0 0 16,-1-3 0-16,1-2-176 0,-2 1-64 0,-2-2-16 16,1-2 0-16,-3-3 0 15,-4-3-400-15,0-1-96 0,-1-1-16 0,-1-4 0 16,-2-4-2160-16,-1-3-432 0,-12-11-96 0,5-5 0 0</inkml:trace>
  <inkml:trace contextRef="#ctx0" brushRef="#br6" timeOffset="-36732.46">16154 13599 30399 0,'0'0'2704'0,"0"0"-2160"0,0 0-544 0,-7-4 0 15,-3 0 3344-15,10 4 560 0,0 0 128 0,0 0 0 16,0 0-3568-16,0 0-720 15,0 0-128-15,0 0-48 0,12 3-1888 0,1-2-384 0,2-1-80 0,-1-1-13728 16</inkml:trace>
  <inkml:trace contextRef="#ctx0" brushRef="#br6" timeOffset="-35402.89">16691 13882 17503 0,'0'0'768'0,"-9"5"176"0,0-4-752 0,1 3-192 0,2 4 0 0,1 0 0 16,-1 0 1664-16,5-1 288 0,1 8 64 0,0-3 16 31,0-2-2864-31,3 2-576 0,1-1-128 0,0 1 0 0,-2-3 1152 0,2 0 224 0,0 1 160 0,1-1-192 15,-1-2 1152-15,-1 1 208 0,-2-1 48 0,2 2 16 16,-2 0 464-16,0-1 96 0,-1-3 0 0,2 3 16 16,-1 0-144-16,0 1-16 0,0 0-16 0,2 0 0 15,0 0-704-15,1-1-144 0,-2 0-16 0,1 1-16 16,-1-1-368-16,1 0-64 0,-3-8 0 0,4 10-16 16,-1 1-176-16,-3-11-128 0,1 10 192 0,-1-10-192 15,0 10 160-15,0-10-160 0,0 0 128 0,0 11-128 16,0-11 192-16,0 0-32 0,0 0-16 0,0 0 0 15,0 0 48-15,0 0 0 0,0 0 0 0,0 0 0 16,-3 12 64-16,3-12 32 0,0 0 0 0,-2 10 0 0,2-10-80 16,-3 10-16-16,3-10 0 0,0 0 0 0,-1 13 0 0,1-2 0 15,0-11 0-15,0 0 0 0,1 10-192 16,-1-10 0-16,0 0 128 0,0 0-128 0,0 0 128 0,4 11-128 16,-4-11 176-16,0 0-176 0,0 0 144 0,0 0-144 15,0 0 0-15,0 0 144 0,0 0-144 0,0 0 0 16,0 0 0-16,0 0 128 0,0 0-128 0,0 0 192 15,0 0-192-15,0 0 192 0,0 0-192 0,0 0 0 16,0 0 0-16,0 10 0 0,0-10 0 0,0 0 0 16,-3 11 0-16,3-11 0 0,0 0-144 0,0 0 144 15,-4 9 0-15,4-9 0 0,0 0-240 0,0 0 64 16,-6 9 16-16,6-9 0 16,-8 6-256-16,8-6-48 0,0 0-16 0,-8 4 0 15,8-4-2336-15,0 0-480 0</inkml:trace>
  <inkml:trace contextRef="#ctx0" brushRef="#br6" timeOffset="-34502.01">17077 13657 17503 0,'0'0'1552'0,"0"0"-1232"0,0 0-320 0,0 0 0 16,0 0 2864-16,0 0 512 0,0 0 96 0,0 0 32 15,0 0-2288-15,0 0-464 0,8 11-96 0,-1-2-16 16,-7-9-32-16,6 14-16 0,-3 2 0 0,-1 2 0 16,-2 4-80-16,-1 2 0 0,-1 1-16 0,-2-1 0 15,0 0 96-15,1-1 32 0,-1-2 0 0,2 0 0 16,-2 0-48-16,0-4 0 0,0-4 0 0,0-1 0 16,1-1-80-16,1-3-32 0,2-8 0 0,0 0 0 15,0 0 16-15,0 0 0 0,0 0 0 0,0 0 0 16,0 0-48-16,2-10-16 0,1-3 0 0,2 0 0 15,0 1-416-15,2-5 0 0,2-4 0 0,1-2 0 16,1-2 0-16,1-1 0 0,-2 0 0 0,2 0 0 16,1 1-192-16,0 4 192 0,1 4-160 0,-1 2 160 15,0 3-144-15,-1 3 144 0,-3 2-128 0,0 3 128 0,-9 4-144 16,12-1 144-16,-2 1-160 0,-10 0 160 0,11 6 0 0,-2 5 0 16,-1 1 0-16,-2 2 0 0,-2 2 0 0,0 1-144 15,0 3 144-15,0-1-128 0,-1-1 128 0,-1-1 192 16,1-4-32-16,-1 0-16 0,-2-13 48 0,3 12 0 15,-3-12 0-15,0 0 0 0,0 0-192 0,0 0 128 16,0 0-128-16,0 0 128 0,9-6-128 0,-1 0 160 16,-2-3-160-16,2-2 160 0,1-3-160 0,1-3 0 15,-1 3 0-15,1-1 0 0,1 1 0 0,-1 1 0 16,2-1 0-16,-1 1 0 0,0 1 0 0,1 1 0 16,-1 2 0-16,1 4 0 0,0 1 0 0,1 3 0 15,-1 0 0-15,1 2 0 0,0 2-160 0,0 0 160 0,-2 3 0 0,1-1-144 16,0-1 144-16,0 2 128 0,-1 1-128 15,1-1 176-15,1 1-176 0,-1-1 128 0,0-2-128 0,-1 4 128 16,0 0 48-16,-1 2 0 0,1 1 0 0,-1 3 0 16,-2 4-176-16,1 3 0 0,-1 3 0 0,-2-1 0 15,1 1 0-15,-2 2 128 0,0 1-128 0,-1-1 0 16,0-4 192-16,0-2-32 0,0-1-16 0,1-3 0 16,0 0-368-16,1-5-80 0,0-3-16 0,-1 0 0 31,1-4-1024-31,-6-4-192 0,9 3-64 0,0-3 0 15,-9 0-1232-15,11-3-256 0,0-2-48 0</inkml:trace>
  <inkml:trace contextRef="#ctx0" brushRef="#br6" timeOffset="-34005.46">17634 12983 8287 0,'0'0'736'0,"0"0"-592"0,0 0-144 0,0 0 0 15,-9 0 4464-15,9 0 848 0,0 0 192 0,0 0 16 16,0 0-4160-16,0 0-832 0,0 0-160 0,6 12-48 16,4-1 848-16,1-1 176 0,1 0 16 0,1 4 16 15,1-4-128-15,2 2-32 0,2 1 0 0,2 1 0 16,1-1-528-16,0 4-112 0,1 1-32 0,1 2 0 16,1 3-288-16,2 3-64 0,1 4-16 0,2 3 0 15,0 3-48-15,1 2 0 0,1 0 0 0,0 0 0 16,-1-2 128-16,0 1 32 0,-3-4 0 0,1-2 0 15,-2-3 112-15,-1 4 32 0,-3-1 0 0,-1 4 0 16,-2 3 16-16,1 4 16 0,-2 1 0 0,-2 0 0 16,-3-1-160-16,-3-5-48 0,-2-1 0 0,-1-5 0 15,-4-2-48-15,-3-5-16 0,-3 0 0 0,-4-3 0 16,-2-2-192-16,-2 1-192 0,-2-2 48 0,-2 0 0 0,-5-1-48 16,1 0 0-16,-2 0 0 0,-3-3 0 15,1-1-1072-15,-3-1-208 0,-3 0-64 0,-2-3-17552 16</inkml:trace>
  <inkml:trace contextRef="#ctx0" brushRef="#br0" timeOffset="-10230.25">6168 15601 10127 0,'0'0'896'0,"0"0"-704"16,0 0-192-16,0 0 0 0,-9-2 3136 0,9 2 608 15,0 0 112-15,0 0 32 0,0 0-2864 0,0 0-576 0,0 0-128 0,4-7 0 16,1 1 64-16,3 0 0 16,1 0 16-16,1 1 0 0,1 0 144 0,0-2 32 0,2 2 0 0,1 1 0 15,0 1-64-15,0-1 0 16,-1 0 0-16,0 1 0 0,-2 0 64 0,-1 2 0 16,1-1 0-16,-11 2 0 0,11-1 0 0,2 0 0 15,0-2 0-15,2-1 0 0,-1 0 160 0,0 0 32 0,1-1 16 0,-1-3 0 16,-1-1-112-16,3 0-32 15,-1 0 0-15,2 1 0 0,2-1-272 0,0-1-64 0,3 2-16 0,3-1 0 16,1 2-112-16,0 1-32 0,2 0 0 0,0 1 0 16,4 1-16-16,0-1 0 0,1 1 0 0,-3 2 0 15,-3-2-128-15,2 1 0 0,-1-1 0 0,0 1-176 16,-5 2 176-16,-1 0 0 0,-1-2 0 0,-2 2 0 16,-4 0 0-16,1-1 0 0,-2 0-160 0,1-1 160 15,-2-2-272-15,0 1 48 0,-2 0 16 0,1 0 0 16,-1 0-144-16,-1 0-32 0,0-1 0 0,1 0 0 15,-1 1-480-15,-1 0-96 0,1 0-32 0,-3 2-10048 16,-7 2-2016-16</inkml:trace>
  <inkml:trace contextRef="#ctx0" brushRef="#br0" timeOffset="-9380.58">6285 15230 10127 0,'0'0'896'0,"0"0"-704"0,0 0-192 0,0 0 0 16,-9-3 3840-16,9 3 752 0,0 0 144 0,0 0 16 16,0 0-3600-16,0 0-704 0,11-2-160 0,0 0-32 15,4 1-256-15,-1 0 0 0,2-2 128 0,3-1-128 16,2 2 448-16,1 0 48 0,-1 1 0 0,0 0 0 15,0-3 416-15,-2 1 96 0,1 0 16 0,-1 1 0 0,1-2-288 0,0 1-48 16,-1 1-16-16,2 0 0 0,0 1-400 0,0 1-80 16,0 1 0-16,1 1-16 0,1-1-176 0,2 0 0 15,1 2 0-15,0 0 0 0,0 0-192 0,2 0-32 16,-1-2 0-16,2 1 0 0,1-1-144 0,-3-1-16 16,-1 0-16-16,-1 0 0 15,-3-1-384-15,0-1-80 0,-1 0-16 0,1-1 0 16,-1 1-2000-16,-1-1-384 0</inkml:trace>
  <inkml:trace contextRef="#ctx0" brushRef="#br0" timeOffset="-8609.66">8195 15145 28447 0,'0'0'1264'0,"0"0"256"0,0 0-1216 0,0 0-304 16,0 0 0-16,0 0 0 0,0 0 704 0,0 0 96 16,0 0 16-16,0 0 0 0,0 0-816 0,0 0 0 15,0 0-144-15,0 0 16 0,0 0-32 0,0 0 0 16,0 0 0-16,-5 8 0 0,-3 2 160 0,-2 3 0 15,-3 0 0-15,-3-1 0 0,-1 2 160 0,-2 2 64 16,-4 0 16-16,-1 2 0 0,-2 2 64 0,1 2 16 16,3-1 0-16,-1 1 0 0,1-1-32 0,1-2 0 15,1 2 0-15,0 0 0 0,0-2-32 0,1 0-16 16,-1-1 0-16,2-4 0 0,0-1-96 0,1-2-16 16,0-6 0-16,1 0 0 0,2-2-128 0,1-3 160 0,1-3-160 0,2-1 160 15,-2-1-160-15,3-4 192 16,0-3-192-16,1-2 192 0,-1-3-48 0,1 0 0 15,0-1 0-15,2-1 0 0,0 1-144 0,1-1 0 16,0 0 144-16,1 1-144 0,0-1 0 0,2-1 0 16,-1 2 0-16,2 2 0 0,1 2 0 0,1 1 0 0,0 0 0 0,3 1 0 15,1 3 0-15,2-2 0 0,1 2 0 0,1 1 176 16,-1 1-176-16,2 0 128 0,1 1-128 0,0 0 128 16,1 2-128-16,0 1 128 0,-1-1-128 0,1 2 128 15,0 0-128-15,0 2 0 0,-2 0 0 0,1 1 0 16,0 2 0-16,0-1 0 0,-1 1 0 0,1 1 0 15,0 0 0-15,1 2 0 0,0 3 0 0,1 2 0 16,0 0 336-16,1 3-16 0,0 2 0 0,3 1 0 0,3 4 0 0,0 1 0 16,0 3 0-16,1 0 0 0,1-2 16 0,1 1 0 15,-3-1 0-15,1 1 0 0,-1-2-160 0,-1-1-48 16,1 0 0-16,0 0 0 0,-1-4-128 0,1-2 0 16,-2 0 0-16,0 0 0 0,-2-2 0 0,-1 2 0 15,1-5 0-15,-2 2 0 16,-2-3-512-16,0-1 32 0,0-1 0 0,1 0 0 15,-2-2-1456-15,2-1-304 0,2 0-48 0,-1-4-12624 0</inkml:trace>
  <inkml:trace contextRef="#ctx0" brushRef="#br0" timeOffset="-7478.51">9050 15051 32991 0,'0'-9'1472'0,"0"3"288"0,-1-4-1408 0,1 3-352 0,0 7 0 0,3-10 0 0,1 0 0 0,0-2-208 15,-2-3 16-15,3 0 16 16,2 1-208-16,-3-2-64 0,0 2 0 0,-2-2 0 0,-3 2 176 0,0 0 16 16,-1-3 16-16,0 2 0 0,-2 0 240 0,-3 3 0 15,-2-1 0-15,0 3 0 0,-1-1 320 0,-2 2 176 16,-1 1 16-16,-1 2 16 0,-1-2 96 0,1 1 16 15,0 2 0-15,1 0 0 0,-1 0-160 0,1-1-32 16,0 3 0-16,2-1 0 0,-1 2-192 0,1 0-32 16,1-2-16-16,1 0 0 0,0 1-208 0,1 1 0 15,-1-1 128-15,9 3-128 0,-11-1 128 0,1-1-128 0,0 2 176 16,0 2-176-16,0 0 224 0,0 1-64 16,-1 2-16-16,-1 2 0 0,1 1 48 0,-2 1 0 0,1 2 0 0,1 5 0 15,1 1-192-15,2 5 0 0,3 4 144 0,0 4-144 16,0 5 144-16,2 4-144 0,3 6 192 0,3-3-192 15,-1-5 304-15,2-3-48 16,0-4-16-16,1 0 0 0,-2 2-64 0,2 1-16 0,0 1 0 0,0 4 0 16,1 3-160-16,-2-1 128 0,0 2-128 0,-1-3 128 15,0-3-128-15,-2-2 128 0,2-1-128 0,-3-6 128 16,0-3-128-16,0-5 0 0,-1-2 0 16,1-3 0-16,1-2 0 0,2-1 0 0,-1-2 0 0,1-3 0 15,-3-6-304-15,0 0-80 0,0 0-32 0,0 0 0 16,0 0-2352-16,0 0-480 0,0 0-80 0,0 0-32 0</inkml:trace>
  <inkml:trace contextRef="#ctx0" brushRef="#br0" timeOffset="-7264.02">8635 15335 44751 0,'-4'-15'1984'0,"1"7"400"0,0 0-1904 0,3 8-480 16,-2-5 0-16,2 5 0 0,0 0 240 0,0 0-48 16,0 0-16-16,0 0 0 0,13-3-416 0,1 3-80 15,1-1 0-15,1 2-16 0,4 1 160 0,2-1 48 0,0 0 0 16,2-1 0 0,-1 0-480-16,2 0-96 0,-1 0 0 0,-2 0-16 15,-1 0-368-15,-3 1-80 0,-3 1-16 0,-2-2 0 16,-1 0-1264-16,-1 1-256 0,-11-1-48 0</inkml:trace>
  <inkml:trace contextRef="#ctx0" brushRef="#br0" timeOffset="-7009.9">9142 15635 19343 0,'0'0'1728'0,"0"0"-1392"0,0 0-336 0,0 0 0 0,-9 7 5568 0,3 1 1024 16,6-8 224-16,0 13 32 0,6 0-5760 0,0 1-1088 16,2-1-336-16,0 4-16 15,0 1-160-15,-1 0-16 0,1 1-16 0,0-1 0 16,1 2-224-16,-2 2-32 0,-1-1-16 0,-1 1 0 16,1 0-80-16,-3-1-32 0,0-4 0 0,-2 0 0 15,-1-3-304-15,-1-1-64 0,0-3-16 0,1-10 0 16,-4 10-2016-16,4-10-384 0</inkml:trace>
  <inkml:trace contextRef="#ctx0" brushRef="#br0" timeOffset="-6542.89">9753 14728 5519 0,'0'0'240'0,"0"0"64"0,0 0-304 0,0 0 0 0,0 0 0 0,0 0 0 0,0 0 4352 0,9-4 832 16,-9 4 144-16,0 0 48 0,0 0-4096 15,0 0-800-15,0 0-160 0,0 0-48 0,0 0 640 0,0 0 128 16,-2 10 32-16,-4 3 0 0,-1 0-112 0,-3 0 0 16,1 4-16-16,-1 3 0 0,-1-2-64 0,0 6-16 15,-2 2 0-15,-6 4 0 0,0 4-400 0,-1 0-80 16,1 1 0-16,1-4-16 0,1-4-192 0,1 1-48 16,-1-3 0-16,3-2 0 0,1 1-128 0,2 3 0 15,2-1 0-15,3 5 0 0,0 4 192 0,4 3-32 16,0 3-16-16,6 0 0 0,3 1 48 0,3-1 0 15,-1-1 0-15,2-5 0 0,1-4-192 0,1-2 0 16,0-5 0-16,1-4 0 16,0 0-816-16,3-4-32 0,2-2-16 0,0-2 0 15,1-2-864-15,-1 2-192 0,-3-2-16 0,-1-1-16 16,-1 1-80-16,-3-3-16 0,0 0 0 0,-3-1 0 16,-8-6 64-16,6 8 16 0,-6-8 0 0</inkml:trace>
  <inkml:trace contextRef="#ctx0" brushRef="#br0" timeOffset="-6222.01">9971 15021 46703 0,'-9'-17'2064'0,"3"11"432"0,0 2-1984 0,6 4-512 0,-9 6 0 0,5 5 0 16,3 7-656-16,1 2-240 0,2-1-32 0,1 1-16 15,1-1 128-15,1 2 32 0,0 1 0 0,2 0 0 0,-1 2 368 0,2 1 80 16,0-1 16-16,0 5 0 0,0 1 64 0,-3 0 32 16,0 0 0-16,-1-1 0 0,-2-2 224 0,0-1 0 15,-2-1 0-15,-2-4 0 0,0-3 160 0,-1 0 32 16,-1-1 0-16,2-2 0 0,2-5-64 0,-2-1-128 15,1-2 192-15,1-7-64 16,0 0-1328-16,0 0-272 0,0 0-48 0,4-12-14576 0</inkml:trace>
  <inkml:trace contextRef="#ctx0" brushRef="#br0" timeOffset="-5614.97">9915 14909 13823 0,'0'0'608'0,"-5"-16"128"0,-5-4-592 0,1 0-144 0,1 6 0 0,3 3 0 15,3 3 7920-15,2 8 1552 0,0 0 304 0,9-2 64 32,3 0-8432-32,3 1-1664 0,5 2-352 0,3 2-64 0,5-2 304 0,0 2 64 0,4-2 16 0,0 3 0 15,1 0-32-15,-2 0 0 0,-1 1 0 0,-4 0 0 0,-4 1 128 0,-2-1 0 16,-5 0 16-16,-2 2 0 0,-2-1 176 0,-2 2 0 15,-2 2 0-15,-2 2 0 0,-1 0 0 0,0 0 192 16,-1-2-32-16,0 2-16 0,-2 2 16 0,2-1 0 16,-2-1 0-16,2 1 0 0,-2 3-160 15,-1-2 0-15,0-2 0 0,-1 1 0 0,-3 0-160 0,0-2 160 16,0 0 0-16,-2 1-144 0,-2-2 16 0,-3 0 0 16,-2 0 0-16,-1 0 0 0,0-2 128 0,-2-2 0 15,-1 0 0-15,1-1-128 0,1-3 128 0,0 2 0 16,2-2 0-16,3-1 0 0,1-1 0 0,9 0 0 15,0 0 0-15,0 0 128 0,0 0-128 0,0 0 0 16,0 0 0-16,0 0 128 0,0 0-128 0,0 0 0 16,0 0 0-16,14 3-128 0,-1-1 128 0,0-1-128 15,0 1 128-15,0 0-128 0,0 1 128 0,0 0 0 16,0-2 0-16,1 1 0 0,-4 1 0 0,-10-3 0 16,12 7 0-16,-2-1-128 0,-2 2 128 0,-2 0 0 15,-6-8-144-15,7 12 144 0,-2 2 0 0,-1 1 0 0,-1 1 0 16,-1 1 0-16,1 1 0 0,-2 2 0 15,1-1 0-15,-1 1 0 0,0 1 0 0,-1 1 128 0,0-1-128 16,0 1 192-16,0-2-64 0,0 0 0 0,-4 1 0 0,0 1 0 16,-2-3-128-16,-2-1 0 0,-1-1-160 0,0-3 160 15,-2-1 0-15,0-1 0 0,-2 1 0 0,-3-2 0 16,-2-1 0-16,-1-1 0 0,1-4 0 0,1 1 0 16,3-1 0-16,1 0 0 0,-2-4 128 0,2-1-128 15,3-1-288-15,0-2-112 16,-1-1-32-16,2 1 0 0,0-5-2192 0,1-1-448 0,-1 1-96 0</inkml:trace>
  <inkml:trace contextRef="#ctx0" brushRef="#br0" timeOffset="2506.42">10324 14652 15663 0,'0'0'688'0,"0"0"144"0,0 0-656 0,0 0-176 16,0 0 0-16,0 0 0 0,0 0 2704 0,0 0 512 0,0 0 112 0,0 0 0 15,0 0-2928-15,0 0-592 16,0 0-112-16,5 9-16 0,-5-9 320 0,6 4 0 0,0 1 0 0,2 1 0 16,1-1 272-16,1 0-16 0,1 2-16 0,2-1 0 15,1 2 128-15,11 12 16 0,-3-1 16 0,0 6 0 16,1 4-192-16,-1 7-32 0,-1 6-16 0,-2 2 0 15,-1 2 48-15,1-2 16 0,-1-7 0 0,0-5 0 0,-1-4 144 16,-3-4 16-16,-1 1 16 0,-1 1 0 16,0-2 80-16,0 4 16 0,-2 4 0 0,-1 4 0 0,0 3-48 0,-2 3 0 15,-2 4 0-15,0-3 0 0,0-2-176 0,1-4-32 16,-2-3-16-16,-2-7 0 0,-3-2-96 0,-2 0-128 16,-1-2 176-16,-1 1-176 0,-3-4 128 0,-3 3-128 15,-4-1 0-15,-3 3 0 0,-2 1-256 0,-3 2-96 16,-3 4-32-16,-5 0-10176 15,-5 2-2032-15</inkml:trace>
  <inkml:trace contextRef="#ctx0" brushRef="#br7" timeOffset="5523.16">11640 15011 13823 0,'0'0'1216'0,"0"0"-960"15,-8-7-256-15,8 7 0 0,-7-6 3264 0,7 6 624 16,-2-9 112-16,2-1 32 0,2-1-2272 0,2-1-448 16,3-4-96-16,1 1 0 0,2-2-480 0,2 0-96 0,-1-4 0 0,1 0-16 15,0-1-432-15,-2 1-192 0,-2 0 160 0,-3 4-160 16,-1 0 0-16,-1 3 0 16,-4 2 0-16,-3 2 0 0,-4 1 0 0,-3 3 128 15,-3 4-128-15,-3 2 144 0,-4 1 0 0,-2 3 0 0,-3 3 0 0,1 0 0 16,-1 4 224-16,1 2 32 0,0 0 16 0,2 5 0 15,1 0 16-15,3 3 0 0,2 1 0 0,2 3 0 16,3 3 0-16,3 2 0 0,0 0 0 0,4 1 0 16,1 1-160-16,1 0-16 0,-1-5-16 0,2 2 0 15,-1-3-240-15,0 1 0 0,2 3 0 0,0 3-160 16,-2 1 160-16,1 7 192 0,-2 5-32 0,1 5-16 16,2 1-144-16,-1-2 128 0,1-5-128 0,0-4 128 0,1-7-128 15,-1-3 0-15,-1-5 0 0,1-3 0 0,-2 0 0 0,2-3-176 16,0-1 48-16,2-2 0 15,-1-3-384-15,-1 2-64 0,-2-6 0 0,3-10-11344 16,-1 10-2272-16</inkml:trace>
  <inkml:trace contextRef="#ctx0" brushRef="#br7" timeOffset="5822.29">11027 15351 33167 0,'0'0'2944'0,"0"0"-2352"0,-7-10-464 0,7 10-128 15,0 0 1632-15,0 0 304 0,0 0 64 0,8-8 16 32,5 1-2208-32,3 2-448 0,3 2-96 0,4 1-16 0,3 1 592 0,0-1 160 0,1 2 0 0,2 0 0 15,-2 0 0-15,1 2 0 0,-4-2 0 0,0 1 0 16,-1-2 256-16,-2-1-48 15,-3 1 0-15,1 1 0 0,-1-1-80 0,-1 1 0 0,-2-2-128 0,2 4 192 16,2-2-192-16,-1 0 0 0,-1 0 0 0,2 0 0 31,2-2-288-31,3 2-96 0,-1-2-32 0,2 2 0 16,2-2-1952-16,1 0-400 0,-1-2-80 0,3 1-16 0</inkml:trace>
  <inkml:trace contextRef="#ctx0" brushRef="#br7" timeOffset="6457.53">11981 15564 10127 0,'0'0'448'0,"-9"-2"96"0,0-2-544 0,0 0 0 16,1 0 0-16,8 4 0 0,-8-5 3648 0,3-1 608 15,0-3 128-15,2 0 32 0,0-1-3504 0,2 0-688 16,0-2-224-16,1 0 128 0,0 3 48 0,0 2 16 16,0 0 0-16,0 7 0 0,0-10-192 0,-3 4 160 15,3 6-160-15,0 0 160 0,-9 3 336 0,0 3 64 16,-1 5 16-16,-2 2 0 0,0 1 256 0,-1 5 48 16,-1 0 16-16,-2 1 0 0,0 1-224 0,2-3-32 15,1-1-16-15,1-3 0 0,2-1-352 0,2-1-64 16,3 0-16-16,1-2 0 0,4-10-48 0,-3 10-16 15,3 0 0-15,0-1 0 0,0-9-128 0,0 0 0 0,8 8 144 0,0-2-144 16,-8-6 0-16,9 5 0 0,-9-5 0 0,11 4 0 16,-1-1 0-16,-10-3 0 0,0 0 0 15,10 2-128-15,1 0 128 0,-11-2 0 0,0 0 0 0,10-2 0 16,-10 2 160-16,11-1 64 0,-11 1 16 0,11-4 0 16,-1 0 144-16,-1 2 16 0,-1-4 16 0,1 1 0 15,0 0-128-15,0 0-32 0,0-2 0 0,0 1 0 16,-1-2-128-16,2 0-128 0,1 0 192 0,-2-1-192 0,0-1 0 15,0-2 0-15,-1 0 0 0,-1 1 0 0,-2-1 0 16,0 1 0-16,-1 2 0 0,-1 3 0 0,-3 6 144 0,0 0-144 16,0 0 0-16,0 0 144 0,-7-3 48 0,7 3 0 15,-8 1 0-15,8-1 0 0,-9 6-48 0,9-6 0 16,-9 6 0-16,2 2 0 0,2 2-16 0,0 0-128 16,0-1 192-16,0 1-64 0,2 2-128 0,0 0 128 15,2 1-128-15,0 0 128 0,-1 0-128 0,2 0 0 16,0 4 0-16,0 1 0 0,-1-1 0 0,1 5 0 15,0 3 0-15,0 1 0 0,-1 5 0 0,-1 3 0 16,-1 3 0-16,0 2 0 0,-1 0 0 0,0-1 0 16,-1-2 0-16,0-5 0 0,0-3 0 0,-2-3 0 15,0-5 0-15,1 0 0 0,-2-4 0 0,2-2 0 16,0-1 0-16,1-1-176 16,5-12-1536-16,0 0-304 0,-1 6-64 0</inkml:trace>
  <inkml:trace contextRef="#ctx0" brushRef="#br7" timeOffset="7527.65">12796 14780 14735 0,'0'0'640'0,"0"0"160"0,7-9-640 0,-7 9-160 16,0 0 0-16,7-8 0 0,-7 8 2368 0,0 0 432 0,0 0 80 16,4-10 32-16,-4 10-2016 0,0 0-384 0,0 0-96 0,0-12-16 15,0 12 176-15,0 0 16 0,-2-4 16 0,2 4 0 16,-4-4 64-16,0 1 16 0,-1 1 0 0,-1 1 0 16,0 1-112-16,-1 1 0 0,-4 1-16 0,-1 4 0 15,-1-1 64-15,0 4 16 0,-2 3 0 0,0 3 0 16,-2 6-16-16,-1 5 0 0,-1 4 0 0,1 6 0 15,0 3-16-15,-2 1 0 0,1 2 0 0,-1-3 0 0,1-5-192 16,0 0-32-16,2 0-16 0,2 3 0 0,0 0-368 16,4 5 0-16,0 3 0 0,2 2 128 0,3 0-128 0,0 1 0 15,3-1 0-15,1-4 0 0,2-6 144 0,3-3-144 16,1-6 192-16,1 1-192 0,1-4 176 16,4 0-176-16,0 1 160 0,3 0-160 0,4 0 128 0,1 1-128 15,4 1 0-15,2-1 0 16,-1-2-272-16,3-4-160 0,1-3-16 0,1-1-16 15,1-4-1744-15,1-3-352 0,0-3-64 0,0-3-7808 16,-1-4-1584-16</inkml:trace>
  <inkml:trace contextRef="#ctx0" brushRef="#br7" timeOffset="8147.8">12952 15145 23039 0,'0'0'2048'0,"0"0"-1648"15,0 0-400-15,0 0 0 0,0 0 3136 0,0 0 560 16,0 0 96-16,0 0 32 0,0 0-3056 0,8 18-624 0,-3 2-144 0,-1 1 0 16,-1 2 320-16,0 7 16 15,-2 7 16-15,2 6 0 0,-1 8-144 0,1 1-16 0,-1 2-16 0,2-4 0 16,-1-8-16-16,-1-7 0 0,1-4 0 0,0-3 0 16,-1-4 16-16,0-2 0 0,-1-1 0 0,-1 0 0 15,0-1-176-15,1-3 192 0,0-3-192 0,1-2 192 16,-2-12-192-16,0 0-224 0,0 0 48 0,0 0 16 15,0 0-2480-15,0 0-496 0,4-16-112 16,0-3-16-16</inkml:trace>
  <inkml:trace contextRef="#ctx0" brushRef="#br7" timeOffset="8765.11">12894 15118 37775 0,'-8'-12'3360'0,"-1"-1"-2688"16,0 1-544-16,2 0-128 0,2 2 2560 0,5 2 464 16,4 0 112-16,4 2 0 0,3-2-2752 0,4 1-544 15,0 0-112-15,5 0-32 0,2 1 16 0,3-1 0 16,2 3 0-16,5 0 0 0,3 2 64 0,1 0 16 16,2 2 0-16,-1 2 0 0,-2 3 208 0,-1 0-192 15,-3 0 192-15,-4 3-192 0,-4 1 192 0,-5 2 0 0,-4-1 0 0,-3 1 0 16,-6-1 0-16,-3 2 0 15,-2-12 0-15,-2 14 0 0,-5-1 0 0,-2-1 0 0,-1-2 0 0,-3 1-144 16,-2-2 320-16,-2 0 64 16,0-1 16-16,0 0 0 0,2-1-256 0,-2 3 0 0,0-4 0 0,3-1 0 15,-1-1 0-15,3-1-240 16,2-1 80-16,10-2 16 0,-9 2 144 0,9-2 0 0,0 0 0 0,0 0 0 16,0 0 0-16,0 0 0 0,0 0 0 15,0 0-128-15,0 0 128 0,0 0 0 0,-9 5 0 0,9-5-128 16,0 0 128-16,0 0 0 0,0 0-144 0,0 0 144 15,2 13 0-15,5-3 0 0,1 0-144 0,2-3 144 16,2-1 0-16,2 0-128 0,2-1 128 0,0 0 0 16,-1 1 0-16,2-1 0 0,-1 0 0 0,1 0 0 0,0-1 0 15,0 3 0-15,-2-1 0 0,1 3 0 0,0 2 0 0,-2-1 0 16,-2 5 0-16,-2 0-160 0,-1 4 160 16,-2 0 0-16,-1 3 0 0,-3 2 0 0,-4 0 0 0,-2 3 0 15,-1 0 0-15,-2-2 128 0,-4-3-128 0,0-1 0 16,-2-3 0-16,0-1 0 0,-1-1 0 0,-1-2 0 15,-4-1 0-15,0 0 128 0,-1-1-128 0,0-2 0 16,-2 1 0-16,0-1 128 0,-2-1 32 0,-1 0 16 16,1-1 0-16,-1 0 0 0,1-2-32 0,-1 1 0 15,1-1 0-15,-1 2 0 0,2-4-144 0,1 0 128 16,2-1-128-16,1-1 128 0,-2 2-128 0,2-2-176 16,1-2 48-16,0 1 0 15,1-1-560-15,3 0-96 0,0 0-32 0,1 1 0 16,2 0-1360-16,10-1-256 0,0 0-64 0,0 0-16 15,0 0-352-15,0 0-64 0,0 0-16 0,0 0-9536 0</inkml:trace>
  <inkml:trace contextRef="#ctx0" brushRef="#br7" timeOffset="9129.29">13582 15794 24879 0,'0'0'2208'0,"0"0"-1760"0,0 0-448 0,0 0 0 0,0 0 3072 0,0 0 544 16,0 0 96-16,0 0 32 0,11 9-3104 15,-1-1-640-15,2 0 0 0,1 0-176 0,1-2 176 0,2 4 0 16,1 1 0-16,2 4 0 0,1-1 0 0,1 3 0 16,-2 0 0-16,-1 2 128 0,-3 1-128 0,-2 1 0 15,-3-2 0-15,-2 4 128 0,-3-1 192 0,-2 0 32 16,-4 1 16-16,-2-2 0 0,-2 0-368 0,-2-3 144 16,-3-2-144-16,-2-2 0 0,0 1 0 0,-1-5 0 15,0-1 0-15,0-2 0 16,0-1-448-16,0-2-192 0,-2-1-32 0,0-2-16 15,0-2-1536-15,-1-1-304 0,-1-1-64 0</inkml:trace>
  <inkml:trace contextRef="#ctx0" brushRef="#br7" timeOffset="9609.77">14205 15501 7359 0,'0'0'320'0,"0"0"80"0,0 0-400 0,0 0 0 0,0 0 0 0,0 0 0 16,0 0 4944-16,0 0 912 0,0 0 176 0,0 0 48 0,-1-8-4784 0,1 8-944 15,0 0-192-15,0 0-32 0,0 0 208 0,0 0 48 16,7 9 16-16,-2 2 0 0,0-1 96 0,0 2 16 16,-1 1 0-16,1 1 0 0,1 1 384 0,-1-1 64 15,0 2 32-15,1-3 0 0,0 0-336 0,0 1-64 16,-1 2-16-16,1 1 0 0,-1-2-208 0,-1 3-48 16,0 2-16-16,0 1 0 0,-2 1 16 0,2 0 0 15,-1 3 0-15,1 2 0 0,0 3-64 0,-1 2-16 16,1-2 0-16,0 1 0 0,-1 0-112 0,-1-1 0 15,1 0-128-15,0-4 192 0,-2-4-192 0,-1-1 176 16,-1-2-176-16,-2 0 160 0,-2-2-32 0,0-3-128 16,-2-1 192-16,-2-1-64 0,-1 0 0 0,-2 1-128 15,-1-1 192-15,-2-1-64 0,-1 0-128 0,-3-2 0 16,-2 1 0-16,-2-2 0 0,-2-1-192 0,-1-1-112 16,-1-2-16-16,-3-1-16 15,-4-3-1424-15,0-3-288 0,0-1-48 0,-1-5-14480 0</inkml:trace>
  <inkml:trace contextRef="#ctx0" brushRef="#br7" timeOffset="9822.84">14114 15179 16575 0,'0'0'736'0,"0"0"160"0,5-9-720 0,-5 9-176 0,0 0 0 0,8-7 0 16,-8 7 5760-16,12-5 1104 0,0 1 240 0,-1 2 32 16,1 0-5856-16,0 2-1152 0,-1 0-128 0,1 3-256 0,-1-1 0 0,-11-2 16 15,13 6 0-15,-2-1 0 16,-1 0-2448-16,-3 3-480 0,-7-8-96 0</inkml:trace>
  <inkml:trace contextRef="#ctx0" brushRef="#br7" timeOffset="10360.31">14540 15889 35871 0,'0'0'1600'0,"0"0"320"0,0 0-1536 0,0 0-384 16,12 4 0-16,0 0 0 0,1 3 512 0,1-1 16 15,2 3 16-15,1 2 0 0,-2-1-352 0,4 5-64 16,-1 3 0-16,0 0-128 0,-1 2 0 0,-3-1 0 15,1 2 0-15,-3 0 0 0,-3 1 0 0,-3-1 0 16,-3 0 0-16,-2 0 0 0,-2-4-176 0,-4-2 176 16,-3 1-192-16,-3 1 192 0,0-1-128 0,-2-1 128 15,-4 1 0-15,0-2 0 0,0 1 0 0,2-1 0 16,1-2 0-16,1-2 0 0,0-2-224 0,1 0-32 16,1-2-16-16,1-1 0 15,1-2-3232-15,9-3-640 0,-14-4-128 0,14 4-16 0</inkml:trace>
  <inkml:trace contextRef="#ctx0" brushRef="#br7" timeOffset="11016.64">15150 15570 13823 0,'0'0'1216'0,"-6"14"-960"15,-2 2-256-15,-1 1 0 0,-1 1 5952 0,2 0 1152 16,1 2 240-16,2 0 32 0,0-2-6080 0,2-3-1296 16,3 1 0-16,0-3-272 0,0 0-112 0,0-5 0 15,2-1-16-15,-2-7 0 0,0 0 160 0,0 0 48 16,0 0 0-16,0 0 0 0,0 0 192 0,0 0 0 15,0 0 0-15,0 0 0 0,2-13 320 0,-1-1 64 16,1 1 16-16,2 2 0 0,-4 11 240 0,5-19 32 16,1 4 16-16,1-2 0 0,-2-3-192 0,3-1-48 15,1-2 0-15,1 3 0 0,2 1-320 0,0 2-128 0,1 3 0 16,0 2 0-16,1 4 0 0,-1 3 0 16,0 1-176-16,0 3 176 0,-1 2-192 0,0 3 192 15,-2 2-160-15,0 2 160 0,-4 3-128 0,-1-2 128 0,-5-9 0 0,4 10-144 16,0-1 144-16,-4-9 0 15,3 11 0-15,-3-11 0 0,0 0 0 0,0 0 144 0,0 0 0 0,0 0 0 16,0 8 160-16,0-8 16 0,0 0 16 0,0 0 0 16,0 0-160-16,0 0-48 0,0 0 0 0,0 0 0 15,0 0-128-15,0 0 0 0,0 0 144 0,11-4-144 16,0-3 0-16,-1 1 144 0,1-2-144 0,0-1 0 16,1-2 176-16,1 1-176 0,2-1 160 0,-1 2-160 15,2-4 128-15,-1 3-128 0,2 1 0 0,-1 2 0 16,-2 2 0-16,2 0 0 0,-2 1 0 0,0 1 0 15,-1 4 0-15,1 2 0 0,-4 0 144 0,2 2-144 0,-2 4 224 16,1 3-32-16,-1-1-16 0,0 3 0 0,0 0 0 0,0 3 0 16,0 0 0-16,1 0 0 0,-1-2 80 0,1 0 32 15,-2-2 0-15,1 0 0 0,1-2-288 0,-1 3-176 16,-2-1 32-16,1-2 0 0,-1-2 144 0,1 1 224 16,-1-3-48-16,0 0-16 0,-8-7-160 0,9 8-176 15,-1-2 48-15,-2-2 0 16,-6-4-656-16,0 0-128 0,0 0-32 0,0 0 0 15,7 5-2064-15,-7-5-432 0,0 0-80 0,0 0-7344 16,9 4-1472-16</inkml:trace>
  <inkml:trace contextRef="#ctx0" brushRef="#br7" timeOffset="11494.51">15815 15046 40655 0,'0'0'1792'16,"-1"-7"384"-16,0 1-1728 0,1 6-448 0,-3-8 0 0,3 8 0 0,0 0 768 0,0 0 64 16,5-5 0-16,2 1 16 15,-7 4-1024-15,10-1-208 0,-10 1-32 0,11 2-16 0,-11-2 304 0,12 7 128 16,-2-2-128-16,-1 2 128 0,0-1 0 0,0 2 0 16,2-2 0-16,-1 4-128 0,1-1 256 0,2 2 48 15,0 2 16-15,2 2 0 0,1 0 304 0,2 2 64 16,2 3 16-16,-1 2 0 0,1 2-240 0,-1 2-32 15,1 1-16-15,0 7 0 0,-1 5-112 0,-1 1-32 16,-1 3 0-16,0 0 0 0,-2 0-144 0,-1-5 0 16,-1-4 0-16,-1-3 0 0,-2-3 0 0,-1-3 0 0,-1-2 0 15,-3 3 0-15,-3-2 0 0,-4 0 0 16,-2 1 0-16,-1 0 0 0,-3 0 0 0,-1 1 0 0,-3 1 0 0,-1 1 0 31,-2-2-256-31,-2-3-128 0,-1-1-16 0,-3-1-16 16,-3-4-2544-16,-2-5-512 0</inkml:trace>
  <inkml:trace contextRef="#ctx0" brushRef="#br0" timeOffset="18900.57">6315 16711 9215 0,'0'0'400'0,"0"0"96"0,0 0-496 0,0 0 0 15,0 0 0-15,0 0 0 0,0 0 3536 0,0 0 624 16,0 0 112-16,0 0 16 0,0 0-2640 0,0 0-544 0,0 0-96 0,11 4-32 16,-11-4 208-16,10 2 32 0,0 0 16 0,-10-2 0 15,12 4-192-15,1-2-32 0,2-1-16 0,-1 1 0 16,0-2-304-16,1 0-64 0,-1 1-16 0,3-1 0 15,1-3-208-15,2 2-32 0,-1 0-16 0,5 0 0 16,2-3-192-16,3 0-32 0,0 0-128 0,5 1 192 16,4 2-192-16,3 1 144 0,0 0-144 0,1 0 128 15,-2 0-128-15,2 0 0 0,-1-1 0 0,-2 1 0 16,-4 0 0-16,-2-2 0 0,-5 1 144 0,1 0-144 16,0-1 0-16,-3 1-320 0,-3 0 64 0,3-1 16 15,-2 2-16-15,-1-1 0 0,-1 0 0 0,-1 0 0 16,-3-2-272-16,-1-1-64 0,-1-2-16 15,-2-1 0-15,-3 0-2544 0,-2 0-512 0,1-6-112 0,-2 2 0 16</inkml:trace>
  <inkml:trace contextRef="#ctx0" brushRef="#br0" timeOffset="19354.82">6486 16901 13823 0,'0'0'1216'0,"0"0"-960"0,0 0-256 0,0 0 0 16,0 0 3424-16,0 0 640 0,12-8 128 0,1 0 32 15,2 3-2832-15,2-1-560 0,2-2-128 0,1 1 0 16,3 1 160-16,0 1 32 0,2-1 16 0,4 3 0 15,2-1-384-15,4 1-80 0,2 0 0 0,0 2-16 0,1 0-48 0,0 1-16 16,-2 0 0-16,0-1 0 0,-4 2-192 0,0 0-48 16,-5 2 0-16,-1-1 0 0,-1 1-128 0,0 1-144 15,-2-2 144-15,-2 1-208 16,-2 0-176-16,1 1-48 0,0-2 0 0,-1 1 0 16,-1-2-688-16,1 0-144 0,-1-1-16 0,0 0-8656 15,-1-1-1728-15</inkml:trace>
  <inkml:trace contextRef="#ctx0" brushRef="#br1" timeOffset="29337.87">8384 16533 7359 0,'0'0'656'0,"0"0"-528"0,0 0-128 0,0 0 0 16,0 0 3104-16,0 0 592 0,0 0 112 0,0 0 32 16,0 0-3040-16,0 0-608 0,0 0-192 0,0 0 128 15,0 0 768-15,0 0 176 0,0 0 16 0,0 0 16 16,0 0 80-16,0 0 16 0,0 0 0 0,0 0 0 15,0 0-144-15,0 0-32 0,0 0 0 0,0 0 0 16,3 10-32-16,-3-3-16 0,-1 0 0 0,-2 1 0 16,0 1-224-16,-1 1-48 0,-1 2-16 0,0 0 0 15,-8 9-208-15,0-3-32 0,-1-1-16 0,-1-3 0 16,2-1-224-16,-1 0-32 0,-2 2-16 0,2-1 0 16,-1-1-160-16,1 0 0 0,0-1 144 0,-2 0-144 15,-1-1 176-15,0 2-48 0,0 2 0 0,0-2 0 0,0 1-128 16,0 3 160-16,1 0-160 0,-3 1 160 0,1 0-160 0,0-2 192 15,1-2-192-15,0 1 192 0,1-4-48 0,2 0 0 16,1-1 0-16,0-2 0 0,0-1 48 0,0-2 0 16,1-1 0-16,2-2 0 0,-1-2-192 0,2 0 128 15,0-2-128-15,0-1 128 0,0-1-128 0,1-1 0 16,0 0 144-16,1-2-144 0,0 1 128 0,-1 1-128 16,0-3 160-16,0 0-160 0,-1 0 128 0,3 0-128 15,-1-1 0-15,2 0 0 0,-3 0 0 0,3-2 0 16,0 0 0-16,2 0 0 0,-2 1 0 0,2-1 0 15,1 1 0-15,-1 0 0 0,2-1 0 0,2 2 0 16,-1-1 0-16,3-1 0 0,-1 1-160 0,2-3 160 16,0 0-128-16,1 0 128 0,0-2 0 0,3 2 0 15,1 2 0-15,2 1-128 0,-1-1 128 0,2-1 0 0,0 2 0 0,-1 0 0 16,0-1 0-16,-1 0 0 0,1 2 0 0,-1 1 0 16,-1 0 0-16,-1 2 0 0,0-1 0 0,-8 7 0 15,0 0 0-15,9-5 0 0,-9 5 0 0,0 0 0 16,0 0 0-16,10-1-160 0,-10 1 160 0,0 0 0 15,0 0 0-15,11 4 0 0,-11-4 0 0,0 0 0 16,12 8 0-16,-2-1 0 0,-2 1-192 0,0 1 192 16,-1 1 0-16,3 0 0 0,-1 0 128 0,0 1-128 15,3-1 0-15,1 1 128 0,-2 0-128 0,1 0 0 16,-1-1 0-16,-2 1 0 0,0 0 0 0,1 0 0 16,-10-11 0-16,13 12 0 0,-1-1 0 0,-2 0 0 15,-2-1 0-15,1-1 128 0,-9-9-128 0,12 12 0 16,0 0 0-16,0 0 0 0,-1-3 128 0,2 1-128 0,-1 0 0 15,1 1 0-15,0-2 0 0,0 1 0 0,2 0 0 16,-1 0 0-16,2 0 0 0,-1 1 0 0,1-2 0 0,-1 0 0 16,1 0-128-16,-2-1 128 15,-1 0-576-15,-1 0-16 0,0 0 0 0,-2 1 0 16,-1 0-1616-16,-2-1-320 0,0-1-64 0,-1 3-13488 0</inkml:trace>
  <inkml:trace contextRef="#ctx0" brushRef="#br2" timeOffset="32740.69">9307 16328 18431 0,'0'0'1632'0,"0"0"-1312"15,0 0-320-15,0 0 0 0,0 0 2816 0,0 0 480 16,0 0 96-16,0 0 32 0,2-11-2464 0,-2 11-480 16,3-10-96-16,1 2-32 0,-4 8-16 0,7-9 0 15,-2-2 0-15,-5 11 0 0,4-11-192 0,-3 5-144 16,1 0 192-16,-1 1-192 0,-1-2 336 0,-1 1-32 16,-2 0-16-16,0 0 0 0,-1-1 160 0,-6-3 48 15,0 2 0-15,1 2 0 0,-3 2-80 0,0 1-16 0,2 0 0 0,-1 3 0 16,1 0-272-16,1 2-128 0,-1-1 0 0,10-1 128 15,-9 4-128-15,2 0 0 0,-1 0 0 0,8-4 0 16,-9 5 0-16,2 0 0 0,7-5 0 16,-8 7 0-16,-1-1 0 0,3 1 0 0,6-7 0 0,-8 9 0 15,1-3 0-15,1 1 0 0,6-7 0 0,-11 9 0 16,2 0 144-16,-1 2 0 0,-1-1 0 0,1 6 0 16,-1 2 64-16,1 5 16 0,1 3 0 0,1 6 0 15,2 0 80-15,0 6 16 0,1 1 0 0,1 2 0 16,0-2-192-16,2-4-128 0,0-4 192 0,2-1-192 15,0-2 0-15,3-2 0 0,0 0 0 0,-1-1 0 16,0 2 144-16,-2 3-144 0,0 1 0 0,-2 0 144 16,0 5-144-16,-2-4 0 0,0 0 0 0,-1-1 0 15,-2 0 144-15,-1-2-144 0,-1-2 160 0,0-3-160 16,0-3 0-16,-2-6-128 0,1 0-16 0,0-2 0 0,-2-4-112 16,1 0 0-16,1-3-16 0,1-2 0 15,0 0-560-15,9-4-96 0,-11 0-32 0,2-1-10272 16,9 1-2064-16</inkml:trace>
  <inkml:trace contextRef="#ctx0" brushRef="#br2" timeOffset="33030.86">8794 16730 26719 0,'0'0'2368'0,"0"0"-1888"0,-7-2-480 0,7 2 0 16,0 0 2176-16,0 0 320 0,0 0 80 0,0 0 16 16,0 0-2112-16,0 0-480 0,0 0 0 0,0 0 0 15,12-2 160-15,3 1 48 0,4-1 16 0,2 0 0 16,3 2 128-16,4 0 32 0,3 0 0 0,0 3 0 16,1-1-208-16,-2 1-48 0,0 0 0 0,-4-2 0 15,-4 2-128-15,-1-1 0 0,-1-1 0 0,-3 2 0 16,-4 0 128-16,-1-1-128 0,-1 1 0 0,-11-3 128 15,0 0-128-15,11 3-144 0,-11-3 144 0,0 0-208 32,0 0-2224-32,0 0-432 0</inkml:trace>
  <inkml:trace contextRef="#ctx0" brushRef="#br2" timeOffset="33351.36">9370 17045 4607 0,'-3'6'400'0,"-2"1"-400"16,-2-1 0-16,0 2 0 0,0 1 7552 0,2 1 1440 15,0 1 288-15,1 1 48 0,0-1-7472 0,4 2-1472 0,0-2-384 0,1-1 0 16,2-1 0-16,2 1 0 0,-1 0 0 0,1-1 0 16,0 2 0-16,2-2 0 0,-2 0-192 0,0 0 64 15,-1 3-192-15,-1-1-48 0,1 2 0 0,-4 0 0 16,0 0 48-16,-2 3 16 0,0-2 0 0,-2 1 0 31,-3-1-400-31,2-1-96 0,-1-1-16 0,0-2-9184 0,6-10-1840 0</inkml:trace>
  <inkml:trace contextRef="#ctx0" brushRef="#br2" timeOffset="33808.68">9705 17065 3679 0,'0'0'160'0,"0"0"32"0,-12 8-192 0,-1 0 0 0,-1-1 0 0,1 0 0 0,1 4 7920 0,0 1 1536 16,2-1 304-16,-1 4 64 15,0 0-8416-15,0 0-1664 0,1-2-352 0,1 1-64 0,-2 0 416 0,1 3 64 16,-1-2 32-16,1 0 0 0,1 0-160 0,1 0-16 16,1 1-16-16,1-2 0 0,1 1 352 0,1-2-144 15,0-3 144-15,3 2 0 0,1-12 0 0,1 14 224 16,-1-14-16-16,0 0 0 0,5 13 112 0,-5-13 32 15,11 8 0-15,-11-8 0 0,13 4-112 0,1-4-32 0,-1-1 0 0,1-3 0 16,2-2-208-16,1 0 0 0,0-1 0 16,0 0 0-16,-2-3 0 0,0 1 0 0,-2-1 128 0,1-1-128 15,-1 1 0-15,-1-2 0 0,-3 1 0 0,-1 0 0 16,-2 1 0-16,0 1 0 0,-2-3 0 0,-2 1 0 16,-1 1 0-16,-1 10 128 0,0-12-128 0,0 12 0 15,-2-10 128-15,2 10-128 0,-1-9 0 0,1 9 144 16,-7-8-16-16,2 1-128 0,0 1 192 0,5 6-64 15,-10-8 96-15,4 2 16 0,-2-1 0 0,0 0 0 16,-3 0-240-16,0 1 0 0,-1 1 0 0,2 1 0 16,0-1-448-16,-1 0-144 15,1-2-32-15,1 1-10576 0,-2-3-2128 0</inkml:trace>
  <inkml:trace contextRef="#ctx0" brushRef="#br2" timeOffset="34525.01">10501 16231 5519 0,'0'0'240'0,"0"0"64"0,0 0-304 0,0 0 0 0,0 0 0 0,0 0 0 0,0 0 5552 0,0 0 1040 15,0 0 224-15,4-9 32 0,0 0-5104 0,-4 9-1024 16,7-8-208-16,-7 8-32 0,8-7-256 0,-8 7-48 16,7-6-16-16,-7 6 0 0,0 0-160 0,0 0 0 15,0 0 0-15,0 0 0 0,0 0 320 0,0 0-32 16,-10-3 0-16,-2 2 0 0,-2 2 320 0,-2 2 64 16,-1 1 16-16,-1 1 0 0,-1 2-80 0,-2 0-16 15,-3 0 0-15,2 1 0 0,0 1-16 0,0 3 0 16,2-2 0-16,2 3 0 0,0 0 0 0,2 1 0 15,0 3 0-15,2 4 0 0,-2 3-240 0,2 4-48 16,2 2-16-16,2 7 0 0,-1 3-48 0,1 2-16 16,0 0 0-16,-1-3 0 0,2-5-208 0,0-2 0 0,-2 0 0 0,2-1-160 15,2-1 160-15,0 2 0 0,2 2 0 0,1 3 128 16,1 1-128-16,1 1 144 0,2-1-144 0,0-2 160 16,2-2 32-16,2-1 0 0,3-3 0 0,1-6 0 15,1-3-192-15,2-1 0 0,2-5 0 0,4 0 0 16,3-1-128-16,2-1-128 0,4-1 0 0,2-4-16 31,0-3-432-31,6 0-96 0,1-4-16 0,3 1-11744 0,1-2-2352 0</inkml:trace>
  <inkml:trace contextRef="#ctx0" brushRef="#br2" timeOffset="36851.39">10732 16592 3679 0,'0'0'320'0,"0"0"-320"15,0 0 0-15,0 0 0 0,0 0 7008 0,0 0 1328 16,0 0 272-16,0 0 48 0,2 12-6640 0,0-2-1328 0,-2-10-272 16,4 13-48-16,-1 2-240 0,-2-1-128 0,0 0 128 0,-1 1-128 15,0 0 0-15,0-6 0 0,0 3 0 0,0 3 0 16,-1 0 0-16,0 2 0 0,-3 4 0 0,0 2 0 15,0 7 320-15,-5 28-16 0,0-3 0 0,1-5 0 16,0-3 16-16,-1-4 16 0,-2-5 0 0,4-5 0 16,0-7-176-16,3-4-32 0,0-2-128 0,3-3 192 15,2-4-192-15,2-3 0 0,-3-10 0 0,5 8 0 32,2 0-560-32,-7-8-144 0,0 0-48 0,11 0 0 15,2-3-2384-15,0-2-464 0,0-4-112 0,-3-4 0 0</inkml:trace>
  <inkml:trace contextRef="#ctx0" brushRef="#br2" timeOffset="37492.15">10642 16634 36511 0,'-10'-18'1616'0,"3"5"336"0,-1-4-1568 15,3 0-384-15,0 5 0 0,1-1 0 0,3-1 512 0,1 2 0 16,2 0 16-16,2 2 0 0,3-2-192 0,2 3-32 15,3 1-16-15,2 0 0 0,2 2-288 0,3-2 160 16,3-1-160-16,1 2 128 0,-1 2-128 0,-1 1 0 16,-1-1 144-16,3 2-144 0,0 1 160 0,-1 2-32 15,0-2-128-15,-1 5 192 0,-1 1 64 0,-2 2 16 16,-2 2 0-16,-3 1 0 0,-3 2 64 0,-1 2 16 16,-2 2 0-16,-2 4 0 0,-1-1-128 0,-1 1-32 15,-3 0 0-15,-3 0 0 0,-1 2-192 0,0-1 176 0,0-3-176 0,-2-3 160 16,-3 0-160-16,-1-1 160 0,0-1-160 0,1 1 160 15,-2-1-160-15,2-2 192 0,-2-2-192 0,-1 1 192 16,0-2-64-16,2-1 0 0,-2 0 0 0,2-3 0 16,-1 1-128-16,2 0 0 0,9-4 0 0,-12 3 0 15,2-2 128-15,1 0-128 0,9-1 128 0,-11 2-128 16,2-1 0-16,9-1 0 0,-9 0 128 0,9 0-128 16,0 0 0-16,-8 0 0 0,8 0 0 0,0 0 0 15,0 0 0-15,0 0 0 0,0 0-176 0,0 0 176 16,0 0-160-16,0 0 160 0,12 5-192 0,0-1 192 15,-2-1-160-15,1-1 160 0,-1 1-128 0,2 0 128 16,-1-1 0-16,2 1 0 0,1-2 0 0,-1 0 0 16,0 3 0-16,0-1 0 0,0 0 0 0,0-1 0 15,0 3 0-15,-2 2 0 0,0 1 0 0,-3 2-128 0,0 2 128 0,-3 0 0 16,-3 3 0-16,-2 4 128 16,-1 1-128-16,-2 1 0 0,0 1-128 0,-3 2 128 0,1-2 0 0,-1 0 0 15,-1 0 0-15,2-2 0 0,-2-2 0 0,2-2 0 16,-1-1 0-16,0 0 0 0,1-1 0 0,1-2 0 15,0-3 0-15,0 0 0 0,4-9 0 0,-6 9 0 16,-1-1 0-16,1-1 128 0,-2-1-128 0,-1-1 0 16,0 1 0-16,-3 1 0 0,-2-1 144 0,-2 0-144 15,-1 2 192-15,0-3-192 0,0 0 0 0,-1 1 0 16,-2-1 0-16,1-1 0 0,-1-2 0 0,3 0-144 16,3-2 144-16,1 1 0 0,1-2-400 0,2-1 0 15,10 2 0-15,0 0 0 16,0 0-1328-16,0 0-272 0,0 0-48 0,0 0-9408 0,0 0-1856 0</inkml:trace>
  <inkml:trace contextRef="#ctx0" brushRef="#br2" timeOffset="37899.51">11179 17277 27519 0,'0'0'1216'16,"0"0"256"-16,0 0-1168 0,0 0-304 0,0 0 0 0,0 0 0 0,0 0 560 0,0 0 48 15,0 0 16-15,4 10 0 0,2-2 64 0,0-2 16 16,2-2 0-16,2 0 0 0,2 1-192 0,1 1-48 16,0-1 0-16,0 1 0 0,1 1-336 0,-1 1-128 15,-1 0 0-15,0 1 144 0,-2 1-144 0,-2 3 0 16,-1 1 0-16,-2 6 0 0,-2 3 0 0,-3 2 0 16,-2 1 0-16,-2 2 0 0,-3 0 0 0,-3 1 0 15,0-2 128-15,-3 0-128 0,-1-3 0 0,-1 0 0 16,-3-6 128-16,1-1-128 0,1-4 0 0,-1-1 0 0,1-6 0 15,-1 1 0 1,2 1-752-16,1-4-128 0,-2-3-16 0,2-1-8736 0,1 0-1744 0</inkml:trace>
  <inkml:trace contextRef="#ctx0" brushRef="#br2" timeOffset="38964.06">11732 17089 4607 0,'0'0'192'0,"0"0"64"0,9-4-256 0,-9 4 0 0,11-5 0 0,-2 0 0 16,-9 5 3968-16,0 0 768 0,12-3 128 0,-12 3 48 15,10 1-3088-15,-10-1-608 0,0 0-128 0,8 9-32 16,-2-1-160-16,2 3-16 0,-1 0-16 0,-1 2 0 16,1 2-480-16,-1-1-112 0,-1 2-16 0,1-1 0 15,-1 2-256-15,1-1 0 0,2-3 128 0,0 1-128 16,-1 2 208-16,-1 0-16 0,-1-2 0 0,2 2 0 16,-3 2 256-16,0 0 64 0,-2 0 0 0,1 3 0 15,-3-1-16-15,0 5 0 0,-1 2 0 0,-2 2 0 0,-1-3-304 0,-1 1-48 16,-2 2-16-16,-1-1 0 0,1 1-128 0,-2-2 128 15,-1-2-128-15,0-4 128 0,-2-4-128 0,1-1 0 16,-4-1 144-16,1-3-144 16,-3-3-336-16,1-2-144 0,2-1-32 0,-2-3 0 15,-1-4-1936-15,0-2-400 0,-1-1-80 0</inkml:trace>
  <inkml:trace contextRef="#ctx0" brushRef="#br2" timeOffset="39175.25">11770 16749 19343 0,'0'0'848'0,"0"0"192"0,-9-3-832 0,0 0-208 0,0 1 0 0,9 2 0 16,-11-2 5248-16,11 2 1024 0,0 0 192 0,0 0 32 15,0 0-5408-15,0 0-1088 0,0 0-192 0,0 0-48 32,0 0-1680-32,0 0-352 0,0 11-64 0,0-11-16 15,0 0-1392-15,5 12-288 0,-5-12-48 0,7 13-16 0</inkml:trace>
  <inkml:trace contextRef="#ctx0" brushRef="#br2" timeOffset="39982.05">12238 17278 8287 0,'0'0'368'0,"0"0"80"0,0 0-448 0,0 0 0 0,0 0 0 0,0 0 0 16,0 0 5936-16,0 0 1104 0,0 0 208 0,0 0 48 16,0 0-5872-16,0 0-1168 0,4 10-256 0,1 1 0 15,-5-11 0-15,9 13 0 0,0-1-144 0,0-1 144 16,1 4-128-16,0-1 128 0,0 0-160 0,1 2 160 15,-2-2 0-15,-1 6-144 0,-2 2 144 0,1 0 0 16,-3 2 0-16,-3-1 0 0,-1 3 0 0,-1-1 0 16,-3-3 128-16,-1 2 0 0,-2-1 0 0,-1-1 0 15,1-1 64-15,-3-4 32 0,1-4 0 0,-1-1 0 16,-1 1-224-16,1-4 176 0,0-1-176 0,-2 0 160 16,0-2-688-1,0 1-144-15,1-5-32 0,-1 0 0 0,-2-2-2368 16,-1 0-464-16</inkml:trace>
  <inkml:trace contextRef="#ctx0" brushRef="#br2" timeOffset="40686.01">12696 16966 27647 0,'0'0'2448'0,"0"0"-1952"0,-8 4-496 0,0 0 0 16,0 3 3328-16,2 3 560 0,2 4 112 0,0 6 32 31,0 1-3600-31,1 1-720 0,1 1-144 0,0-2-16 0,0 0 304 0,0-3 144 0,0-3-128 0,1-1 128 15,-1-2-288-15,1-2 32 0,1-10 0 0,-1 7 0 16,1-7 256-16,0 0-128 0,-2 6 128 0,1 0 0 16,2-4 0-16,1-1 144 0,-2-1 16 0,0 0 0 15,0 0 160-15,0 0 16 0,6-13 16 0,-6 13 0 16,9-17-80-16,0 1-16 0,1-3 0 0,0 0 0 16,-1-3-256-16,2 2 128 0,-1 0-128 0,2 4 0 15,-2-1 0-15,2 2 0 0,-2 3 0 0,2 3 0 0,0 4 0 16,-1 5-144-16,0 3 144 0,-1 3 0 15,1 3-224-15,-2 6 32 0,-1 0 16 0,0 2 0 0,-1 2 176 16,1 0 0-16,-1-3 0 0,-1-1 0 0,1 1 0 0,-1-2 0 16,1-3 160-16,-2-2-160 0,-1 0 128 0,0-2-128 15,-4-7 0-15,0 0 0 0,0 0 272 0,0 0-32 16,5 5-16-16,-5-5 0 0,0 0-224 0,0 0 0 16,0 0 0-16,12-3 0 0,-12 3 0 0,10-6 144 15,-10 6-144-15,12-7 128 0,-2-2-128 0,-1 0 0 16,-1-2 0-16,1 1 0 0,1-2 0 0,-1 2 128 15,-2-2-128-15,4 0 128 0,-1 2-128 0,-1 1 0 16,2 0-160-16,-1 1 160 0,1 0 0 0,-2 3 0 16,-9 5 0-16,10-5 0 0,-1 1 0 0,-9 4 0 0,11-3-144 0,-1 2 144 15,-10 1 0-15,12-1 192 16,-12 1 0-16,13 3-16 0,-1 1 64 0,1 3 16 0,-1-1 0 0,1 4 0 16,-2 0-80-16,1 2-16 0,0 1 0 0,-2 1 0 15,1 0 32-15,-2 1 0 0,-1-1 0 0,-2-1 0 16,-1-1-192-16,1-2 160 0,-3-1-160 0,0-1 160 15,-3-8-160-15,1 11 0 0,1-3 0 0,-2-8 128 16,0 0-336-16,0 0-80 0,-3 9-16 0,3-9 0 31,0 0-656-31,0 0-144 0,0 0-32 0,0 0 0 16,0 0-2768-16,0 0-544 0</inkml:trace>
  <inkml:trace contextRef="#ctx0" brushRef="#br2" timeOffset="41133.56">13100 16290 18431 0,'0'0'816'0,"0"0"160"15,-9-2-784-15,9 2-192 0,-9-2 0 0,9 2 0 0,0 0 3904 0,0 0 720 0,0 0 160 0,0 0 16 16,0 0-3904-16,0 0-896 0,3 12 0 0,5-2 0 16,3-1 0-16,0-2 144 0,2 0-16 0,3 0 0 15,2-1 64-15,3 0 16 0,4 0 0 0,1 5 0 16,0 0 64-16,1 5 16 0,2 2 0 0,-1 3 0 15,-1 3 48-15,-1 3 16 0,-1 4 0 0,-2 6 0 16,-1 2 96-16,-2-3 0 0,-2-4 16 0,-1-4 0 16,0-2 80-16,-3 0 16 0,-1 1 0 0,1 1 0 15,-1 4-48-15,-2 1 0 0,-2 4 0 0,1 3 0 16,-4 3-240-16,1 0-48 0,-4 0-16 0,0-1 0 16,-3-5-208-16,-1-3 144 0,-1-2-144 0,-3-2 128 15,-4-1-128-15,-3-1 0 0,-3 0 0 0,-2 2 0 16,-1 1-304-1,-3 0-144-15,-3 3-16 0,-4-1-12720 0,-5-3-2560 0</inkml:trace>
  <inkml:trace contextRef="#ctx0" brushRef="#br0" timeOffset="47991.41">6692 17962 5519 0,'0'0'496'0,"0"0"-496"0,0 0 0 0,-4-6 0 0,0 1 2784 0,4 5 464 16,0 0 80-16,0 0 32 0,0 0-2224 0,0 0-448 15,0 0-96-15,0 0-16 0,0 0-384 0,0 0-64 16,0 0-128-16,0 0 176 0,0 0 80 0,0 0 32 16,0 0 0-16,0 0 0 0,0 0 784 0,0 0 144 15,11 1 48-15,-11-1 0 0,11 1 64 0,1-2 16 16,-2 1 0-16,2 0 0 0,0-1-304 0,1-1-48 0,0 1-16 0,3-2 0 16,1 0-208-16,1-3-64 0,0 1 0 15,3 0 0-15,2 0-208 0,2-1-48 0,0 0-16 0,0 2 0 16,-2 0-288-16,1 0-144 0,0 0 160 0,1 4-160 15,0-2 0-15,0 2 0 0,-3 1 0 0,0 3 0 16,-1 1 0-16,0 3 0 0,-2 1 0 0,0 1-160 16,-1 2-32-16,-1-1 0 0,-2-2 0 0,0-1 0 15,-2-1 0-15,0 0-16 0,0-2 0 0,-3-1 0 16,-10-4 208-16,12 0-144 0,-1 1 144 0,-11-1-128 16,9-4-128-16,-9 4-32 0,10-3 0 0,1-4 0 31,-2 0-656-31,-2 0-128 0,1-2-16 0,0-2-8736 0,-1-1-1744 0</inkml:trace>
  <inkml:trace contextRef="#ctx0" brushRef="#br0" timeOffset="51046.14">6785 18084 5519 0,'0'0'496'0,"0"0"-496"16,0 0 0-16,0 0 0 0,0 0 2288 0,-7-7 352 15,2 1 80-15,5 6 16 0,-5-4-1616 0,5 4-320 16,0 0-64-16,-8-3-16 0,8 3-288 0,-9 0-64 0,9 0-16 0,-9 3 0 16,-1-1-352-16,10-2 0 0,-10 8 0 0,1-1 0 15,0-2 0-15,1 1 0 0,3 1 0 0,5-7 0 16,-7 6 192-16,7-6-16 0,-9 8-16 0,9-8 0 16,-9 4 528-16,9-4 96 0,-7 4 32 0,7-4 0 15,0 0 272-15,0 0 48 0,0 0 16 0,0 0 0 16,0 0-64-16,0 0-16 0,0 0 0 0,0 0 0 15,0 0-416-15,0 0-80 0,0-9 0 0,0 9-16 16,0 0-304-16,0 0-64 0,0 0-16 0,0 0 0 16,8-7-176-16,-8 7 0 0,11-2 144 0,-11 2-144 15,11 0 192-15,0 0-48 0,-1 0 0 0,1 2 0 16,-1 4 48-16,1-2 16 0,-1-1 0 0,2 1 0 16,1 3 48-16,2-3 16 0,1-4 0 0,0 1 0 15,1 0 16-15,1-1 0 0,0-1 0 0,0-3 0 0,1 0 80 0,-1 0 16 16,0 0 0-16,0-1 0 0,-1-4-64 0,-1 3-16 15,-3 2 0-15,0 0 0 0,-1-3-48 0,-2 5-16 16,-10 2 0-16,13 2 0 0,-2 1-240 0,-11-3 144 16,11 5-144-16,-1 2 128 0,-3-1-128 0,1 1 0 15,-8-7 0-15,11 6 0 0,-4 1 0 0,1 0 0 16,-1 0 0-16,-2-1 0 0,-5-6 0 0,6 7 0 16,-6-7 0-16,0 0 0 0,12 4 128 0,-12-4-128 15,0 0 192-15,12 0-64 0,-12 0 80 0,10-3 16 16,-10 3 0-16,11-1 0 0,-11 1-32 0,0 0-16 15,0 0 0-15,10 1 0 0,-10-1-176 0,11 4 0 16,-11-4 0-16,8 8 0 0,-2 2 0 0,-1-2 0 0,-1 0 0 16,0 0-176-16,0 0 176 0,-4-8 0 0,0 0 0 0,0 0-128 15,6 9 128-15,1-1 0 0,-7-8 0 0,0 0 0 16,0 0 0-16,8 2 0 0,-8-2 0 0,9-1 0 16,-9 1 0-16,10-3 0 0,-10 3 0 0,12-6 0 15,-1-1 0-15,-4 2 0 0,-7 5 0 0,8-5 0 16,-8 5 0-16,0 0 0 0,0 0 0 0,0 0 0 15,11-4-336-15,-11 4 16 0,0 0 0 0,0 0 0 32,0 0-640-32,0 0-128 0,0 0-32 0,0 0 0 15,0 10-1792-15,-2 1-352 0,2-11-80 0</inkml:trace>
  <inkml:trace contextRef="#ctx0" brushRef="#br1" timeOffset="60788.44">23127 15773 22511 0,'0'0'992'0,"0"0"224"0,0 0-976 0,0 0-240 0,0 0 0 0,0 0 0 16,0 0 768-16,0 0 96 0,0 0 32 0,0 0 0 15,0 0-384-15,0 0-64 0,0 0 0 0,0 0-16 16,0 0-64-16,0 0-16 0,0 0 0 0,0 0 0 16,0 0 160-16,0 0 48 0,0 0 0 0,0 0 0 15,-6 11 208-15,0-1 64 0,-3 1 0 0,0 0 0 0,-2 0-128 0,1 3 0 16,-2 3-16-16,-1 1 0 16,0 5-224-16,-3-1-32 0,-1 1-16 0,-1 3 0 0,-1 0-64 0,-1 2-16 15,-2-2 0-15,1-1 0 0,-1-2-112 0,1-1-32 16,0-4 0-16,2-1 0 0,0-1 0 0,2-2-16 15,0-1 0-15,3-1 0 0,2-3 112 0,1 0 32 16,-1-1 0-16,1-1 0 0,2-1-16 0,2-1 0 16,-1 1 0-16,8-6 0 0,-9 4-144 0,1 1-32 15,-1-3 0-15,-1 0 0 0,10-2-128 0,-9 0 128 16,9 0-128-16,-10-3 128 0,-1-1 0 0,2 0 0 16,0-1 0-16,-1 0 0 0,1-2 64 0,-2 2 0 15,1-3 0-15,-1 1 0 0,-2-3-192 0,2 1 0 16,0-1 0-16,1-1 0 0,-1 0 0 0,4-1 0 0,-1-2 128 15,1-2-128-15,2-2 0 0,1-1 192 0,0 0-192 0,3-2 192 16,1-1-192-16,0 1 128 0,2-2-128 0,2 2 128 16,2 0-128-16,0 0 0 0,-1 3 0 0,1 2 128 15,-1 0-128-15,1 5-144 0,2 0 144 0,0 1-208 16,-2 2 208-16,4 1 0 0,0 1 0 0,2 2 0 16,-2 1 0-16,-10 3 0 0,13 3 0 0,-1 1-144 15,-12-4 144-15,13 9 0 0,1 4 0 0,-1 3 0 16,-1 2 0-16,0 0 0 0,0 3 0 0,-1 1 0 15,1 3 0-15,1 0 176 0,0 0-48 0,1-1 0 16,5 1 144-16,0-3 32 0,1-3 0 0,2-2 0 16,1-2-64-16,2 1-16 0,1-1 0 0,0 1 0 15,0-2-96-15,2 2-128 0,-3-3 176 0,-1-1-176 16,0 0 192-16,-2-2-64 0,-3-1 0 0,1-1-128 0,-2-2 192 16,-1 1-64-16,-2-2 0 0,0-1-128 0,0-1 192 0,-1 1-192 15,-1-3 192-15,-1-1-192 0,-12 0 128 0,11-1-128 16,-11 1 0-16,13-2 0 0,-1 1 0 0,-1 0 0 15,-1 1-192-15,-1-2 48 16,-1 0-672-16,-8 2-128 0,10-1-16 0,-2-2-16 16,-8 3-2544-16,0 0-496 0</inkml:trace>
  <inkml:trace contextRef="#ctx0" brushRef="#br1" timeOffset="62894.67">23545 15785 7359 0,'0'0'656'0,"0"0"-528"16,0 0-128-16,0 0 0 0,-10 4 6256 0,10-4 1216 15,-11 0 240-15,11 0 48 0,0 0-6064 0,0 0-1216 16,0 0-240-16,0 0-48 0,0 0-192 0,0 0 0 15,11-3 0-15,2 1 0 0,1-1 0 0,-3 3 0 16,0 0 0-16,4 2 0 0,0-2 176 0,2 0 144 16,1 0 48-16,1 0 0 0,0 0 144 0,16 1 16 15,-6-1 16-15,-1 0 0 0,-4 0-144 0,1 1-16 0,0 0-16 16,0 1 0-16,-1-1-368 0,1 0 144 0,1 2-144 0,0 0 0 16,0-2 0-16,-1 0-320 0,-3 1 32 0,0-1 16 31,1 0-496-31,-3 0-112 0,-3-1-16 0,-1 0 0 15,-2-1-2272-15,-1 0-464 0,3-2-80 0,-3 2-32 0</inkml:trace>
  <inkml:trace contextRef="#ctx0" brushRef="#br1" timeOffset="63233.03">23408 16015 16575 0,'0'0'736'0,"0"0"160"0,0 0-720 0,0 0-176 15,0 0 0-15,0 0 0 0,0 0 4224 0,7 10 800 16,2-3 160-16,4-1 48 0,5 1-4016 0,3-1-816 15,1-1-144-15,6 1-48 0,4 0 320 0,2 1 64 16,-1-1 16-16,1 1 0 0,-3-3-304 0,-1-1-64 16,-3-1-16-16,2-2 0 0,-2 1-80 0,1-1-16 15,-2 1 0-15,2 1 0 0,1-2-128 0,2-2 0 0,2 2-192 0,-3-1 192 32,-1-2-736-32,-1 1-32 0,1 1 0 0,0-3 0 15,-2 0-496-15,-1-2-96 0,0 3-32 0,-4-1-8592 0,-1 1-1712 0</inkml:trace>
  <inkml:trace contextRef="#ctx0" brushRef="#br1" timeOffset="64413.25">25454 13968 2751 0,'0'0'128'0,"0"0"16"0,0-9-144 0,0 1 0 0,0-1 0 0,0 9 0 0,0 0 3776 0,0 0 704 16,0 0 160-16,0 0 32 15,0 0-3120-15,0 0-608 0,0 0-128 0,0 0-32 0,0 0-512 0,-4 4-96 16,4-4-32-16,0 0 0 0,0 0 176 0,0 0 48 16,0 0 0-16,0 5 0 0,0-5 656 0,0 0 144 15,1 13 32-15,2-3 0 0,-3-10-48 0,0 0-16 16,4 13 0-16,-2-2 0 0,-2-11-112 0,0 0-32 15,2 13 0-15,-1 0 0 0,0-1-192 0,-1 1-32 16,0 0-16-16,0 2 0 0,-1 2-320 0,0 3-64 16,-1 1-16-16,1 6 0 0,-3 6-144 0,1 11-16 15,0 11-16-15,0 5 0 0,0 4 80 0,-1-4 32 16,-2-7 0-16,-2-3 0 0,0-5 160 0,2-1 16 16,1 3 16-16,-1 3 0 0,2 1-288 0,-1-2-48 0,3-2-16 0,-1-4 0 15,2-2-128-15,-2-7 0 0,0-7 0 16,1-5 0-16,-1-1 0 0,2-5-144 0,0-3 144 0,-1-3-208 31,1-3-176-31,1-7-48 0,0 0 0 0,0 0 0 16,0 0-1328-16,0 0-272 0,0 0-48 0</inkml:trace>
  <inkml:trace contextRef="#ctx0" brushRef="#br1" timeOffset="65197.38">24648 15311 3679 0,'-10'-4'160'0,"2"2"32"0,-3 1-192 0,-2 1 0 0,-1-1 0 0,-2 1 0 15,-1 0 2960-15,2 1 560 0,-1 0 96 0,0 1 32 16,2-1-2544-16,1 2-496 0,1-2-96 0,2-1-32 16,-2 0 1056-16,2 0 192 0,-1 1 64 0,11-1 0 15,-10 2-144-15,10-2-32 0,-8 1 0 0,8-1 0 0,0 0-336 0,0 0-80 16,0 0-16-16,0 0 0 0,0 0-336 0,0 0-64 16,0 0-16-16,0 0 0 0,0 0-32 0,5 9-16 15,-5-9 0-15,12 10 0 0,-2-2-96 0,5 0-32 16,3 0 0-16,4 0 0 0,3 1-32 0,5 1-16 15,4 1 0-15,1-1 0 0,6 1-160 0,-2-1-16 16,-2-2-16-16,1 0 0 0,3-2 144 0,2-1 16 16,4-1 16-16,6 0 0 0,8-1-256 0,7-2-48 15,4-1-16-15,-4 0 0 0,-6 0 48 0,3 0 16 16,2 0 0-16,7 0 0 0,10 0-96 0,-2 0-32 16,-3 0 0-16,-4 0 0 0,-8 0-16 0,4 0-128 15,-1 0 192-15,5 0-64 0,0-1-128 0,-4-1 192 16,-8 0-192-16,-7-1 192 0,-5 1-192 0,-4 0 0 0,-2 1 0 0,-4 1-176 15,-2 1-48-15,-1-1-16 0,-4 0 0 0,-3 0 0 32,-3 0-240-32,-5 0-48 0,-3 0-16 0,-5-2 0 15,-3-2-1344-15,-1-1-272 0,-4-1-48 0,-7 6-16 16,0 0-1280-16,0 0-256 0</inkml:trace>
  <inkml:trace contextRef="#ctx0" brushRef="#br1" timeOffset="67147.07">24949 15887 15663 0,'0'0'688'0,"0"0"144"0,0 0-656 0,-5-5-176 16,0-1 0-16,5 6 0 0,-7-1 5056 0,7 1 960 15,0 0 208-15,0 0 48 0,-5 9-5264 0,1 0-1008 16,0 4-288-16,3 3-16 0,1 2 432 0,1-5 96 0,1 3 16 16,0 2 0-16,-1 6 48 0,2 0 16 15,0 3 0-15,-1 0 0 0,2-1-32 0,0 24 0 0,-1-7 0 0,-1-3 0 16,1 0-128-16,0 2-16 0,-1 1-128 0,-2 0 192 16,1-2-192-16,1-2 0 0,-2-3 128 0,1-2-128 15,-1-3-240-15,0-3-80 0,0-5-32 0,0-5 0 31,-1-4-1408-31,-1-3-288 0,0 0-48 0,2-11-13264 0</inkml:trace>
  <inkml:trace contextRef="#ctx0" brushRef="#br1" timeOffset="67597.57">24802 15897 35007 0,'0'0'3120'0,"-9"-6"-2496"0,-3-6-496 0,4 2-128 0,3-1 1984 0,2 3 368 16,3 8 80-16,4-7 0 15,5 0-2944-15,4 0-608 0,-1 1-112 0,3-3-32 0,0 0 816 0,2 0 144 16,0-1 48-16,3 1 0 0,-1 0 256 0,3 1 128 16,1 2-128-16,0 1 192 0,2 1 64 0,1 0 0 15,1 0 0-15,1 3 0 0,-2 2-48 0,-2 2 0 16,-4 0 0-16,0 3 0 0,-2 0-80 0,-3 3 0 15,-1 0-128-15,-3 3 192 0,-2 1-192 0,-1 0 176 16,-3 0-176-16,-1 4 160 0,-1 1-160 0,0 2 0 0,-2 1 144 16,1 0-144-16,1 0 0 0,-2-1 128 0,-1 0-128 0,0 0 0 15,0 0 0-15,2 0 0 0,0 0 0 0,0-1 0 16,-2-2 0-16,0-1 0 0,-3-3 0 0,0 0 0 16,-1-1 0-16,-1 1 0 0,-3-2 0 0,-1 0 128 15,0-2-128-15,-1 0 128 0,-3-1-128 0,-2 1 128 16,0-3 0-16,-2 1 0 0,0-1 0 0,-1 0 0 15,-2-2 0-15,0-2 0 0,1-1 0 0,1 1 0 16,1-2-128-16,0 0 0 0,1-2-128 0,0 2 128 31,2-2-432-31,1-2 0 0,0 0 0 0,0 1 0 0,0 0-544 16,3 0-112-16,10 3-32 0,-12-3 0 0,3-1-624 16,9 4-128-16,-8-6-32 0,8 6 0 0,0 0-1232 15,0 0-240-15,-4-14-48 0,4 14-16 0</inkml:trace>
  <inkml:trace contextRef="#ctx0" brushRef="#br1" timeOffset="68034.23">25583 15800 8287 0,'12'-10'368'0,"-5"4"80"0,3-3-448 0,0 1 0 15,-1-1 0-15,3 2 0 0,0 1 3584 0,1 1 624 16,-2-1 128-16,0 2 16 16,-11 4-4032-16,0 0-800 0,0 0-160 0,0 0-48 0,0 0 1200 0,0 0 256 0,0 0 32 0,0 0 16 15,0 0 432-15,0 0 96 0,-12 2 0 0,0 2 16 16,-1-2-192-16,0 2-32 0,0 0-16 0,0 4 0 16,0 1-48-16,0 3-16 0,-1 2 0 0,1 4 0 15,-2 4-224-15,2 5-32 0,-1 4-16 0,1 1 0 16,1 5-448-16,0 2-80 0,2 3-32 0,0-3 0 15,0-1-224-15,0-4 128 0,1-3-128 0,1 0 0 16,2 0 144-16,2 1-144 0,-2-1 128 0,3 4-128 16,0 3 0-16,0 1 0 0,2 0 128 0,0 2-128 15,2-4 0-15,-1 1 0 0,0-2 0 0,1-4 0 16,2-5 0-16,2-2 0 0,-1-5 0 0,3-2 0 16,-1-4 0-16,3 1 0 0,3-2-176 0,1-1 176 15,1-2-384-15,2-2 16 0,2-2 0 0,3-2 0 16,1-1-624-16,3-2-128 0,0-1-32 0,2 0 0 15,1-1-1792-15,-2-1-384 0,-3 0-64 16,-2-1 0-16</inkml:trace>
  <inkml:trace contextRef="#ctx0" brushRef="#br1" timeOffset="68701.28">25593 16618 3679 0,'0'0'160'0,"0"0"32"0,0 0-192 0,0 0 0 0,0 0 0 0,0 0 0 16,2 9 6640-16,-2-9 1280 0,0 0 256 0,9 7 48 16,-9-7-6864-16,13 5-1360 0,-2-2-288 0,1-2-48 15,0 0 336-15,0-1 0 0,-2-1 0 0,-10 1 128 16,11 1 16-16,-11-1 0 0,0 0 0 0,0 0 0 15,9 7 240-15,-9-7 64 0,0 0 0 0,0 0 0 16,0 0 80-16,0 0 32 0,0 0 0 0,0 0 0 16,2 10-112-16,-2-10 0 0,0 0-16 0,0 0 0 15,0 0-176-15,0 0-16 0,7 8-16 0,-7-8 0 16,0 0 48-16,0 0 16 0,9 5 0 0,-9-5 0 16,0 0-96-16,0 0 0 0,0 0-16 0,9 7 0 15,-9-7-176-15,0 0 192 0,0 0-192 0,0 0 192 0,0 0-192 0,0 0 128 16,0 0-128-16,0 0 128 15,0 0-128-15,0 0 128 0,0 0-128 0,0 0 128 0,0 0-128 0,0 0 0 16,0 0 0-16,0 0 128 0,0 0 0 0,0 0 0 16,0 0 0-16,0 0 0 0,0 0-128 0,0 0 0 15,0 0 0-15,0 0 0 0,0 0 256 0,0 0-16 16,0 0-16-16,0 0 0 0,0 0-224 0,0 0 144 16,0 0-144-16,0 0 128 0,0 0 0 0,0 0 0 15,0 0 0-15,7 9 0 0,-7-9-128 0,0 0 0 16,5 9 144-16,-5-9-144 0,0 0 0 0,8 9 0 15,-1 0 0-15,1 0 0 0,-8-9 0 0,9 12 0 16,-1 0 0-16,0 0 0 0,1 1 0 0,0 1 0 16,-1 0 0-16,1 2 0 0,-2 1 0 0,-1 1 0 15,1 0 0-15,-2 1 0 0,0 2 0 0,-1-2 176 0,-1 1-48 16,-1-1 0-16,2 1 64 0,-1-1 0 0,-2 1 0 0,-1-2 0 16,0 0-64-16,-1-2 0 0,0 0 0 0,-2-1 0 15,0 0-128-15,-1-1 192 0,-2 0-192 0,-3-2 192 16,0-1-192-16,-3-1 0 0,-2-2 0 0,-2-2 0 15,-2 0 0-15,-2-1-144 0,-1 0 144 0,-2-1-208 16,-5-2-64-16,1 0-16 0,-3-2 0 0,3-3 0 31,-1-2-272-31,2-2-48 0,1 0-16 0,2-4 0 16,2-2-592-16,2-3-112 0,2 0-16 0,4-1-16 16,1-7-2096-16,1 1-432 0</inkml:trace>
  <inkml:trace contextRef="#ctx0" brushRef="#br1" timeOffset="68933.87">25601 16290 31327 0,'0'0'2784'0,"-9"0"-2224"15,-1-3-560-15,-1 2 0 0,1-1 3360 0,10 2 560 16,0 0 112-16,0 0 32 15,0 0-3776-15,0 0-752 0,0 0-160 0,0 0-16 0,0 0 224 0,11-2 48 16,1-2 16-16,0 0 0 16,1 1-176-16,0 1-48 0,-1 1 0 0,-2 1 0 15,1 0-1456-15,-11 0-288 0,10 3-64 0,-1 5-8112 16,-9-8-1600-16</inkml:trace>
  <inkml:trace contextRef="#ctx0" brushRef="#br1" timeOffset="69331.61">26035 16769 31791 0,'0'0'1408'15,"0"0"288"-15,0 0-1360 0,0 0-336 0,2 11 0 0,-1-3 0 0,-1-8 384 0,0 0 16 16,4 14 0-16,2 0 0 0,-2-3-400 0,1 2 128 16,2 1-128-16,-1-1 0 0,0 0 128 0,0 2-128 15,-1 0 0-15,1 4 128 0,-1 0 128 0,0 2 32 16,-1 0 0-16,1 1 0 0,-2-1-112 0,-1 0-32 15,-2 0 0-15,-1-1 0 0,-2 0-144 0,0 0 0 16,-3-2 0-16,0-1 0 0,-2 1-128 0,-1-2-64 16,-4-1-16-16,-2 0 0 15,-1-2-496-15,-1-2-112 0,0 1-16 0,0-4 0 16,-2-2-1088-16,2-2-240 0,-1-2-32 0,0-4-16 0</inkml:trace>
  <inkml:trace contextRef="#ctx0" brushRef="#br1" timeOffset="69983.18">26149 16485 23951 0,'0'0'2128'0,"0"0"-1696"0,0 0-432 0,0 0 0 15,0 0 4272-15,0 0 768 0,0 0 144 0,0 0 48 31,6 11-4800-31,-1-1-960 0,-5-10-192 0,7 14-48 0,1 5 512 0,-2-2 80 0,-2 0 32 0,0 0 0 16,-5 0 144-16,-1-2 0 0,1 1 0 0,-3-2 0 0,0 2 0 0,-1-4 192 16,-3-2 0-16,2-2-16 0,-2-2 256 0,1 1 48 15,0-2 16-15,7-5 0 0,-8 3-96 0,8-3-16 16,0 0 0-16,0 0 0 0,-8-3-128 0,8 3-48 16,0 0 0-16,-3-9 0 0,3-3-208 0,4-1 128 15,1-4-128-15,2 0 0 0,1-2 0 0,1-1-160 16,1-1 0-16,2 0 0 0,0-1 16 0,1 1 0 15,0 1 0-15,0 3 0 0,-3 4 144 0,-2 2 0 16,-1 2 0-16,-7 9 0 0,0 0 0 0,0 0 0 16,0 0 0-16,0 0 0 0,9 5 0 0,-1 3 0 15,-8-8 0-15,6 12 0 0,-6-12 256 0,8 14 0 16,0-1-16-16,1-1 0 0,1-3-240 0,1 0 0 0,-1-1 0 16,2-2 0-16,1 0 0 0,-3-2 0 15,-10-4 0-15,11 3 0 0,-11-3 0 0,0 0 192 0,12 3-48 0,-12-3-16 16,0 0-128-16,0 0 0 0,0 0 0 0,0 0 128 15,0 0-128-15,0 0 0 0,0 0 0 0,0 0 0 16,0 0 192-16,0 0-64 0,10-3 0 0,-2 0 0 16,-2-5 64-16,1 1 0 0,-1 1 0 0,1-2 0 15,-2-4 0-15,2 4 0 0,-1 2 0 0,-6 6 0 16,0 0-192-16,11-5 0 0,-11 5 0 0,0 0 0 16,10 0 0-16,-10 0 0 0,0 0 0 0,0 0 0 15,13 14 0-15,-4-1 0 0,-1 0-192 0,0 1 192 16,-4 3 0-16,0 2 0 0,0 1 0 0,-2 1 0 15,1-2 0-15,-1-1 0 0,1-3 0 0,1 1 0 16,1-2 0-16,-1 2 0 0,-1-4 0 0,1 0 0 16,0-3 0-16,1-2 0 0,-5-7 0 0,0 0 0 0,6 10-240 15,-6-10 80-15,8 6 16 0,-8-6 0 16,0 0-304-16,0 0-64 0,0 0-16 0,0 0 0 16,9-4-496-16,-2-2-80 0,1-2-32 0,-3-1 0 15,0-3-2512-15,-1-2-496 0</inkml:trace>
  <inkml:trace contextRef="#ctx0" brushRef="#br1" timeOffset="70450.07">26528 15725 33343 0,'0'0'1472'0,"0"0"320"0,0 0-1440 0,0 0-352 0,0 0 0 0,1 13 0 15,-1-2 1184-15,0 0 160 0,4 2 48 0,1 2 0 16,1 2-1072-16,2 1-320 0,2 2 128 0,2 2-128 15,1 2 208-15,2 4-16 0,1-1-16 0,4 2 0 16,0 1-32-16,5 0 0 0,1 0 0 0,2 1 0 16,-2 0 256-16,0-1 48 0,1-2 16 0,-2 2 0 0,-2 0-208 0,-2 1-32 15,-4 2-16-15,0 4 0 0,-5 3-48 0,-2 1-16 16,-1 4 0-16,1-2 0 0,-3-3-16 0,-1 0 0 16,-2 1 0-16,-2-6 0 0,-1-5 128 0,-1-3 0 15,-2-2 16-15,-1 0 0 0,-1-2-80 0,0 0-32 16,2-3 0-16,-3 0 0 0,-1-4-160 0,0 1 0 15,-3 0 144-15,0 0-144 0,-1-4 0 0,0-2-320 16,0 0 64-16,-5-3 16 16,-2-2-304-16,-1-3-64 0,0-5-16 0,-2 0 0 15,1-3-464-15,-2-3-80 0,-3-4-32 0,2-2 0 16,-3-6-2608-16,2-2-528 0</inkml:trace>
  <inkml:trace contextRef="#ctx0" brushRef="#br1" timeOffset="71184.47">27468 15303 11055 0,'0'0'976'0,"0"0"-784"0,0 0-192 0,0 0 0 15,0 0 6128-15,0 0 1168 0,0 0 256 0,0 0 32 16,0 0-5776-16,0 0-1152 0,0 0-224 0,14 1-48 0,-1-2-384 0,2-1 0 16,0 0 0-16,1-1 0 0,0 1 0 0,2-2 0 15,1 0 160-15,2 0-160 0,0 0 160 0,1 1-160 16,1 1 160-16,3-1-160 0,1 1 0 0,2 0 0 15,3 2 0-15,-2 0 0 0,-1 0 0 0,0 0 0 16,-2 2 0-16,-1-1 0 16,-1 0-352-16,-4-1-64 0,-4 0-16 0,-2 1 0 15,0 2-1552-15,-2 0-320 0,-3 1-64 0,-10-4-12384 0</inkml:trace>
  <inkml:trace contextRef="#ctx0" brushRef="#br1" timeOffset="71437.38">27478 15550 23951 0,'0'0'2128'0,"0"0"-1696"0,0 0-432 0,0 0 0 15,0 0 4368-15,0 0 800 0,0 0 144 0,12 7 48 31,3-2-5104-31,3-2-1024 0,1-1-208 0,5-3-48 0,2-4 640 0,4 1 112 0,0 0 16 0,2 0 16 16,4-1-32-16,1 0-16 0,1 2 0 0,-3-1 0 16,-2 0-320-16,1 2-64 15,1-3-16-15,-4 1-10064 0,-3 2-2000 0</inkml:trace>
  <inkml:trace contextRef="#ctx0" brushRef="#br1" timeOffset="72537.33">29898 14046 18431 0,'0'0'1632'0,"0"0"-1312"16,0 0-320-16,0 0 0 0,0 0 3648 0,0 0 672 15,-5-7 128-15,5 7 32 0,0 0-3136 0,0 0-608 16,0 0-128-16,0 0-32 0,0 0-144 0,0 0-48 0,0 0 0 0,0 0 0 16,0 0 112-16,0 0 16 0,8 14 0 0,-3-1 0 15,-1 0 128-15,0 1 48 0,0 2 0 0,-3 2 0 16,2 3-272-16,-3 5-48 0,0 1-16 0,-2 7 0 16,0 4-160-16,-1 1-16 0,-1 4-16 0,0 1 0 15,-1-1-160-15,-1-4 0 0,-1-5 0 0,2-2 0 16,0-4 0-16,1-2 0 0,0-2 0 0,0-3 0 31,1-2-320-31,1 1-112 0,-1-2-16 0,0 0 0 16,2 1-560-16,0-4-112 0,0-2-32 0,1 0-10752 0,0-1-2176 0</inkml:trace>
  <inkml:trace contextRef="#ctx0" brushRef="#br1" timeOffset="73435.42">28664 15271 6447 0,'-15'0'272'0,"15"0"80"0,-10 0-352 0,-1 2 0 16,11-2 0-16,-11-2 0 0,0 1 3488 0,11 1 624 0,-8-1 128 0,8 1 32 16,0 0-3152-16,0 0-624 0,0 0-128 0,0 0-32 15,0 0 544-15,0 0 96 0,0 0 32 0,0 0 0 16,0 0 80-16,0 0 0 0,0 0 16 0,0 0 0 16,0 0 256-16,0 0 48 0,11-3 16 0,-11 3 0 15,12-1-224-15,-2 0-48 0,2-2-16 0,-1 2 0 16,4-1-240-16,4 2-64 0,3 0 0 0,3 0 0 15,5-1-208-15,8 1-48 0,5 1-16 0,7-1 0 16,0 2-224-16,1-1-32 0,0-1-16 0,-3-1 0 16,-2-2-48-16,6 1-16 0,7-4 0 0,7 4 0 15,13-1-80-15,-1 1-16 0,-4-2 0 0,-1 0 0 16,-5-3 0-16,6 2 0 0,8 1 0 0,4 1 0 16,-1 2-128-16,-8 0 160 0,-9-2-160 0,0-1 160 15,1 0-160-15,2 2 0 0,5 0 144 0,-3 1-144 0,-4 0 0 0,-8 0 144 16,-8-2-144-16,-4 0 0 0,-2 1 128 0,-1-1-128 15,-3 1 0-15,0 0 0 0,0 1 0 0,-2 1 0 16,0 0 0-16,-3 1 0 16,-2 1-320-16,-5 0-112 0,-3-1-16 0,-7-1-16 15,-6 0-2976-15,-4 0-592 0</inkml:trace>
  <inkml:trace contextRef="#ctx0" brushRef="#br1" timeOffset="75154.15">29074 15784 27695 0,'0'0'1216'0,"-10"-3"272"0,-3 1-1184 0,2 0-304 0,2 1 0 0,9 1 0 16,0 0 224-16,0 0-16 0,0 0 0 0,0 0 0 15,0 0-208-15,0 0 176 0,5-9-176 0,2 2 160 16,1 2 112-16,-8 5 32 0,5-2 0 0,1-1 0 15,1 2 128-15,0-1 16 0,-1 1 16 0,1 0 0 16,-1-1 496-16,-6 2 80 0,10-2 32 0,-10 2 0 16,0 0 160-16,0 0 48 0,0 0 0 0,0 0 0 15,0 0-240-15,0 0-32 0,0 0-16 0,0 0 0 16,0 0-144-16,0 0-16 0,0 0-16 0,0 0 0 16,0 0-368-16,0 0-64 0,0 0 0 0,-10 6-16 15,0 1-368-15,-2-2 0 0,-1-1 0 0,0 0 128 16,-3 0-128-16,-1 1 0 0,2-1 0 0,-2 0 0 15,-3 0 0-15,-2 1 144 0,-3 0-144 0,0 0 0 16,-1 2 144-16,0 1-144 0,-1-2 0 0,2 2 144 0,0 0-144 16,2 0 0-16,2 0 0 0,1-2 0 0,1 1 128 0,2-2-128 15,3 0 128-15,2 0-128 0,0 0 192 0,3 1-32 16,1-1-16-16,8-5 0 0,-9 5-144 0,9-5 160 16,-9 7-160-16,9-7 160 0,-7 6-160 0,7-6 0 15,0 0 144-15,-5 11-144 0,5-11 0 0,0 0 144 16,-2 10-144-16,2-10 0 0,0 0 160 0,2 12-160 15,-2-12 128-15,7 11-128 0,-7-11 0 0,9 11 128 16,0-3-128-16,0 0 0 0,-9-8 0 0,13 7 0 16,0 0 0-16,1-3 0 0,1 1 0 0,2-1 0 15,0 0 0-15,0 0 0 0,2 0 0 0,2 0 0 16,3-3 0-16,0 3 0 0,1 0 0 0,1 1 0 0,0-1 0 16,-1 1 0-16,-3 0 0 0,-1 0 0 0,-1-1 0 0,-1 3 0 15,1-3 0-15,-3 1 0 0,-2-1 0 0,-2 0 0 16,-1 0 256-16,-3 0-16 0,-9-4-16 0,11 4 0 15,-2 1-224-15,-9-5-208 0,0 0 32 0,0 0 16 16,0 0 160-16,0 0 0 0,0 0 128 0,4 9-128 16,-4-9 160-16,0 9-32 0,0-9-128 0,-4 9 192 15,-3-1-192-15,-1 0 176 0,-1 0-176 0,-2-2 160 16,-5 1-160-16,-1-2 0 0,0-1 144 0,-1 1-144 16,-3 0 0-16,-3 0 0 0,-2 1 0 0,0 0 128 15,-1 1-128-15,1-1 0 0,1 2 0 0,2 1 128 16,-1-2-128-16,3 2 0 0,2 0 0 0,0 0 0 15,3-1 0-15,0 0 0 0,2 0 0 0,0-1 0 0,3 0 0 16,2-1 0-16,1 2 0 0,1-1 0 0,-1-1 0 16,2 1 0-16,-2-1 0 0,8-6 128 0,-9 5-128 0,2 2 0 15,0 0 0-15,0 0 128 0,1 1-128 0,6-8 128 16,-7 8-128-16,3 0 128 0,4-8-128 0,0 0 0 16,-2 9 0-16,2-9 0 0,0 0 0 0,0 0 0 15,1 12-128-15,-1-12 128 0,5 10 0 0,-5-10 0 16,5 11 0-16,-5-11 0 0,9 10 0 0,-1-1 0 15,-8-9 0-15,11 9 0 0,-1-1 0 0,-1-1 0 16,-1-1 0-16,1 1 0 0,-9-7 0 0,12 6 0 16,0 1 0-16,-1-2 0 0,1-3 0 0,1 0 0 15,0-1 0-15,2-1 0 0,-1 0 0 0,0 0 0 0,2 0 0 16,2 0 0-16,0-3 0 0,1 1 0 0,-1-2 0 16,0 1 0-16,2 1-160 0,1-2 160 0,-1-1-192 0,0-1 192 15,0 0-384-15,0-1 16 0,1 1 16 0,1-1 0 31,3 1-400-31,-3-1-80 0,-2 1 0 0,-3 1-16 16,-2-2-1616-16,0 2-320 0,-3 0-64 0,-3 2-15232 0</inkml:trace>
  <inkml:trace contextRef="#ctx0" brushRef="#br1" timeOffset="75889.89">28729 16742 30639 0,'0'0'1344'0,"0"0"304"0,0 0-1328 0,0 0-320 16,0 0 0-16,0 0 0 0,0 0 816 0,0 0 80 16,0 0 32-16,0 0 0 0,0 0-96 0,0 0-32 15,0 0 0-15,0 0 0 0,0 0 160 0,0 0 16 0,0 0 16 0,9 9 0 16,-9-9-416-16,8 17-96 0,-3 0-16 0,-1 3 0 15,-3 2-208-15,-1 1-32 0,-1 2-16 0,-1 1 0 16,0 0-64-16,-1 3-16 0,1-2 0 0,-4-1 0 16,1-2-128-16,1-5 160 0,0-2-160 0,-1-1 160 15,1-2 144-15,0-2 16 0,4-12 16 0,-4 10 0 16,4-10-80-16,0 0 0 0,0 0-16 0,0 0 0 16,0 0-96-16,0 0-16 0,0 0 0 0,0 0 0 15,0 0-128-15,0 0 192 0,0 0-192 0,0 0 192 16,3-9-192-16,1-1 192 0,0 1-192 0,2 1 192 15,1-1-192-15,1 1 0 0,0 0 0 0,1 2 0 16,2 0 0-16,2 3 0 0,2-3 0 0,-1 5 0 0,0 1 0 16,3 0 0-16,0 1 0 0,0 2 0 15,2-2-128-15,-1 3 128 0,-3 0 0 0,0 0 0 16,-2-1 0-16,-1 1 0 0,-1 1 0 0,0-1 0 0,-2 0 0 0,0 1 0 16,-1 0 0-16,0 3 0 0,-1 0 0 0,-1 2 0 15,-1 0 0-15,-1 2 0 0,-2 1 0 0,0 0 0 16,-1 0 0-16,-1 0 0 0,0-1 0 0,-1 0 0 15,-2-3 0-15,1 0 0 0,0-1 0 0,2-8 0 16,-6 12 0-16,-2-5 0 0,-4 1 160 0,2-1-160 16,-1-2 192-16,0 0-192 0,-1-2 128 0,-1-1-128 15,-2 1 0-15,-2 0 0 0,-2-1 160 0,-2 0-160 16,-1-2 128-16,-2 0-128 0,0 0 0 0,0-2 128 16,3 1-128-16,0-2 0 0,1-1 0 0,1 1 0 15,0-3 0-15,1-2 0 0,-1 1-320 0,4-2-64 0,2 1 0 0,1-1 0 31,1-3-1472-31,2-1-320 0,2-3-48 0,0-1-10080 16,2-1-2032-16</inkml:trace>
  <inkml:trace contextRef="#ctx0" brushRef="#br1" timeOffset="78080.63">29854 15810 14047 0,'0'0'624'0,"0"0"128"0,0 0-608 0,0 0-144 16,6-7 0-16,-6 7 0 0,0 0 2112 0,6-9 384 0,-6 9 64 0,0 0 32 15,0-10-1088-15,0 10-224 0,0-9-32 0,0 9-16 16,0 0-208-16,1-5-32 0,-1 5-16 0,-3-6 0 16,2 1-272-16,1 0-64 0,0-2-16 0,0 2 0 15,-1 0-64-15,-1-6-16 0,1 1 0 0,0 2 0 16,1 8-112-16,0 0-32 0,-4-10 0 0,4 10 0 15,-5-7-32-15,5 7-16 0,-8-6 0 0,0 3 0 16,8 3 0-16,-12 3 0 0,0-1 0 0,1 5 0 16,0-2-160-16,2 3-16 0,-1 0-16 0,1 2 0 15,0 1-160-15,1 0 0 0,1 4 144 0,2 0-144 16,-3 1 0-16,2 4 0 0,0 0 0 0,1 5 0 16,1 3 0-16,0 2 0 0,2 1 0 0,-1 3 0 0,1 1 0 15,0 1 0-15,1 1 0 0,0-3 0 16,-1-2 0-16,2 0-160 0,-1-4 160 0,0 1 0 0,-1 0 0 0,2-1-128 15,-1-3 128-15,0 1 0 0,-2 0-144 0,2-1 144 16,-2-1-208-16,1-4 80 0,-1 0-176 0,0-3-16 16,2-3-16-16,-3-1 0 15,-1-1-544-15,5-12-96 0,-6 9-32 0,6-9 0 16,-8 7-1568-16,1-3-320 0,7-4-64 0,-8-3-9456 16</inkml:trace>
  <inkml:trace contextRef="#ctx0" brushRef="#br1" timeOffset="78365.98">29444 16275 3679 0,'0'0'320'0,"0"0"-320"16,0 0 0-16,0 0 0 0,0-9 3728 0,2 1 688 0,-2 8 128 0,0 0 16 15,6-9-3776-15,-6 9-784 0,0 0 0 0,8-8-224 16,-8 8 224-16,9-6 208 0,-9 6-32 0,9-4-16 15,-9 4 1136-15,12-3 240 16,-12 3 32-16,14-1 16 0,2 0 208 0,-2 1 64 0,1 0 0 0,-1 1 0 16,0-1-512-16,-1 1-80 0,1 1-32 0,-1-1 0 15,-2 0-656-15,2-1-144 0,0 0-32 0,2 2 0 16,-4-2-272-16,0 0-128 0,1 0 0 0,-1 0 128 16,1-2-128-16,0 2 0 0,0 0 0 0,-1 0-176 15,2 0-512 1,-1 0-96-16,-2 2-32 0,1-1-10064 0,-11-1-2000 0</inkml:trace>
  <inkml:trace contextRef="#ctx0" brushRef="#br1" timeOffset="78649.07">30001 16509 15663 0,'0'0'1392'0,"0"0"-1120"16,-9 8-272-16,0-1 0 0,1 0 4672 0,3 1 864 15,1 1 176-15,-1 1 48 0,0 1-4544 0,-1 0-912 16,4 2-176-16,-1 2-128 0,-1 0 384 0,0 1 0 16,-1 1 0-16,1 1 0 0,0 1-256 0,0-1-128 15,0-3 0-15,0 4 128 0,1-1-128 0,-1 2 0 16,1-2 0-16,0 0 0 0,1-1-272 0,1 0-48 15,-1-3 0-15,2-2 0 16,0-12-1760-16,0 10-352 0,0-10-80 0,0 0-6944 0,0 0-1376 0</inkml:trace>
  <inkml:trace contextRef="#ctx0" brushRef="#br1" timeOffset="79082.81">30272 16565 32015 0,'0'0'1408'0,"0"0"320"0,0 0-1392 0,0 0-336 0,-6 8 0 0,6-8 0 0,-5 9 336 0,-1 0 0 15,6-9 0-15,-2 10 0 0,-2 1-336 0,0-1-240 16,-1 1 48-16,0 2 0 0,-1 1 192 0,1 0 0 16,0 1 144-16,0-1-144 0,-2 0 224 0,2-1-48 15,0 0-16-15,-1-1 0 0,3 0 80 0,0 1 16 16,0 0 0-16,2-1 0 0,1-12-256 0,0 13 176 15,3-3-176-15,-1-1 160 0,-2-9-160 0,0 0 0 16,8 8 0-16,0-1 0 0,1-3 0 0,-9-4 0 0,12 1 0 16,-2-1 0-16,1 1 0 0,-1-2 0 15,-1-3 0-15,2 0 0 0,-1 0 0 0,0-1 192 0,0-3-64 0,-1 0 0 16,-1 0 48-16,-2 1 0 16,-1-1 0-16,2-1 0 0,-2 0 192 0,-1 1 32 15,-1 0 16-15,-1 0 0 0,-2-1 160 0,0 0 16 16,-2 0 16-16,-1 0 0 0,-1-2-112 0,0 1-32 0,-1-2 0 0,-2 0 0 15,0 0-256-15,-1 2-48 0,-1 0-16 0,-2-1 0 16,1 1-144-16,-1 1 0 0,1 1 0 0,-1 0 0 31,1 1-496-31,0 2-16 0,-2 0-16 0,0 1 0 0,0 2-400 16,2-1-80-16,1 0-16 0,-2 1 0 0,1-1-2448 0,-2-1-496 16,-6-2-112-16,5-1-7744 0</inkml:trace>
  <inkml:trace contextRef="#ctx0" brushRef="#br1" timeOffset="79681.42">31085 15470 14735 0,'-4'-2'1312'0,"4"2"-1056"0,-6 0-256 0,6 0 0 16,-7 0 3920-16,0 0 736 0,7 0 144 0,0 0 16 16,-6-1-2960-16,6 1-576 15,-7 1-128-15,7-1-32 0,0 0-208 0,0 0-32 0,-6 3-16 0,6-3 0 16,-8 4-288-16,0 0-48 0,-3 0-16 0,2 0 0 15,0 2 128-15,-1 1 0 0,-2 0 16 0,-2 4 0 16,-3 1-96-16,1 1-32 0,0 0 0 0,1 2 0 16,-1 4-272-16,1 0-64 0,-1 2-16 0,0 2 0 15,1 4-176-15,0 1 0 0,2 4 0 0,0 1 0 16,1 4 0-16,1 3 0 0,-2 5 0 0,1 0 0 0,1 0 0 16,4-1 0-16,-1 0 0 0,1-5 0 0,2-3 0 15,1-4 0-15,3-1 0 0,-2 1 0 0,2-1-144 0,2-2 144 16,2-2-192-16,2 0 192 0,0 0 0 0,3-1-128 15,3-6 128-15,2 0 0 16,-2 0-704-16,2-6-64 0,-1-2-32 0,0-2 0 16,0-2-1376-16,-1 0-256 0,2-3-64 0,0-1-16 15,-2 0-288-15,-2 0-48 0,1 0-16 0</inkml:trace>
  <inkml:trace contextRef="#ctx0" brushRef="#br1" timeOffset="80617.81">31221 15775 21311 0,'0'0'944'0,"0"0"192"0,0 0-912 0,0 0-224 0,0 0 0 0,0 0 0 15,0 0 1808-15,0 0 320 0,0 0 64 0,7-7 16 16,-7 7-640-16,0 0-128 15,0 0-32-15,0 0 0 0,0 0 160 0,0 0 32 0,0 0 0 0,0 0 0 16,0 0-400-16,0 0-80 16,0 0-16-16,0 0 0 0,0 0-592 0,1 21-112 15,-1 1-16-15,-2 4-16 0,-2 3-368 0,0 4 144 16,3 0-144-16,-1 5 0 0,0 0 0 0,-2 0 0 16,0 1 0-16,-1-5 0 0,-1-4 0 0,1-3 0 0,-1-1 0 15,0-1 0-15,1-4 0 0,-1 0 0 0,-2-2 0 0,0 1 0 16,3-2 256-16,-2-2-16 0,-1-4 0 0,3-3 0 15,0 0 32-15,5-9 16 0,-6 8 0 0,6-8 0 16,0 0 32-16,0 0 16 0,0 0 0 0,0 0 0 16,0 0-32-16,0 0-16 0,3-11 0 0,1-1 0 15,0-2-288-15,3-1 160 0,1-4-160 0,1 1 128 0,1-2-128 16,1 1 0-16,-2 1 0 0,1 1 0 0,2 0 0 16,-2 2 0-16,-1 2 0 0,-1 3 0 0,0 1 0 0,0 2-192 15,-8 7 64-15,8-6 128 0,-8 6-288 0,0 0 64 16,9-4 16-16,-9 4 0 0,0 0-32 0,12-3 0 15,-2 2 0-15,-10 1 0 0,0 0 240 0,0 0-176 16,10 4 176-16,-10-4-160 0,10 6-32 0,-3 1 0 16,-7-7 0-16,7 10 0 0,-2-1 192 0,0 1 0 15,1 0 0-15,-1-1-128 0,-5-9 128 0,4 13 0 16,-2 0 128-16,0-1-128 0,-2 1 0 0,0-1 0 0,-2-1 0 16,1 1-128-16,0 0 128 0,-1-2 0 15,0 3 0-15,0-2 0 0,0-1 0 0,2-10 0 0,-3 12 128 0,3-12-128 16,-4 9 224-16,4-9-32 0,-5 9 0 0,5-9 0 15,-5 8-192-15,5-8 0 0,-8 8 0 0,8-8 0 16,-9 6 0-16,1 0 0 16,-4-4 144-16,1 1-144 0,-2-2 128 0,-2 2-128 0,-3-3 128 0,-2-2-128 15,-3 1 0-15,-3-1 0 0,-1-4-192 0,-2 1 192 32,-2 1-576-32,2-1 16 0,3-4 0 0,4 0 0 15,2-2-1344-15,6 2-272 0,5-1-48 0,3 1-9936 0,3-1-2000 16</inkml:trace>
  <inkml:trace contextRef="#ctx0" brushRef="#br1" timeOffset="81015.3">31483 16488 35823 0,'0'0'1584'0,"0"0"336"0,0 0-1536 0,0 0-384 16,0 0 0-16,0 0 0 0,7 9 144 0,0-2-144 15,-1-2 192-15,3-1-192 0,-1 1-128 0,1 0-144 16,0 2-32-16,-1-1 0 0,1 2 304 0,0 1 144 0,2 0-16 0,-3 2 0 16,-1 2 176-16,0 0 16 15,1 0 16-15,-4 2 0 0,-2 0-16 0,1-1 0 0,-1 0 0 0,-2 2 0 16,0-2-144-16,-2-1-48 0,-2 0 0 0,0-1 0 16,-1 1-128-16,-2-2 0 0,-1-2 144 0,1 1-144 15,-1-1 0-15,0 0-208 0,-1-2 16 0,0-1 16 31,-2 0-656-31,11-6-144 0,-13 2-32 0,-1 0 0 16,1-1-1024-16,0-2-208 0,1-1-32 0</inkml:trace>
  <inkml:trace contextRef="#ctx0" brushRef="#br1" timeOffset="81533.5">31869 16226 20271 0,'0'0'896'0,"0"0"192"0,0 0-880 0,0 0-208 15,0 0 0-15,8-5 0 0,-8 5 800 0,0 0 112 0,9-4 32 0,-9 4 0 16,0 0 224-16,0 0 48 0,0 0 16 0,0 0 0 16,0 0 688-16,0 0 144 15,0 0 32-15,8 13 0 0,-3-2-688 0,-2 4-144 0,-2-1-32 0,-1 4 0 16,0 2-688-16,0 1-144 16,2 0-16-16,-1 2-16 0,-1 1-224 0,2 2-144 15,1 1 192-15,1-1-192 0,0 0 0 0,0-1 0 0,0-2 0 16,0 1 0-16,-2-1 224 0,1-2-64 0,-2 0-16 15,-1 0 0-15,-1-4 48 0,2 0 0 0,-1-2 0 0,0 1 0 16,-1-2 192-16,0 1 32 0,-1-2 16 0,0 0 0 16,-1-1-112-16,0 1 0 0,1-2-16 0,-1 1 0 15,2 1-96-15,-2-1-16 0,-1 0 0 0,2-1 0 16,-2 1-192-16,0-1 0 0,4-11 128 0,-4 10-128 0,0-1 0 16,0 0 0-16,0-1 0 0,4-8 0 0,-6 7 0 0,6-7 0 15,-5 7 0-15,5-7 0 16,-10 6 0-16,1-4-288 0,9-2 64 0,-14 2 16 15,0-4-496-15,-2-2-80 0,-2 0-32 16,-3-2 0-16,-3-2-2272 0,-2-1-464 0,-5 0-96 0</inkml:trace>
  <inkml:trace contextRef="#ctx0" brushRef="#br1" timeOffset="81792.55">31888 15948 18431 0,'0'0'1632'0,"-4"-6"-1312"0,0-1-320 0,4 7 0 16,-5-8 5328-16,1 2 1008 0,4 6 192 0,0 0 32 16,-2-8-4992-16,2 8-992 0,0 0-208 0,0 0-48 15,0-8-48-15,0 8-16 16,0 0 0-16,0 0 0 0,3-8-256 0,-3 8 0 15,0 0 0-15,0 0 0 0,0 0-272 0,0 0-16 0,8-5 0 0,-8 5 0 32,0 0-1776-32,0 0-368 0,10 5-64 0,-2 4-14112 0</inkml:trace>
  <inkml:trace contextRef="#ctx0" brushRef="#br1" timeOffset="82749.59">32267 16231 10703 0,'0'0'464'0,"0"0"112"0,0 0-448 0,0 0-128 0,0 0 0 0,0 0 0 16,0 0 2224-16,12 0 416 0,-12 0 96 0,10 1 16 15,-10-1-1024-15,11 0-192 0,-11 0-32 0,0 0-16 16,0 0-128-16,0 0-16 0,0 0-16 0,9 6 0 16,-9-6-32-16,0 0 0 0,2 10 0 0,0 0 0 15,-4 1-208-15,1 1-64 0,-3-1 0 0,0 2 0 16,-2 2-96-16,0-1-32 0,1 2 0 0,-1-2 0 16,-1 0-400-16,2-1-96 0,1 2-16 0,-1-1 0 15,0-1-96-15,1-1-32 0,2 0 0 0,2-12 0 0,0 0-96 16,0 0-32-16,0 0 0 0,0 0 0 0,0 0 48 0,0 0 0 15,0 0 0-15,0 0 0 0,0 0 16 0,0 0 0 16,11-4 0-16,-2-4 0 0,1-1-192 16,0-3 160-16,-1-1-160 0,-3 1 160 0,2-2-160 15,-1 1 0-15,-1-3 0 0,1-1 0 0,-2 0 0 0,0 3 0 16,0 0 0-16,2 2 0 0,-2 0 0 0,-1 3 0 16,0 0 0-16,-4 9 0 0,6-8 0 0,-6 8 0 15,7-6 0-15,-7 6 0 0,8-6 0 0,-8 6 0 16,9-4 0-16,0 1 0 0,0-1-176 0,0 1-64 15,-9 3-16-15,12-4 0 0,0 0 256 0,-2 0 0 16,-1 3 0-16,-9 1 0 0,11-7 0 0,-11 7 0 16,0 0 0-16,10-2 0 0,-10 2 0 0,0 0 0 15,0 0 0-15,0 0 0 0,0 0 192 0,0 0-192 16,0 0 192-16,0 0-192 0,0 0 192 0,5 9-64 16,-5-9 0-16,0 0-128 0,5 12 0 0,-5-12 0 0,6 10 0 0,-1-1-192 15,-5-9 192-15,0 0 0 0,6 9 0 0,-6-9-144 16,8 8 144-16,-8-8 0 15,0 0 0-15,0 0 0 0,11 5 0 0,-11-5 0 0,0 0 0 0,0 0 0 16,11 3 0-16,-11-3 0 0,11 0 0 0,-11 0 128 16,0 0-128-16,0 0 0 0,10-3 128 0,-10 3-128 15,0 0 0-15,11-4 128 0,-11 4-128 0,9-2 0 16,-9 2 0-16,9-3 0 0,-9 3 0 0,0 0 0 16,13-2 0-16,-3 0 0 0,-10 2 0 0,13-1 0 0,-1 0 0 15,-12 1 0-15,13-3 0 0,-2 2-128 16,0-2 128-16,0 2 0 0,-11 1 128 0,13 1-128 0,-1 1 0 15,-12-2 0-15,13 5 0 0,-3 1 0 0,-1 2 0 0,2 3 0 16,0-1 0-16,1 2 0 0,-2 1 0 0,0 1 0 16,-4 2 0-16,2-2 0 0,-2-1 0 0,1 1 0 15,0 2 0-15,-2 0 0 0,-1 2 0 0,0-2 0 16,1-1 0-16,-3 0 0 0,-2-2 0 0,-1-2-192 16,1-11 32-16,-1 13 0 0,-2-1-160 0,3-12-48 15,0 0 0-15,-5 8 0 16,5-8-1312-16,-8 5-272 0,0-2-48 0</inkml:trace>
  <inkml:trace contextRef="#ctx0" brushRef="#br1" timeOffset="83282.92">32211 16424 13823 0,'0'0'608'0,"0"0"128"16,0 0-592-16,0 0-144 0,0 0 0 0,0 0 0 0,0 0 4736 0,0 0 928 16,0 0 176-16,0 0 48 0,0 0-4736 0,0 0-960 15,0 0-192-15,0 0 0 0,-5 10 176 0,5-10 32 16,-5 11 16-16,2-1 0 0,3-10 272 0,-8 9 48 15,2 1 16-15,2-1 0 0,4-9-144 0,-3 10-32 16,3-10 0-16,-1 11 0 0,1-11-192 0,0 11-32 16,0-11-16-16,2 11 0 0,-2-11-16 0,4 13-128 15,0-2 192-15,0 1-64 0,-1 0-128 0,1 1 0 16,0 1 0-16,-1 1 0 0,1-2 0 0,-1 1 0 0,0 0 0 0,-2-1 0 16,-1 0 0-16,1 0 0 0,0-1 0 0,-1 0 0 15,0-2-144-15,-1 1 144 0,0 1 0 0,2-2 0 16,-2-1-416-16,1-9 32 0,-4 12 0 0,0-2 0 31,1-1-1680-31,3-9-336 0,0 0-64 0,-7 8-12112 0</inkml:trace>
  <inkml:trace contextRef="#ctx0" brushRef="#br1" timeOffset="83863.33">32777 15689 9215 0,'-7'-11'816'0,"7"11"-656"16,-4-6-160-16,2-1 0 0,0-1 4528 0,2 8 864 16,0-9 176-16,0 1 48 0,2 1-4592 0,0-1-896 0,-2 8-128 0,4-11-160 15,-4 1 160-15,0 10 0 0,0 0 0 0,0 0 0 16,-1-9 368-16,1 9 0 15,0 0 0-15,0 0 0 0,0 0 656 0,0 0 128 0,0 0 16 0,0 0 16 16,0 0-224-16,0 0-32 16,0 0-16-16,0 0 0 0,0 0-352 0,0 0-80 0,0 0-16 0,12 9 0 15,-3-1-64-15,1 3-16 0,2 3 0 0,1 1 0 16,3 1-144-16,1 1-48 0,0 4 0 0,-1 3 0 16,0 2-192-16,-2 2 0 0,0 1 0 0,0 4 0 0,0 5 0 15,1 1 0-15,-2 0 0 0,-2 2 0 16,0-2 0-16,-1-1 128 0,-2-3-128 0,-1-1 0 0,-2-3 304 15,-1 0-48-15,-2 1 0 0,1 0 0 0,-3 1 128 16,0-2 32-16,-3-2 0 0,1 1 0 0,-2 0-80 0,0 1-16 16,-1 0 0-16,-2-1 0 0,-1-2-64 0,-1-1 0 15,0 1-16-15,-3-1 0 0,-2 0-64 0,-2-1-16 16,-1-1 0-16,-1 0 0 0,-3 0-160 0,-1 0 0 16,-5-2 0-16,-3-1 0 15,-2-2-496-15,0-5-128 0,-6-2-16 0</inkml:trace>
  <inkml:trace contextRef="#ctx0" brushRef="#br1" timeOffset="85053.01">30952 15213 3679 0,'0'0'160'0,"0"0"32"0,0 0-192 15,0 0 0-15,-11-3 0 0,11 3 0 0,0 0 3120 0,-12-2 576 0,12 2 112 0,-10-2 32 16,10 2-2672-16,0 0-528 0,0 0-96 0,0 0-32 15,-9-2-48-15,9 2-16 0,0 0 0 0,0 0 0 0,0 0 64 0,0 0 0 16,0 0 0-16,0 0 0 0,0 0 240 0,0 0 48 16,0 0 16-16,0 0 0 0,0 0 64 0,0 0 16 15,0 0 0-15,0 0 0 0,0 0 192 0,0 0 64 16,0 0 0-16,0 0 0 0,0 0-272 0,0 0-48 16,-5-6-16-16,5 6 0 0,0 0-256 0,0 0-48 15,0 0-16-15,0 0 0 0,0 0 16 0,0 0 0 16,0 0 0-16,0 0 0 0,0 0-64 0,0 0-16 15,0 0 0-15,0 0 0 0,0 0-112 0,9-5 0 16,-9 5-16-16,14-1 0 0,-2 0 0 0,2-2 0 16,1 3 0-16,-1 0 0 0,3-1 16 0,1-1 16 15,2 2 0-15,0 2 0 0,1-1-48 0,0 0-16 0,0 1 0 0,1-1 0 16,0 0-32-16,-1 1-16 0,-3-1 0 0,1 1 0 16,-2 0-32-16,1-2-16 15,0 0 0-15,0-2 0 0,1 1 16 0,0 0 16 0,1-2 0 0,2 2 0 16,1 0-32-16,4-1-16 15,0-2 0-15,4 3 0 0,4 0-160 0,2 1 160 16,-1 0-160-16,1 1 160 0,1 0-160 0,-4 1 0 16,-6 0 144-16,-2 1-144 0,-2-2 128 0,-3 1-128 0,0-1 160 0,-3-1-160 15,-1 0 224-15,1 0-48 16,0 0-16-16,2 0 0 0,-1-1 16 0,2-1 0 0,0 1 0 16,4 0 0-16,1-2-176 0,3 2 160 0,1-1-160 0,0 1 160 15,0 1-160-15,-2 0 0 0,0 0 0 0,-2 0 0 16,1 0 0-16,-5 1 0 0,-2 1 128 0,-2-2-128 15,-1 0 0-15,-1 0 0 0,-1 0 0 0,1 0 0 16,-2 0 0-16,1 0 0 0,-1-2 0 0,0 2 0 0,1-1 0 16,0 1 128-16,1 0-128 0,0 0 0 0,-1 0 128 0,1 0-128 15,-1 0 128-15,1 0-128 0,-2 0 0 0,2-1 128 16,-2 1-128-16,1 0 0 0,-1 0 0 0,-1 0 128 16,0 0-128-16,0 0 0 0,-1 0 0 0,-2 0 128 15,-10 0-128-15,11 0 0 0,-11 0 0 0,10-1 128 16,-10 1-128-16,0 0 0 0,0 0 128 0,0 0-128 15,0 0 0-15,0 0 128 0,0 0-128 0,0 0 0 16,0 0 0-16,0 0 128 0,0 0-128 0,0 0-272 16,-4-12 64-16,-2 1 16 15,-3 4-1680-15,-2-4-336 0,1-1-64 0</inkml:trace>
  <inkml:trace contextRef="#ctx0" brushRef="#br1" timeOffset="86686.14">27686 12721 48031 0,'0'0'2128'0,"0"0"432"0,-12-3-2048 0,3-1-512 0,2-2 0 0,7 6 0 0,-4-9 0 0,4 9-192 16,0 0 0-16,-1-10 0 15,-1-1 192-15,2 0-144 0,1-2 144 0,0-2-128 0,2-2 256 0,1-2 48 16,-2-3 16-16,3-2 0 0,1-2-192 0,-1 0 0 16,4-3 0-16,3-3 0 0,0-6 0 0,3-6 0 15,-1-10 144-15,5-2-144 0,0-5 0 0,2-2 0 16,-1-2 0-16,1-1 128 0,-2-5-128 0,1-4 128 16,-3-5-128-16,1-2 128 0,0-3-128 0,-2 2 192 15,-3 1-64-15,-1-6 0 0,-3-3 80 0,1 1 32 16,-1 1 0-16,-1 1 0 0,-4 0 48 0,1-2 16 15,0-2 0-15,2-1 0 0,-2 2-144 0,0-2-32 16,-2 1 0-16,1-3 0 0,-2-4 48 0,2 1 0 16,0 3 0-16,0-1 0 0,0 0 0 0,0-3 0 0,-1-1 0 0,-1 3 0 15,1 3-176-15,-1 0 0 16,0-1 144-16,-1 1-144 0,-1 0 0 0,0 3 0 16,-1 4 0-16,-2-1 128 0,-1-1-128 0,-1 0 0 15,0 0 0-15,-3 4 0 0,-1 3 0 0,0 2 0 16,-3-3 0-16,0-1 0 0,3-4 0 0,-1 5 0 15,-1 5 0-15,1-1-128 0,1 0 128 0,1 1 0 0,0-1 0 16,2 4 0-16,0-1 0 0,1 6 0 0,1 2 0 0,-1 0 0 16,-3 0 0-16,2 3 0 0,-1 1 0 15,1 2 128-15,-3 4-128 0,2 5 176 0,0 2-176 0,2 2 192 16,-1 3-192-16,1 0 128 0,-1 1-128 0,1-1 128 16,2-1-128-16,1 3 128 0,-2 1-128 0,-1 2 128 15,1 2-128-15,0 1 0 0,-3 5 0 0,0 3 128 16,-1 1-128-16,-1 1 0 0,-2 2 0 0,-1 0 128 15,1 2-128-15,-1 0 0 0,-1 1 0 0,1 2 128 0,-1 0-128 0,1 3 0 16,2 1 0-16,0 2 0 0,-1 4 0 0,2-1 0 16,0 1 128-16,0 2-128 0,0 3 0 0,2-2 0 15,1 3 0-15,6 5 128 0,-8-4-128 0,8 4 0 16,-7-3 0-16,7 3 0 0,0 0 0 0,0 0 0 16,0 0 0-16,-8 11 0 0,3-1 0 0,1 3-224 15,0 2 80-15,2 0 16 0,-2 5-16 0,1 1 0 16,2 1 0-16,-3 1 0 0,-1 1 144 0,0 0-192 15,-2 3 192-15,1-1-192 0,-1-2 192 0,-1 1 0 16,0 1 0-16,-2 0 0 0,-3 2 0 0,-3 0 0 16,1 4 0-16,-2 0 0 0,-1 1 0 0,-2 1 0 0,-1 0 0 15,2-2 0-15,-1-2 0 0,3-5 0 16,1-3 0-16,5-2 128 0,2-5-128 0,3-2 0 16,2-2 128-16,4-11-128 0,0 0 0 0,0 0 128 15,8 6-128-15,3-2 0 0,0-1 0 0,5-3 0 0,0-3 0 0,2-2 0 16,0-4-160-16,0-3 160 15,-1-5-192-15,2-1 192 0,-2 0-128 0,-2-3 128 0,0-4 0 0,-2-1 0 16,-2-1 0-16,0 1 0 0,-2 2 0 16,-1 1 0-16,-2-1 0 0,-1 3 0 15,1 0 0-15,-2 3 0 0,-2 1 0 0,1 0 0 0,-2 0 0 0,-1 0 0 16,-1 2 0-16,-1 0 0 0,1 1 0 0,0 1 144 16,0 0-16-16,-1 0-128 0,1-1 192 0,0 1-64 15,-2 1 0-15,0 1 0 0,2 1 0 0,0-2 0 16,0 0-128-16,1-1 128 0,0 2-128 0,1 0 128 15,0 1-128-15,2-1 0 0,-2 1 0 0,2 0 0 0,-1-1 0 16,1 3 0-16,-3 8 0 0,0 0 0 0,4-5 0 0,-4 5-144 16,0 0 144-16,12 0 0 0,-12 0-128 0,15 8 128 15,0 4 0-15,-1 3 0 0,2 2 0 0,-1 3 0 16,-1 1 0-16,3 1 0 0,3 0 0 0,0 0 0 16,0-2 0-16,4 3 0 0,1 3 0 0,-1-1 0 15,-1-2 0-15,-1 1 0 0,-1-1 0 0,-1 4 0 16,0-1 0-16,1 0 0 0,-4-2 0 0,0 4 0 15,-2-2 0-15,0 0 0 0,-1 0 0 0,0 0-128 16,-3-1-16-16,-1 1 0 16,-1 1-496-16,2 1-112 0,1 2-16 0,-3-3 0 15,0-3-2048-15,-3 2-400 0,1 1-96 0</inkml:trace>
  <inkml:trace contextRef="#ctx0" brushRef="#br1" timeOffset="87536.48">27594 12673 3679 0,'0'0'160'0,"0"0"32"16,0 0-192-16,-9-5 0 0,2 1 0 0,-3-2 0 0,0-1 7456 0,1 1 1440 15,0 0 304-15,0 1 48 0,-1 0-7200 0,0 0-1456 16,0-1-272-16,-1 1-64 0,1-1 640 0,-1-1 144 16,1-1 32-16,-1-1 0 0,-2-1-496 0,2-1-80 0,-1-2-32 0,0 2 0 15,0-2 128-15,1-2 32 0,-2-2 0 0,0 0 0 16,2-1-224-16,1 0-32 0,-3-2-16 0,2 1 0 16,1-2-160-16,-3 0-48 0,0-2 0 0,0 0 0 15,2 0 0-15,2 1 0 0,-1 0 0 0,-2 1 0 16,2-1-144-16,1 5 160 0,-1 4-160 0,0 1 160 15,2 1-160-15,3 4 0 0,1 1 0 0,4 6 128 0,0 0-128 16,0 0 0-16,0 0 0 0,0 0 0 0,10 8 0 0,5 3 0 16,-1-1-192-16,6 6 192 0,1 3-192 0,3 6 192 15,2 2-192-15,0 3 192 0,1 2-128 0,0 0 128 16,-1 3 0-16,-1 1 0 0,-3-1 0 0,-1 1 0 16,0 2 0-16,-4 3 0 0,-4 2 0 0,-3 0 0 15,1 0 0-15,-4 0 0 0,0-2 0 0,-1-1 0 16,1-4 176-16,-2-5-176 0,-1-3 240 0,0-5-48 15,-1-3-16-15,0-6 0 0,3-4 224 0,-6-10 48 16,0 0 16-16,0 0 0 0,13 3-112 0,-2-4-32 16,1-3 0-16,0-4 0 0,-2-2-16 0,3-3-16 15,-1-4 0-15,0-2 0 0,3-4-16 0,2-4 0 16,0-5 0-16,4-2 0 0,3-1-144 0,0 1-128 16,4 2 144-16,2 2-144 0,-1 2 0 0,2 4 0 15,1 1 0-15,1 4 0 0,0 1 192 0,2 1-48 16,1 0-16-16,9 1 0 0,5 2-128 0,9-1 0 15,6 1 144-15,2 0-144 0,-2-2 0 0,-2-1-256 16,-2-1 32-16,3-3-10448 16,5-5-2080-16,6-2-432 0</inkml:trace>
  <inkml:trace contextRef="#ctx0" brushRef="#br0" timeOffset="91865.58">8180 17749 28223 0,'0'0'1248'0,"0"0"256"16,0 0-1200-16,0 0-304 0,0 0 0 0,0 0 0 0,-7-6 752 0,7 6 80 16,0 0 32-16,0 0 0 0,0 0-688 0,0 0-176 15,0 0 0-15,0 0 0 0,0 0 256 0,0 0 32 16,0 0 0-16,0 0 0 0,0 0-144 0,5 7-16 15,0 1-128-15,1-2 192 0,-1 2 0 0,1 1-16 16,0-1 0-16,-1 2 0 0,-1 1 304 0,5 14 64 16,-1 2 16-16,-2 6 0 0,-1 7 128 0,2 7 16 15,-2 8 16-15,-2-1 0 0,-1 1-336 0,0-7-64 16,-2-8 0-16,0-5-16 0,0-4-176 0,0-1-128 16,-2-3 192-16,2 2-192 0,0-2 208 0,3 3-64 15,0 0-16-15,-1-2 0 0,1-6 32 0,-1 0 0 16,1-2 0-16,0-5 0 0,-2-2 16 0,2-1 0 15,-3-12 0-15,0 0 0 0,0 0 16 0,0 0 16 16,0 0 0-16,0 0 0 0,0 0 32 0,0 0 0 16,0 0 0-16,0-9 0 0,-2-3 80 0,1-2 0 0,0-2 16 0,-2-2 0 15,0-3-144-15,1 0-48 16,-2 0 0-16,0 1 0 0,0-1-144 0,0 1 0 0,-1 1 0 0,2 2 0 16,-1 0 0-16,2 0 0 15,-1 1 0-15,2 0 0 0,0 1 0 0,-1-3 0 0,0-6 0 16,0-2 0-16,0-5 0 0,-1-4 0 0,1-6 128 0,-1 2-128 15,-1 0 0-15,0 1 0 16,0 2 0-16,-1 3 0 0,1 6 128 0,0 2-128 0,0 4 0 0,0 0 128 16,0 3-128-16,2 1 128 0,-2 3-128 0,1-1 128 15,1 1 16-15,-1 0 0 0,0 1 0 0,1-4 0 16,-1-2-144-16,1 0 0 0,0-3 0 0,2-1 0 16,0 0 0-16,2 2 0 0,-1-1 0 0,2 2 0 15,-1 1 0-15,-1 2 128 0,2 1-128 0,1 3 0 16,0 1 128-16,0 1-128 0,0 0 0 0,-2 1 128 0,2 3-128 0,0 1 0 15,0 1 0-15,0 1 0 0,-4 4 160 0,7-5-160 16,-7 5 192-16,9-3-192 0,-9 3 0 0,10-1 0 16,0 2 0-16,1 3-192 0,1 0 192 0,-1 2 0 15,2-1 0-15,2 3 0 0,-1 1 0 0,3 2-144 16,1-1 144-16,2 2-192 0,1 0 192 0,1 1 0 16,3 2 160-16,-1 2-160 0,0 2 0 0,-1 0 0 15,-2-1 0-15,-1 3 0 0,-3-1 0 0,-2-2 0 16,-2-1 0-16,-1-3-160 0,-3-1 160 0,-1-1 0 15,0-1 0-15,-3 0-128 0,-5-11 128 0,4 11 0 16,0 2 128-16,-3-3-128 0,-1-10 0 0,0 0 0 16,-2 13 0-16,-1-2 0 0,3-11 0 0,0 0 128 15,-4 10-128-15,4-10 176 0,-5 8-176 0,5-8 0 16,-9 8 0-16,0-2 0 0,9-6 224 0,-9 8-32 16,-1-3-16-16,-1-1 0 0,-2 1-176 0,-2 1 0 15,1-2 0-15,-2-1-176 0,-1-1 304 0,-1 2 64 0,-1 0 16 0,-1 0 0 16,-1-2-208-16,0 2 0 0,-1 0 128 0,1 0-128 15,2 0 0-15,0-2 0 0,3 1 0 0,0-2 0 16,2-1 128-16,2 2-128 0,1-2 0 0,11 0 0 16,0 0 0-16,0 0-160 0,0 0 0 0,0 0 0 31,0 0-416-31,0 0-64 0,0 0-32 0,0 0 0 16,0 0-240-16,0 0-48 0,0 0-16 0,0 0 0 0,0 0 128 0,2 11 16 0,-2 0 16 15,0-1 0-15,1-1-416 0,-1-9-96 0,3 11-16 16,-1-1-9120-16,-2-10-1824 0</inkml:trace>
  <inkml:trace contextRef="#ctx0" brushRef="#br0" timeOffset="92772.39">9212 17708 9215 0,'0'0'816'0,"0"0"-656"0,0 0-160 0,0-10 0 15,-1-5 1504-15,-2 5 272 0,3 2 48 0,0 8 16 16,0-9-1648-16,1 1-336 0,1-1-64 0,-2 9-16 16,0-6-16-16,2 0 0 0,1 0 0 0,-3 6 0 15,0 0 384-15,0 0 80 0,0 0 16 0,0 0 0 16,0 0 1232-16,0 0 240 0,0 0 48 0,0 0 16 16,0 0-304-16,0 0-48 0,0 0-16 0,-4 10 0 15,0 1-288-15,0-1-64 0,0 1-16 0,4-11 0 16,-4 10-192-16,2 0-32 0,-1 2-16 0,-1-1 0 15,4-11-176-15,-6 9-48 0,6-9 0 0,-8 9 0 16,0-1-64-16,2-2 0 0,6-6-16 0,-10 5 0 16,3 1-80-16,-2-5-16 0,-2-1 0 0,2 2 0 15,0 2 48-15,0 2 0 0,0-2 0 0,-2 3 0 16,-1 4-64-16,1-1 0 0,-1 3 0 0,0 3 0 0,-2 1-192 0,0 5-64 16,-2 7 0-16,2 5 0 0,-1 7-128 0,1 5 128 15,0 2-128-15,2-4 128 0,0-3-128 0,2-5 0 16,1-6 144-16,3-2-144 0,2-7 144 0,2-3-144 15,0-2 192-15,2-1-192 0,2 1 208 0,0-2-64 16,2 0-16-16,2 1 0 0,0 2-128 0,2 1 192 16,0 2-192-16,1-1 192 0,1 5-192 0,2 0 0 15,0 2 0-15,-1 2 128 0,1 1-128 0,0-1 0 16,0 0 0-16,-1-1 0 0,0-1 128 0,-1-1-128 16,-1-6 0-16,2 0 128 0,-1-4-128 0,1 0 0 15,0-5 0-15,0 0 0 0,1-3 0 0,-1-1-272 16,2 1 32-16,0-2 16 15,-1-5-608-15,1 0-112 0,3-2-16 0,-2-1-16 16,-1-4-2160-16,1-2-448 0,1-4-64 0</inkml:trace>
  <inkml:trace contextRef="#ctx0" brushRef="#br0" timeOffset="94489.55">9492 17840 4607 0,'0'0'400'0,"0"0"-400"0,0 0 0 0,0 0 0 15,0 0 4208-15,0 0 752 16,0 0 160-16,0 0 16 0,0 0-3216 0,0 0-640 0,0 0-128 0,0 0-16 15,-6 10-240-15,6-10-32 16,0 0-16-16,0 0 0 0,-3 20 336 0,2-11 64 0,0 4 16 0,-1 0 0 16,1 4 32-16,0 0 16 0,2 2 0 0,-1 4 0 15,-1 1-416-15,-1 18-96 0,1-4-16 0,1-2 0 16,1-3-320-16,1-4-64 0,-2-3-16 0,1-3 0 16,2-3-256-16,-2-2-128 0,0-2 128 0,1-2-128 15,0-1 208-15,1-1-32 0,-2-2-16 0,-1-10 0 16,3 12 0-16,-3-12 0 0,2 10 0 0,-2-10 0 0,0 0-160 0,0 0 192 15,0 0-192-15,0 0 192 0,0 0-64 0,0 0 0 16,4 11 0-16,-4-11 0 0,0 0-128 0,0 0 0 16,0 0 0-16,0 0 128 0,0 0 0 0,0 0-128 15,0 0 192-15,0 0-64 0,0 0-128 0,0 0 192 16,0 0-192-16,0 0 192 0,0 0-64 0,-4-12 0 16,2 0 0-16,0 2 0 0,2-2-128 0,-2-1 160 15,-1-2-160-15,1-2 160 0,-1-3-160 0,0-5 0 16,1-7 144-16,-2-5-144 0,0-2 0 0,0 1 144 15,0-1-144-15,0 3 0 0,0-1 192 0,2 5-64 16,-1 4 0-16,2 5-128 0,-1 1 192 0,2 3-64 16,0 2 0-16,3 3-128 0,0-2 192 0,1 5-192 15,1 0 192-15,1 2-192 0,3 0 160 0,3 2-160 0,0 2 128 0,1 1-128 16,1 0 0-16,1 0 0 16,0 1-192-16,1 0 192 0,1 2 0 0,1 1 0 15,2 1 0-15,-2-1 192 0,-2 0-192 0,2 1 0 0,-1 2 0 0,-2-1 0 16,0 0 0-16,-2 0 0 15,0 2-176-15,-1 0 176 0,-1 1 0 0,0 2 0 0,-1-1 0 0,-1 2 128 16,-9-8-128-16,0 0 0 0,9 15 0 0,-2-4 0 16,-7-11 0-16,1 15 0 0,-1-15 0 0,-1 15 0 15,-3 1 0-15,-1-3 128 0,-2-1-128 0,-1-2 0 16,-1 2 0-16,0-2 0 0,-1-2 0 0,-1 1 128 16,0-1-128-16,-1-1 0 0,-1 0 0 0,0 0 0 15,-2-2 128-15,2-1-128 0,-1-1 128 0,1-2-128 0,-1-2 128 16,1 1-128-16,1 0 128 0,1-2-128 0,1 1 0 0,1 0 0 15,1-2 0-15,3-1 128 0,5 4-128 0,0 0 0 16,0 0 0-16,0 0 128 0,0 0-128 16,0 0 0-16,0 0 0 0,0 0 0 0,0 0 0 0,8-4 0 15,-8 4 0-15,13 0 0 0,-2 3 0 0,1 2 0 16,0 2 0-16,1 0 0 0,0 3 0 0,0 1 0 16,1 2-144-16,1 2 144 0,-1-2 0 0,0 0 0 15,-1 0-144-15,1 0 144 0,-3 0 0 0,1 1 0 16,0-1 0-16,1 0 0 0,-2 2 0 0,1-4 0 15,-1 2 0-15,-2 0 0 0,0 1 0 0,0-3 0 16,-1-3 0-16,0 3 0 0,-1-1 0 0,-1-2 0 0,-6-8 0 0,5 9 0 16,-2-1 0-16,-3-8 0 0,1 9 0 15,-1 0 0-15,0-9 0 0,0 0 0 0,-4 10 0 0,0-2 0 16,4-8 0-16,-8 8 0 16,-1-1 0-16,1-2 0 0,-1 0 0 0,0 0 0 0,-1 0 0 0,-2 1 0 15,0-1 0-15,-1 1 0 0,1 1 0 0,-1 1 0 16,-1-2 0-16,0 2 0 15,-2-1 0-15,0-1 0 0,-1 2 0 0,-1 0 0 16,-3-2 0-16,2 1 0 0,-2 1-256 0,1-2 48 0,1-1 16 0,-1 1 0 16,1-3 192-16,2 0 256 0,0 0-48 15,2-2-16-15,1-1-192 0,2-1 0 0,2-1 0 0,1 0 0 16,0-1 0-16,9 3 0 0,-10-5-208 0,10 5 64 16,-9-9-464-16,4 1-96 15,5 8 0-15,0 0-16 0,-2-9-2304 0,2 9-464 0,0 0-96 16,6-12-13552-16</inkml:trace>
  <inkml:trace contextRef="#ctx0" brushRef="#br0" timeOffset="95544.59">10251 17704 18431 0,'0'0'1632'0,"-2"-9"-1312"0,-1 0-320 0,2 0 0 15,-1-2 2496-15,2 2 448 0,0 9 64 0,0 0 32 16,6-10-2192-16,-1 2-432 0,-5 8-96 0,0 0 0 15,0 0 16-15,0 0 16 0,10-5 0 0,-10 5 0 16,0 0 192-16,0 0 32 0,0 0 16 0,11 0 0 0,-11 0 336 0,0 0 64 16,0 0 16-16,0 0 0 0,7 12 32 0,0 1 16 15,-1 0 0-15,0 0 0 0,-6-13-208 0,4 17-32 16,-2-2-16-16,1 0 0 0,-2 0-464 0,2 4-80 16,-2-1-32-16,0 0 0 0,-1 2-224 0,2 0 128 15,-1 7-128-15,0 2 0 0,-1 8 160 0,0 2-160 16,2 7 160-16,0 2-160 0,3 0 0 0,-1-2 128 15,0-10-128-15,0-4 0 0,0-5 0 0,0-4 128 16,0-2-128-16,0-1 0 0,-2-2 256 0,1 0-64 16,0 1 0-16,-1-1 0 0,-1-1-192 0,2 1 0 15,0 0 128-15,-2 2-128 0,0-2 128 0,-1-1 0 0,0 0-128 16,2-1 192-16,-2-1-192 0,0 0 0 0,0-2 0 0,1 0 0 16,-1-2 0-16,0 0 0 15,0-1 160-15,0-10-32 0,1 9-128 0,-1-9 144 0,0 8-144 0,0-8 160 16,0 0-160-16,0 0 0 0,0 0 0 0,0 0 0 15,0 0-336-15,0 0 48 0,0 0 16 0,0 0 0 32,3-15-1328-32,-1 0-256 0,0 0-48 0,0-2-16 15,0-3-1952-15,0-1-400 0</inkml:trace>
  <inkml:trace contextRef="#ctx0" brushRef="#br0" timeOffset="96162.12">10966 18356 6447 0,'0'0'576'15,"0"0"-576"-15,0 0 0 0,0 0 0 0,0 0 6272 0,0 0 1136 0,0 0 224 0,0 0 48 16,0 0-6384-16,0 0-1296 16,0 0-224-16,0 0-64 0,5 16 288 0,0-3 0 0,-5-13 0 0,7 12 0 15,-7-12 0-15,0 0 0 0,7 16 0 0,0-1 0 16,-7-15 224-16,9 17 48 0,-1-3 16 0,0 3 0 16,-1 3 416-16,3-2 64 0,-4 1 32 0,1 4 0 15,-2-1 64-15,0 0 16 0,0 1 0 0,0 2 0 16,-1 0-432-16,-1 0-64 0,0-3-32 0,-2-1 0 15,0-2-224-15,1-3-128 0,-1 0 160 0,-1-3-160 16,0-2 128-16,0 1-128 0,-1-2 0 0,-2 0 144 0,3-10-144 16,-3 9 128-16,-1-1-128 0,4-8 128 0,-5 7 0 0,5-7 0 15,-9 8 0-15,1-1 0 0,0-2 0 0,-1-1-128 16,-1 0 192-16,-1-2-64 0,1 0-128 0,-3-1 0 16,-1 0 144-16,-2-1-144 0,2-1-224 0,-3 0-112 15,-2-1-32-15,0-2 0 16,-2 1-544-16,1-3-112 0,1-2-32 0,1 2 0 15,-1-3-768-15,0-2-160 0,-2 0-16 0,1-4-16 16,2-4-128-16,3-2-32 0,1-1 0 0,3-2 0 0</inkml:trace>
  <inkml:trace contextRef="#ctx0" brushRef="#br0" timeOffset="96428.65">10932 18033 22111 0,'0'0'976'0,"-7"-5"208"0,-2-2-944 0,1 2-240 0,2 1 0 0,6 4 0 15,0 0 4944-15,0 0 944 0,0 0 192 0,0 0 48 31,0 0-6128-31,0 0-1008 0,0 0-304 0,0 0-64 0,10 3 448 0,-10-3 96 0,9 5 0 0,-2 1 16 16,-7-6-560-16,0 0-112 0,5 11-32 0,-1-3 0 16,-4-8-224-16,0 0-48 0,4 10-16 0,-2-2-10064 15</inkml:trace>
  <inkml:trace contextRef="#ctx0" brushRef="#br0" timeOffset="97318.03">11520 18314 14735 0,'0'0'1312'0,"0"0"-1056"0,0 0-256 0,0 0 0 16,0 0 5520-16,0 0 1056 0,0 0 208 0,0 0 32 0,0 0-5488 0,0 0-1104 16,0 0-224-16,0 0 0 0,0 0 0 0,0 0 0 15,1 17 0-15,2-2 0 0,-3-15 0 0,1 15 0 16,-1-15 0-16,1 19 0 0,-1-4 176 0,0-15 64 16,-1 20 16-16,1-20 0 0,-1 17 256 0,1-17 48 15,0 0 16-15,0 0 0 0,-2 15 0 0,2-15 0 16,0 0 0-16,0 0 0 0,0 0-80 0,0 0-16 15,0 0 0-15,0 0 0 0,4-5-112 0,0-1-32 16,-1-6 0-16,1 1 0 0,-2 0-208 0,2-1-128 16,0 0 160-16,1 1-160 0,0-1 0 0,1 1 0 15,-1 1 0-15,-5 10 0 0,5-13 0 0,0 4 0 16,-5 9 0-16,0 0 0 0,8-9 0 0,-8 9-192 0,0 0 192 16,11-2-208-16,-11 2 208 0,11 7-144 0,0-2 144 15,-2 2-128-15,0 0 128 0,-1 0 0 0,-8-7 0 0,10 9 0 16,-2-1 0-16,-8-8-128 0,0 0 128 0,0 0-128 15,10 8 128-15,-10-8 0 16,0 0 0-16,0 0 128 0,12 4-128 0,-12-4 144 0,0 0-144 0,0 0 160 16,0 0-160-16,11 1 160 15,-11-1-160-15,0 0 160 0,0 0 16 0,10-1 0 16,-10 1 0-16,0 0 0 0,11-4-176 0,-2 0 0 0,-9 4-192 0,10-5 192 16,-1-1 0-16,2 0 0 0,-1-1 0 0,0 1 0 15,1-1 0-15,-1 2 0 0,1-4 0 0,1 1 0 16,-2 2 0-16,0-1 0 0,1 1 0 0,-1-1 0 15,-1 2 0-15,0 0 0 0,1-1 0 0,-10 6 0 16,10-5-144-16,0 3 144 0,2 0 0 0,-1 2 0 16,-1 0 0-16,0 4 0 0,2 1 0 0,0 2 0 15,0 1 0-15,-1 0 0 0,1-1 0 0,1 3 0 0,2 0 160 16,0 2-160-16,0-2 160 0,0 2-160 0,1 1 240 0,-1 0-48 16,1-3-16-16,0 3 0 0,-1-1 32 0,0 1 16 15,-2-1 0-15,0 0 0 0,-1-3-64 0,-2 1-16 16,0-2 0-16,0-1 0 0,-10-7-144 0,0 0 192 15,11 7-192-15,0-3 192 0,-11-4-48 0,0 0 0 16,10 5 0-16,-10-5 0 16,0 0-656-16,11 4-144 0,-11-4-32 0,0 0 0 15,11 3-976-15,-11-3-208 0,11 0-48 0,-11 0 0 16,10-3-1344-16,1 1-288 0,-1-5-48 0</inkml:trace>
  <inkml:trace contextRef="#ctx0" brushRef="#br0" timeOffset="97858.61">12311 17758 5519 0,'0'0'496'0,"0"0"-496"16,0 0 0-16,0 0 0 0,-5-8 4448 0,5 8 800 15,0 0 144-15,0 0 48 0,-3-8-3712 0,3 8-720 16,0 0-160-16,0 0-16 0,0 0 288 0,0 0 64 15,0 0 16-15,0 0 0 0,0 0 176 0,0 0 32 16,5-5 16-16,-1 0 0 0,-4 5-80 0,0 0 0 16,0 0-16-16,0 0 0 0,7-4-304 0,-7 4-64 15,0 0-16-15,12 2 0 0,-12-2-352 0,11 4-64 16,1 3-16-16,0 1 0 0,-1-2-192 0,3 3-32 16,0 0-16-16,2 2 0 0,0-2-96 0,3 4-32 15,0 0 0-15,2 4 0 0,0 1-144 0,0 6 0 16,1 2 0-16,0 6 128 0,-2 6-128 0,-1 5 0 15,0 0 0-15,-1 1 128 0,-3 1-128 0,1-7 160 16,-3-6-160-16,-1-3 160 0,0-2-32 0,-3-2-128 16,-3-3 192-16,-1 0-64 0,-2-1-128 0,0 0 192 0,-2 3-192 0,-1 0 192 15,-1 0-192-15,-1 1 0 16,0-1 0-16,-2 1 128 0,-1-3-128 0,-1-1 0 0,0-1 0 0,-1-1 0 31,0-3-416-31,-1 0-64 0,-1-1-16 0,-2-2 0 16,-1-1-2560-16,-2-6-512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4426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44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320049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37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57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15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81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A0B18-298D-2BE7-549C-238964A68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1336DE-A860-64F2-EBB5-C5F59C88A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052678-8944-8AAF-AE47-81D0B1A17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2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94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547BA-5990-763D-400D-71C6E85AD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F7BCA1-BFA7-B96E-9FD1-5016B7B25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93A4A-946D-48C6-F4B5-5AB9D98E3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0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80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8BCC2-B978-8A5A-B257-CAC7713F2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76FCE-D4A5-AD05-2103-251BFFD54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6EA72E-A667-DCEF-24A2-462BB1DA0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3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7114F-9E7D-4FE8-3B5C-A9EB71367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048B8-E97D-581B-380B-28152CFE6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6ACFE-B287-370C-44C7-A511DC817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67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D8526-9874-58AB-5B44-F0A7149C3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B39630-5C46-6101-7CA9-198E25CA5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06C86-B416-AD52-A967-D8BE1B875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75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05093-09EE-729C-78A5-4C34264DF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FA734F-4E9E-CFB2-3815-8AE4910CD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2D5AA-89A5-8526-4EA3-62E7885F7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99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0DA89-B091-A6F3-AF41-E503EC28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2CCE1-E883-5A6C-0732-153613470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914015-291D-3090-46B2-B78D4E174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12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4A126-5B2F-5D74-051B-59B7FEC01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10B402-7B80-CB43-65BA-39CDDD8B0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41AD18-39E4-312C-10AF-CABCDDFF5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5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3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2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7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6.png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cs.hosted.panopto.com/Panopto/Pages/Viewer.aspx?id=5f91953a-55da-48e8-a916-b226001988db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51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1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7" Type="http://schemas.openxmlformats.org/officeDocument/2006/relationships/image" Target="../media/image51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51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5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8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8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7.png"/><Relationship Id="rId4" Type="http://schemas.openxmlformats.org/officeDocument/2006/relationships/image" Target="../media/image7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8.png"/><Relationship Id="rId4" Type="http://schemas.openxmlformats.org/officeDocument/2006/relationships/image" Target="../media/image7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89.png"/><Relationship Id="rId4" Type="http://schemas.openxmlformats.org/officeDocument/2006/relationships/image" Target="../media/image7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Inference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Instructors: Tuomas Sandholm and Vincent Conitzer</a:t>
            </a:r>
          </a:p>
          <a:p>
            <a:pPr algn="ctr">
              <a:spcBef>
                <a:spcPct val="50000"/>
              </a:spcBef>
            </a:pPr>
            <a:r>
              <a:rPr lang="en-US" sz="1867" dirty="0">
                <a:latin typeface="Palatino" pitchFamily="2" charset="77"/>
                <a:ea typeface="Palatino" pitchFamily="2" charset="77"/>
              </a:rPr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C5F00-E9CB-FF4B-8EBF-22EB932486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981200"/>
            <a:ext cx="4800599" cy="3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What is the probability of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this</a:t>
                </a:r>
                <a:r>
                  <a:rPr lang="en-US" sz="2800" dirty="0">
                    <a:solidFill>
                      <a:schemeClr val="tx1"/>
                    </a:solidFill>
                  </a:rPr>
                  <a:t> given what I know?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What are the probabilities of all the possible outcomes (given what I know)?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Which outcome is the most likely outcome (given what I know)?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975" t="-1220" b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6E15F-C240-4A31-860B-7B54BA9C4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8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,  what is the 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minimum number of times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we need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to build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200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3"/>
                <a:stretch>
                  <a:fillRect l="-975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303389" y="3429000"/>
                <a:ext cx="558689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389" y="3429000"/>
                <a:ext cx="5586895" cy="1569660"/>
              </a:xfrm>
              <a:prstGeom prst="rect">
                <a:avLst/>
              </a:prstGeom>
              <a:blipFill>
                <a:blip r:embed="rId4"/>
                <a:stretch>
                  <a:fillRect l="-1587" t="-4032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A6C6-F348-44C0-93DC-A686DE03A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7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, what is the 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minimum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number of times we need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to compute the following</a:t>
                </a:r>
                <a:r>
                  <a:rPr lang="en-US" sz="2800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200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3"/>
                <a:stretch>
                  <a:fillRect l="-1249" t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5486401" y="4175162"/>
                <a:ext cx="6271098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4175162"/>
                <a:ext cx="6271098" cy="1815882"/>
              </a:xfrm>
              <a:prstGeom prst="rect">
                <a:avLst/>
              </a:prstGeom>
              <a:blipFill>
                <a:blip r:embed="rId4"/>
                <a:stretch>
                  <a:fillRect l="-1822" t="-347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82164-0614-4379-A49C-56629AF34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b="0" dirty="0">
                    <a:solidFill>
                      <a:schemeClr val="accent1">
                        <a:lumMod val="75000"/>
                      </a:schemeClr>
                    </a:solidFill>
                  </a:rPr>
                  <a:t>Sometimes we don’t care about exact probability and we skip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  <a:blipFill>
                <a:blip r:embed="rId3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87357-90AF-4BB4-ACE8-27A63ED0A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5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2BF8F8-B61C-4235-BB19-5BF16A62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7F93DE-01D4-48A9-848C-A21DDC32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5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-609600" y="1201431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-609600" y="1201431"/>
                <a:ext cx="7505075" cy="2133600"/>
              </a:xfrm>
              <a:blipFill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Which second word gives the highest probability?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8000"/>
                              </a:solidFill>
                              <a:latin typeface="Cambria Math" charset="0"/>
                            </a:rPr>
                            <m:t>𝐥𝐢𝐦𝐛</m:t>
                          </m:r>
                          <m:r>
                            <a:rPr lang="en-US" sz="2400" b="0" i="0" smtClean="0">
                              <a:solidFill>
                                <a:srgbClr val="008000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800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8000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 b="0" i="0" smtClean="0">
                          <a:solidFill>
                            <a:srgbClr val="008000"/>
                          </a:solidFill>
                          <a:latin typeface="Cambria Math" charset="0"/>
                        </a:rPr>
                        <m:t>, [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8000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0" smtClean="0">
                          <a:solidFill>
                            <a:srgbClr val="008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8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8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8000"/>
                              </a:solidFill>
                              <a:latin typeface="Cambria Math" charset="0"/>
                            </a:rPr>
                            <m:t>𝐢𝐧𝐭𝐞𝐥𝐥𝐢𝐠𝐞𝐧𝐜𝐞</m:t>
                          </m:r>
                        </m:e>
                      </m:d>
                      <m: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, [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8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8000"/>
                              </a:solidFill>
                              <a:latin typeface="Cambria Math" charset="0"/>
                            </a:rPr>
                            <m:t>𝐟𝐥𝐚𝐯𝐨𝐫𝐢𝐧𝐠</m:t>
                          </m:r>
                          <m:r>
                            <a:rPr lang="en-US" sz="2400">
                              <a:solidFill>
                                <a:srgbClr val="008000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, [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8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  <a:blipFill>
                <a:blip r:embed="rId4"/>
                <a:stretch>
                  <a:fillRect t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51821" y="3048000"/>
                <a:ext cx="8991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/>
                  <a:t>Break down problem</a:t>
                </a:r>
                <a:endParaRPr lang="en-US" sz="600" u="sng" dirty="0"/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n-gram probability </a:t>
                </a:r>
                <a:r>
                  <a:rPr lang="en-US" sz="2400" dirty="0"/>
                  <a:t>*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𝐥𝐢𝐦𝐛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b="0" dirty="0"/>
                  <a:t>*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	 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𝐥𝐢𝐦𝐛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𝐢𝐧𝐭𝐞𝐥𝐥𝐢𝐠𝐞𝐧𝐜𝐞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𝐢𝐧𝐭𝐞𝐥𝐥𝐢𝐠𝐞𝐧𝐜𝐞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𝐟𝐥𝐚𝐯𝐨𝐫𝐢𝐧𝐠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𝐟𝐥𝐚𝐯𝐨𝐫𝐢𝐧𝐠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51821" y="3048000"/>
                <a:ext cx="8991600" cy="3860950"/>
              </a:xfrm>
              <a:blipFill>
                <a:blip r:embed="rId5"/>
                <a:stretch>
                  <a:fillRect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39079-B1B2-42D1-B898-51CD5A26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0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498525"/>
                <a:ext cx="12171797" cy="38609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b="0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𝑠𝑒𝑐𝑜𝑛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8000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2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200" smtClean="0">
                        <a:solidFill>
                          <a:srgbClr val="00800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8000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 smtClean="0">
                        <a:solidFill>
                          <a:srgbClr val="008000"/>
                        </a:solidFill>
                        <a:latin typeface="Cambria Math" charset="0"/>
                      </a:rPr>
                      <m:t>, [</m:t>
                    </m:r>
                    <m:r>
                      <a:rPr lang="en-US" sz="2200" i="1" smtClean="0">
                        <a:solidFill>
                          <a:srgbClr val="008000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 b="0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200" smtClean="0">
                        <a:solidFill>
                          <a:srgbClr val="008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latin typeface="Palatino" pitchFamily="2" charset="77"/>
                    <a:ea typeface="Palatino" pitchFamily="2" charset="77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, [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220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, [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220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A049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  <a:latin typeface="Palatino" pitchFamily="2" charset="77"/>
                    <a:ea typeface="Palatino" pitchFamily="2" charset="77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800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2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solidFill>
                          <a:srgbClr val="008000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>
                        <a:solidFill>
                          <a:srgbClr val="008000"/>
                        </a:solidFill>
                        <a:latin typeface="Cambria Math" charset="0"/>
                      </a:rPr>
                      <m:t>, [</m:t>
                    </m:r>
                    <m:r>
                      <a:rPr lang="en-US" sz="2200" i="1">
                        <a:solidFill>
                          <a:srgbClr val="008000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200">
                        <a:solidFill>
                          <a:srgbClr val="008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  <a:latin typeface="Palatino" pitchFamily="2" charset="77"/>
                    <a:ea typeface="Palatino" pitchFamily="2" charset="77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]∣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𝑎𝑟𝑡𝑖𝑓𝑖𝑐𝑖𝑎𝑙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  <a:latin typeface="Palatino" pitchFamily="2" charset="77"/>
                    <a:ea typeface="Palatino" pitchFamily="2" charset="77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  <a:latin typeface="Palatino" pitchFamily="2" charset="77"/>
                    <a:ea typeface="Palatino" pitchFamily="2" charset="77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𝑎𝑢𝑑𝑖𝑜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				     n-gram probability </a:t>
                </a:r>
                <a:r>
                  <a:rPr lang="en-US" sz="2200" dirty="0">
                    <a:latin typeface="Palatino" pitchFamily="2" charset="77"/>
                    <a:ea typeface="Palatino" pitchFamily="2" charset="77"/>
                  </a:rPr>
                  <a:t>* </a:t>
                </a:r>
                <a:r>
                  <a:rPr lang="en-US" sz="220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</a:rPr>
                  <a:t>[audio] probability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98525"/>
                <a:ext cx="12171797" cy="3860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20460-AD37-4C3F-9ED4-6E1C741C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1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32390"/>
            <a:ext cx="9601200" cy="2312288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814203" y="1148752"/>
            <a:ext cx="6149197" cy="388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Posterior marginal probability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Q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/>
              </a:rPr>
              <a:t>e.g., what disease might I have?</a:t>
            </a: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Most likely explanation: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argmax</a:t>
            </a:r>
            <a:r>
              <a:rPr lang="en-US" sz="3200" i="1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q,r,s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Q=</a:t>
            </a:r>
            <a:r>
              <a:rPr lang="en-US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q,R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=</a:t>
            </a:r>
            <a:r>
              <a:rPr lang="en-US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r,S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=s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sym typeface="Symbol"/>
              </a:rPr>
              <a:t>e.g., what was just said?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85954" y="1148751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Inference: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calculating some useful quantity from a probability model (joint probability distribution)</a:t>
            </a:r>
          </a:p>
          <a:p>
            <a:pPr lvl="8">
              <a:lnSpc>
                <a:spcPct val="90000"/>
              </a:lnSpc>
            </a:pPr>
            <a:endParaRPr lang="en-US" sz="1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1216A-728D-441B-8C01-5FCA7ECDC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Palatino" pitchFamily="2" charset="77"/>
                          <a:ea typeface="Palatino" pitchFamily="2" charset="77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1881" r="-2256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Next: 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Palatino" pitchFamily="2" charset="77"/>
                          <a:ea typeface="Palatino" pitchFamily="2" charset="77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1881" r="-2256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67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 numCol="1"/>
          <a:lstStyle/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06FC3-E21C-7D40-A096-75B48C0F9980}"/>
              </a:ext>
            </a:extLst>
          </p:cNvPr>
          <p:cNvSpPr txBox="1"/>
          <p:nvPr/>
        </p:nvSpPr>
        <p:spPr>
          <a:xfrm>
            <a:off x="1143000" y="1981200"/>
            <a:ext cx="1005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070C0"/>
                </a:solidFill>
                <a:effectLst/>
                <a:latin typeface="Palatino" pitchFamily="2" charset="77"/>
                <a:ea typeface="Palatino" pitchFamily="2" charset="77"/>
              </a:rPr>
              <a:t> HW8 (online)</a:t>
            </a:r>
            <a:r>
              <a:rPr lang="en-US" sz="3600" b="0" i="0" dirty="0">
                <a:effectLst/>
                <a:latin typeface="Palatino" pitchFamily="2" charset="77"/>
                <a:ea typeface="Palatino" pitchFamily="2" charset="77"/>
              </a:rPr>
              <a:t> due tomorr</a:t>
            </a:r>
            <a:r>
              <a:rPr lang="en-US" sz="3600" dirty="0">
                <a:latin typeface="Palatino" pitchFamily="2" charset="77"/>
                <a:ea typeface="Palatino" pitchFamily="2" charset="77"/>
              </a:rPr>
              <a:t>ow Thursday April 3</a:t>
            </a:r>
            <a:endParaRPr lang="en-US" sz="3600" b="0" i="0" dirty="0">
              <a:effectLst/>
              <a:latin typeface="Palatino" pitchFamily="2" charset="77"/>
              <a:ea typeface="Palatino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effectLst/>
              <a:latin typeface="Palatino" pitchFamily="2" charset="77"/>
              <a:ea typeface="Palatino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070C0"/>
                </a:solidFill>
                <a:effectLst/>
                <a:latin typeface="Palatino" pitchFamily="2" charset="77"/>
                <a:ea typeface="Palatino" pitchFamily="2" charset="77"/>
              </a:rPr>
              <a:t> HW9 (online, written)</a:t>
            </a:r>
            <a:r>
              <a:rPr lang="en-US" sz="3600" b="0" i="0" dirty="0">
                <a:effectLst/>
                <a:latin typeface="Palatino" pitchFamily="2" charset="77"/>
                <a:ea typeface="Palatino" pitchFamily="2" charset="77"/>
              </a:rPr>
              <a:t> released </a:t>
            </a:r>
            <a:r>
              <a:rPr lang="en-US" sz="3600" dirty="0">
                <a:latin typeface="Palatino" pitchFamily="2" charset="77"/>
                <a:ea typeface="Palatino" pitchFamily="2" charset="77"/>
              </a:rPr>
              <a:t>tomorrow Thursday April 3</a:t>
            </a:r>
            <a:r>
              <a:rPr lang="en-US" sz="3600" b="0" i="0" dirty="0">
                <a:effectLst/>
                <a:latin typeface="Palatino" pitchFamily="2" charset="77"/>
                <a:ea typeface="Palatino" pitchFamily="2" charset="77"/>
              </a:rPr>
              <a:t>, due next Thursday April 10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dirty="0">
                <a:latin typeface="Palatino" pitchFamily="2" charset="77"/>
                <a:ea typeface="Palatino" pitchFamily="2" charset="77"/>
                <a:cs typeface="Calibri"/>
              </a:rPr>
              <a:t> No TA office hours during carnival EXCEPT Saturday April 5 12-2pm</a:t>
            </a: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8D228-8AA3-4C2B-A07E-BF3B26708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>
                <a:blip r:embed="rId3"/>
                <a:stretch>
                  <a:fillRect l="-965" t="-2690" b="-7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266647A-8E5E-44DA-9BDF-08DE0F5D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10B08-8EDA-471E-9D8B-4596274B7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33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5" y="1600169"/>
            <a:ext cx="1807523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arthquake</a:t>
            </a: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6" idx="4"/>
            <a:endCxn id="7" idx="7"/>
          </p:cNvCxnSpPr>
          <p:nvPr/>
        </p:nvCxnSpPr>
        <p:spPr>
          <a:xfrm flipH="1">
            <a:off x="4121378" y="2438369"/>
            <a:ext cx="766349" cy="297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A04BD-738E-42CA-9CBC-9B93371E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0653FF-2BB4-4E97-BE1B-E823F7181008}"/>
                  </a:ext>
                </a:extLst>
              </p:cNvPr>
              <p:cNvSpPr txBox="1"/>
              <p:nvPr/>
            </p:nvSpPr>
            <p:spPr>
              <a:xfrm>
                <a:off x="7894618" y="1549797"/>
                <a:ext cx="42246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0653FF-2BB4-4E97-BE1B-E823F7181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618" y="1549797"/>
                <a:ext cx="4224646" cy="523220"/>
              </a:xfrm>
              <a:prstGeom prst="rect">
                <a:avLst/>
              </a:prstGeom>
              <a:blipFill>
                <a:blip r:embed="rId4"/>
                <a:stretch>
                  <a:fillRect l="-59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/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0.0095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BA9A91-FED2-45E2-A413-0C8B6FDFE757}"/>
              </a:ext>
            </a:extLst>
          </p:cNvPr>
          <p:cNvSpPr txBox="1"/>
          <p:nvPr/>
        </p:nvSpPr>
        <p:spPr>
          <a:xfrm>
            <a:off x="552099" y="5144460"/>
            <a:ext cx="101874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Multiplication pairs don’t have to make sense (associativity)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F64B8-1207-40A4-965D-CD4EE8D67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219200"/>
            <a:ext cx="8141629" cy="5638800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Inference by enumeration: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Any probability of interest can be computed by summing entries from the joint distribution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pPr marL="400031" lvl="1" indent="0">
              <a:buNone/>
            </a:pPr>
            <a:endParaRPr lang="en-US" sz="2400" i="1" dirty="0">
              <a:solidFill>
                <a:srgbClr val="CC00CC"/>
              </a:solidFill>
              <a:latin typeface="Palatino" pitchFamily="2" charset="77"/>
              <a:ea typeface="Palatino" pitchFamily="2" charset="77"/>
            </a:endParaRPr>
          </a:p>
          <a:p>
            <a:pPr marL="400031" lvl="1" indent="0">
              <a:buNone/>
            </a:pP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B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B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,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B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,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B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e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a|</a:t>
            </a:r>
            <a:r>
              <a:rPr lang="en-US" sz="24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B</a:t>
            </a:r>
            <a:r>
              <a:rPr lang="en-US" sz="24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,</a:t>
            </a:r>
            <a:r>
              <a:rPr lang="en-US" sz="24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e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)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j</a:t>
            </a:r>
            <a:r>
              <a:rPr lang="en-US" sz="24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|</a:t>
            </a:r>
            <a:r>
              <a:rPr lang="en-US" sz="24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a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)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 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m</a:t>
            </a:r>
            <a:r>
              <a:rPr lang="en-US" sz="24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|</a:t>
            </a:r>
            <a:r>
              <a:rPr lang="en-US" sz="24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a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)</a:t>
            </a:r>
          </a:p>
          <a:p>
            <a:pPr marL="400031" lvl="1" indent="0">
              <a:buNone/>
            </a:pPr>
            <a:endParaRPr lang="en-US" sz="2400" dirty="0">
              <a:solidFill>
                <a:srgbClr val="CC00CC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sz="2400" dirty="0">
                <a:solidFill>
                  <a:srgbClr val="000090"/>
                </a:solidFill>
                <a:latin typeface="Palatino" pitchFamily="2" charset="77"/>
                <a:ea typeface="Palatino" pitchFamily="2" charset="77"/>
                <a:cs typeface="Calibri"/>
              </a:rPr>
              <a:t>So inference in Bayes nets means computing sums of products of numbers: sounds easy!!</a:t>
            </a:r>
          </a:p>
          <a:p>
            <a:r>
              <a:rPr lang="en-US" sz="2400" dirty="0">
                <a:solidFill>
                  <a:srgbClr val="000090"/>
                </a:solidFill>
                <a:latin typeface="Palatino" pitchFamily="2" charset="77"/>
                <a:ea typeface="Palatino" pitchFamily="2" charset="77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Palatino" pitchFamily="2" charset="77"/>
                <a:ea typeface="Palatino" pitchFamily="2" charset="77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DD6B0-3481-4BCC-8117-CB5059AD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18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𝑎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2400" b="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    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lvl="1"/>
                <a:r>
                  <a:rPr lang="en-US" sz="24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 charset="0"/>
                  </a:rPr>
                  <a:t>Lots of repeated </a:t>
                </a:r>
                <a:r>
                  <a:rPr lang="en-US" sz="2400" b="1" dirty="0" err="1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 charset="0"/>
                  </a:rPr>
                  <a:t>subexpressions</a:t>
                </a:r>
                <a:r>
                  <a:rPr lang="en-US" sz="24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753" t="-10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70236" y="2199898"/>
                <a:ext cx="694932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36" y="2199898"/>
                <a:ext cx="6949326" cy="1569660"/>
              </a:xfrm>
              <a:prstGeom prst="rect">
                <a:avLst/>
              </a:prstGeom>
              <a:blipFill>
                <a:blip r:embed="rId3"/>
                <a:stretch>
                  <a:fillRect l="-1277" t="-3226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90C1A-02CE-4CFC-9069-CE5C2B4B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𝑎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2400" b="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    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lvl="1"/>
                <a:r>
                  <a:rPr lang="en-US" sz="24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 charset="0"/>
                  </a:rPr>
                  <a:t>Lots of repeated </a:t>
                </a:r>
                <a:r>
                  <a:rPr lang="en-US" sz="2400" b="1" dirty="0" err="1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 charset="0"/>
                  </a:rPr>
                  <a:t>subexpressions</a:t>
                </a:r>
                <a:r>
                  <a:rPr lang="en-US" sz="24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753" t="-10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70236" y="2199898"/>
                <a:ext cx="694932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8000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charset="0"/>
                            <a:sym typeface="Symbol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 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36" y="2199898"/>
                <a:ext cx="6949326" cy="1569660"/>
              </a:xfrm>
              <a:prstGeom prst="rect">
                <a:avLst/>
              </a:prstGeom>
              <a:blipFill>
                <a:blip r:embed="rId3"/>
                <a:stretch>
                  <a:fillRect l="-1277" t="-3226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90C1A-02CE-4CFC-9069-CE5C2B4B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Inference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</p:spPr>
            <p:txBody>
              <a:bodyPr/>
              <a:lstStyle/>
              <a:p>
                <a:pPr marL="3200240" lvl="7" indent="0">
                  <a:buNone/>
                </a:pPr>
                <a:endParaRPr lang="en-US" sz="5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Given random variables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𝑄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𝐻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 (query, hidden, evidence)</a:t>
                </a: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We know how to do inference on a joint distribution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latin typeface="Palatino" pitchFamily="2" charset="77"/>
                    <a:ea typeface="Palatino" pitchFamily="2" charset="77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</m:oMath>
                </a14:m>
                <a:endParaRPr lang="en-US" sz="2400" b="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Palatino" pitchFamily="2" charset="77"/>
                    <a:ea typeface="Palatino" pitchFamily="2" charset="77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b="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Bayes nets break down joint distribution into CPT factors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]</a:t>
                </a: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But we can be more efficient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𝑒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|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D60093"/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Now just extend to larger Bayes nets and a variety of queries</a:t>
                </a:r>
              </a:p>
              <a:p>
                <a:endParaRPr lang="en-US" sz="2400" dirty="0"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mc:Choice>
        <mc:Fallback xmlns="">
          <p:sp>
            <p:nvSpPr>
              <p:cNvPr id="204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  <a:blipFill>
                <a:blip r:embed="rId3"/>
                <a:stretch>
                  <a:fillRect l="-783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096837" y="3429000"/>
            <a:ext cx="2495298" cy="470745"/>
            <a:chOff x="9067800" y="3263055"/>
            <a:chExt cx="2495298" cy="470745"/>
          </a:xfrm>
        </p:grpSpPr>
        <p:cxnSp>
          <p:nvCxnSpPr>
            <p:cNvPr id="13" name="AutoShape 6"/>
            <p:cNvCxnSpPr>
              <a:cxnSpLocks noChangeShapeType="1"/>
              <a:stCxn id="28" idx="6"/>
              <a:endCxn id="31" idx="2"/>
            </p:cNvCxnSpPr>
            <p:nvPr/>
          </p:nvCxnSpPr>
          <p:spPr bwMode="auto">
            <a:xfrm flipV="1">
              <a:off x="10545343" y="3502969"/>
              <a:ext cx="539606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6"/>
            <p:cNvCxnSpPr>
              <a:cxnSpLocks noChangeShapeType="1"/>
              <a:stCxn id="16" idx="6"/>
              <a:endCxn id="28" idx="2"/>
            </p:cNvCxnSpPr>
            <p:nvPr/>
          </p:nvCxnSpPr>
          <p:spPr bwMode="auto">
            <a:xfrm>
              <a:off x="9541594" y="3498940"/>
              <a:ext cx="529955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" name="Group 14"/>
            <p:cNvGrpSpPr/>
            <p:nvPr/>
          </p:nvGrpSpPr>
          <p:grpSpPr>
            <a:xfrm>
              <a:off x="9067800" y="3267670"/>
              <a:ext cx="503086" cy="461665"/>
              <a:chOff x="5990597" y="3500735"/>
              <a:chExt cx="503086" cy="461665"/>
            </a:xfrm>
          </p:grpSpPr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𝐻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10071549" y="3263055"/>
              <a:ext cx="501122" cy="468035"/>
              <a:chOff x="5410200" y="4340347"/>
              <a:chExt cx="501122" cy="468035"/>
            </a:xfrm>
          </p:grpSpPr>
          <p:sp>
            <p:nvSpPr>
              <p:cNvPr id="2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44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11084949" y="3272135"/>
              <a:ext cx="478149" cy="461665"/>
              <a:chOff x="6511771" y="4340347"/>
              <a:chExt cx="478149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" name="Rectangle 7"/>
          <p:cNvSpPr/>
          <p:nvPr/>
        </p:nvSpPr>
        <p:spPr>
          <a:xfrm rot="16200000">
            <a:off x="-323279" y="2761956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Enumeration</a:t>
            </a:r>
            <a:endParaRPr lang="en-US" sz="2400" b="1" dirty="0">
              <a:solidFill>
                <a:schemeClr val="accent2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4" name="Rectangle 43"/>
          <p:cNvSpPr/>
          <p:nvPr/>
        </p:nvSpPr>
        <p:spPr>
          <a:xfrm rot="16200000">
            <a:off x="-431001" y="4889810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Variable 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Elimination</a:t>
            </a:r>
            <a:endParaRPr lang="en-US" sz="2400" b="1" dirty="0">
              <a:solidFill>
                <a:schemeClr val="accent2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Left Bracket 9"/>
          <p:cNvSpPr/>
          <p:nvPr/>
        </p:nvSpPr>
        <p:spPr>
          <a:xfrm>
            <a:off x="914400" y="1759788"/>
            <a:ext cx="152400" cy="2667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ket 44"/>
          <p:cNvSpPr/>
          <p:nvPr/>
        </p:nvSpPr>
        <p:spPr>
          <a:xfrm>
            <a:off x="914400" y="4532829"/>
            <a:ext cx="152400" cy="1651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9E861F-903C-4F71-AEA4-09B8F97E9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10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Factor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0EA1AB-60D9-487B-A359-9696C8EB2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2" y="4178581"/>
            <a:ext cx="9601200" cy="23122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8152EC-AB37-4BB6-810B-CF96A53C9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448318-8905-5F42-B558-910C4A7B75D6}"/>
                  </a:ext>
                </a:extLst>
              </p:cNvPr>
              <p:cNvSpPr txBox="1"/>
              <p:nvPr/>
            </p:nvSpPr>
            <p:spPr>
              <a:xfrm>
                <a:off x="418214" y="2263920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0.0095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448318-8905-5F42-B558-910C4A7B7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4" y="2263920"/>
                <a:ext cx="11618509" cy="830997"/>
              </a:xfrm>
              <a:prstGeom prst="rect">
                <a:avLst/>
              </a:prstGeom>
              <a:blipFill>
                <a:blip r:embed="rId6"/>
                <a:stretch>
                  <a:fillRect l="-21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9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533400"/>
          </a:xfrm>
        </p:spPr>
        <p:txBody>
          <a:bodyPr/>
          <a:lstStyle/>
          <a:p>
            <a:r>
              <a:rPr lang="en-US" sz="2800" dirty="0"/>
              <a:t>Move summations inwards as far </a:t>
            </a:r>
            <a:r>
              <a:rPr lang="en-US" sz="2800"/>
              <a:t>as possible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  <a:blipFill>
                <a:blip r:embed="rId3"/>
                <a:stretch>
                  <a:fillRect t="-133333" r="-56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7A70-0989-4030-B637-2416E916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I: Representation and Independence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4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8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4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III: Approximate Inference</a:t>
            </a:r>
            <a:endParaRPr lang="en-US" sz="1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C806-BAB5-4800-98F4-561F494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DC575-B3DA-4894-AC1D-D96F1860F14D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424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2108" y="1166958"/>
            <a:ext cx="11687637" cy="533400"/>
          </a:xfrm>
        </p:spPr>
        <p:txBody>
          <a:bodyPr/>
          <a:lstStyle/>
          <a:p>
            <a:r>
              <a:rPr lang="en-US" sz="2800" dirty="0"/>
              <a:t>Move summations inwards as far as possible, inner sum is easier to compute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  <a:blipFill>
                <a:blip r:embed="rId3"/>
                <a:stretch>
                  <a:fillRect t="-133333" r="-56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44832" y="4453267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832" y="4453267"/>
                <a:ext cx="1000659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47186" y="4766058"/>
                <a:ext cx="1184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86" y="4766058"/>
                <a:ext cx="11842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05598" y="4475154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598" y="4475154"/>
                <a:ext cx="1000659" cy="1287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849424" y="4789219"/>
                <a:ext cx="11165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24" y="4789219"/>
                <a:ext cx="11165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27761" y="4789220"/>
                <a:ext cx="1919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61" y="4789220"/>
                <a:ext cx="19193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80177" y="4766058"/>
                <a:ext cx="15172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77" y="4766058"/>
                <a:ext cx="151727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514858" y="4766683"/>
                <a:ext cx="16239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|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𝑎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58" y="4766683"/>
                <a:ext cx="16239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7A70-0989-4030-B637-2416E916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9035"/>
            <a:ext cx="98298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Query: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m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|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</a:t>
            </a:r>
            <a:endParaRPr lang="en-US" dirty="0">
              <a:solidFill>
                <a:schemeClr val="tx2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While there are still </a:t>
            </a:r>
            <a:r>
              <a:rPr lang="en-US" sz="2800" b="1" dirty="0">
                <a:ea typeface="ＭＳ Ｐゴシック" pitchFamily="34" charset="-128"/>
              </a:rPr>
              <a:t>hidden</a:t>
            </a:r>
            <a:r>
              <a:rPr lang="en-US" sz="2800" dirty="0">
                <a:ea typeface="ＭＳ Ｐゴシック" pitchFamily="34" charset="-128"/>
              </a:rPr>
              <a:t> variables (not </a:t>
            </a:r>
            <a:r>
              <a:rPr lang="en-US" sz="2800" i="1" dirty="0">
                <a:sym typeface="Symbol"/>
              </a:rPr>
              <a:t>Q</a:t>
            </a:r>
            <a:r>
              <a:rPr lang="en-US" sz="2800" baseline="-25000" dirty="0">
                <a:sym typeface="Symbol"/>
              </a:rPr>
              <a:t>i</a:t>
            </a:r>
            <a:r>
              <a:rPr lang="en-US" sz="2800" dirty="0">
                <a:ea typeface="ＭＳ Ｐゴシック" pitchFamily="34" charset="-128"/>
              </a:rPr>
              <a:t> or evidence):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  <a:ea typeface="ＭＳ Ｐゴシック" pitchFamily="34" charset="-128"/>
              </a:rPr>
              <a:t>Join</a:t>
            </a:r>
            <a:r>
              <a:rPr lang="en-US" sz="2400" dirty="0">
                <a:ea typeface="ＭＳ Ｐゴシック" pitchFamily="34" charset="-128"/>
              </a:rPr>
              <a:t> all factors mentioning H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  <a:ea typeface="ＭＳ Ｐゴシック" pitchFamily="34" charset="-128"/>
              </a:rPr>
              <a:t>Eliminate </a:t>
            </a:r>
            <a:r>
              <a:rPr lang="en-US" sz="2400" dirty="0">
                <a:ea typeface="ＭＳ Ｐゴシック" pitchFamily="34" charset="-128"/>
              </a:rPr>
              <a:t>(sum out) H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Join all remaining factors and normalize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525A1-7FC7-4ACB-ADC0-D100B3280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DC575-B3DA-4894-AC1D-D96F1860F14D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6945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Query 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B 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 </a:t>
            </a:r>
            <a:r>
              <a:rPr lang="en-US" sz="2800" i="1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j,m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345" y="1343772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/>
              <p:nvPr/>
            </p:nvSpPr>
            <p:spPr>
              <a:xfrm>
                <a:off x="1413448" y="2016635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48" y="2016635"/>
                <a:ext cx="8409545" cy="1287340"/>
              </a:xfrm>
              <a:prstGeom prst="rect">
                <a:avLst/>
              </a:prstGeom>
              <a:blipFill>
                <a:blip r:embed="rId3"/>
                <a:stretch>
                  <a:fillRect l="-7391"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022C2F-F673-D54E-B906-3BA37FE742F1}"/>
                  </a:ext>
                </a:extLst>
              </p:cNvPr>
              <p:cNvSpPr/>
              <p:nvPr/>
            </p:nvSpPr>
            <p:spPr>
              <a:xfrm>
                <a:off x="1413448" y="4732243"/>
                <a:ext cx="8265148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022C2F-F673-D54E-B906-3BA37FE74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48" y="4732243"/>
                <a:ext cx="8265148" cy="1287340"/>
              </a:xfrm>
              <a:prstGeom prst="rect">
                <a:avLst/>
              </a:prstGeom>
              <a:blipFill>
                <a:blip r:embed="rId4"/>
                <a:stretch>
                  <a:fillRect t="-133333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08C9BCB-21AC-0545-A6F0-08253E3314B6}"/>
              </a:ext>
            </a:extLst>
          </p:cNvPr>
          <p:cNvSpPr txBox="1"/>
          <p:nvPr/>
        </p:nvSpPr>
        <p:spPr>
          <a:xfrm>
            <a:off x="914400" y="3609228"/>
            <a:ext cx="1040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Push summations inwards such that products that do not depend on the variable are pulled out of the sum.</a:t>
            </a:r>
            <a:endParaRPr lang="en-US" sz="2800" dirty="0">
              <a:solidFill>
                <a:schemeClr val="tx2"/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634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</a:rPr>
              <a:t>Choose A (innermost sum)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Query 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B 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 </a:t>
            </a:r>
            <a:r>
              <a:rPr lang="en-US" sz="28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j,m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3848506"/>
            <a:ext cx="99822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Create a table t</a:t>
            </a:r>
            <a:r>
              <a:rPr lang="en-US" sz="2800" i="1" baseline="-250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1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 = 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A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B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,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E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j</a:t>
            </a:r>
            <a:r>
              <a:rPr lang="en-US" sz="2800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</a:t>
            </a:r>
            <a:r>
              <a:rPr lang="en-US" sz="2800" i="1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A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m</a:t>
            </a:r>
            <a:r>
              <a:rPr lang="en-US" sz="2800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</a:t>
            </a:r>
            <a:r>
              <a:rPr lang="en-US" sz="2800" i="1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A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</a:t>
            </a:r>
            <a:endParaRPr lang="en-US" sz="2800" i="1" dirty="0">
              <a:solidFill>
                <a:schemeClr val="tx2"/>
              </a:solidFill>
              <a:latin typeface="Palatino" pitchFamily="2" charset="77"/>
              <a:ea typeface="Palatino" pitchFamily="2" charset="77"/>
            </a:endParaRPr>
          </a:p>
          <a:p>
            <a:pPr lvl="1"/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How many entries does this table have?</a:t>
            </a:r>
          </a:p>
          <a:p>
            <a:pPr lvl="1"/>
            <a:endParaRPr lang="en-US" sz="2800" i="1" dirty="0">
              <a:solidFill>
                <a:schemeClr val="tx2"/>
              </a:solidFill>
            </a:endParaRP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19" y="1394298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/>
              <p:nvPr/>
            </p:nvSpPr>
            <p:spPr>
              <a:xfrm>
                <a:off x="1321009" y="1973723"/>
                <a:ext cx="8265148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09" y="1973723"/>
                <a:ext cx="8265148" cy="1287340"/>
              </a:xfrm>
              <a:prstGeom prst="rect">
                <a:avLst/>
              </a:prstGeom>
              <a:blipFill>
                <a:blip r:embed="rId3"/>
                <a:stretch>
                  <a:fillRect t="-134314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008418-8EF8-1B4A-B347-8A098A9BDD52}"/>
                  </a:ext>
                </a:extLst>
              </p:cNvPr>
              <p:cNvSpPr/>
              <p:nvPr/>
            </p:nvSpPr>
            <p:spPr>
              <a:xfrm>
                <a:off x="1473410" y="4862839"/>
                <a:ext cx="6562181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008418-8EF8-1B4A-B347-8A098A9BD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10" y="4862839"/>
                <a:ext cx="6562181" cy="1287340"/>
              </a:xfrm>
              <a:prstGeom prst="rect">
                <a:avLst/>
              </a:prstGeom>
              <a:blipFill>
                <a:blip r:embed="rId4"/>
                <a:stretch>
                  <a:fillRect t="-134314" r="-19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89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</a:rPr>
              <a:t>Choose A (inner most sum)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Query 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B 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 </a:t>
            </a:r>
            <a:r>
              <a:rPr lang="en-US" sz="28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j,m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14400" y="3848506"/>
                <a:ext cx="9804190" cy="1384995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Sum over A in the table to create a factor f</a:t>
                </a:r>
                <a:r>
                  <a:rPr lang="en-US" sz="2800" i="1" baseline="-250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1</a:t>
                </a:r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=</a:t>
                </a:r>
                <a:r>
                  <a:rPr lang="en-US" sz="28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sym typeface="Symbol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sub>
                      <m:sup/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endParaRPr lang="en-US" sz="2800" i="1" baseline="-250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lvl="1"/>
                <a:endParaRPr lang="en-US" sz="2800" i="1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lvl="1"/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How many entries does this new </a:t>
                </a:r>
                <a:r>
                  <a:rPr lang="en-US" sz="2800" i="1" u="sng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factor table</a:t>
                </a:r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have?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48506"/>
                <a:ext cx="9804190" cy="1384995"/>
              </a:xfrm>
              <a:prstGeom prst="rect">
                <a:avLst/>
              </a:prstGeom>
              <a:blipFill>
                <a:blip r:embed="rId2"/>
                <a:stretch>
                  <a:fillRect t="-48649" b="-9910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129" y="1356063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/>
              <p:nvPr/>
            </p:nvSpPr>
            <p:spPr>
              <a:xfrm>
                <a:off x="1321009" y="1973723"/>
                <a:ext cx="6397521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09" y="1973723"/>
                <a:ext cx="6397521" cy="1287340"/>
              </a:xfrm>
              <a:prstGeom prst="rect">
                <a:avLst/>
              </a:prstGeom>
              <a:blipFill>
                <a:blip r:embed="rId4"/>
                <a:stretch>
                  <a:fillRect t="-134314" r="-198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/>
              <p:nvPr/>
            </p:nvSpPr>
            <p:spPr>
              <a:xfrm>
                <a:off x="1494630" y="5218068"/>
                <a:ext cx="5470280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30" y="5218068"/>
                <a:ext cx="5470280" cy="1287340"/>
              </a:xfrm>
              <a:prstGeom prst="rect">
                <a:avLst/>
              </a:prstGeom>
              <a:blipFill>
                <a:blip r:embed="rId5"/>
                <a:stretch>
                  <a:fillRect t="-132039" r="-463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74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</a:rPr>
              <a:t>Choose E (innermost sum)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524000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/>
              <p:nvPr/>
            </p:nvSpPr>
            <p:spPr>
              <a:xfrm>
                <a:off x="914400" y="1319631"/>
                <a:ext cx="5470280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19631"/>
                <a:ext cx="5470280" cy="1287340"/>
              </a:xfrm>
              <a:prstGeom prst="rect">
                <a:avLst/>
              </a:prstGeom>
              <a:blipFill>
                <a:blip r:embed="rId3"/>
                <a:stretch>
                  <a:fillRect t="-132039" r="-464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1C86D38-5091-924C-804D-A69A5F8AF4BE}"/>
              </a:ext>
            </a:extLst>
          </p:cNvPr>
          <p:cNvSpPr/>
          <p:nvPr/>
        </p:nvSpPr>
        <p:spPr>
          <a:xfrm>
            <a:off x="914399" y="3848506"/>
            <a:ext cx="9554547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Create a table t</a:t>
            </a:r>
            <a:r>
              <a:rPr lang="en-US" sz="2800" i="1" baseline="-250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2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 = P(E) f</a:t>
            </a:r>
            <a:r>
              <a:rPr lang="en-US" sz="2800" i="1" baseline="-250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1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B,E</a:t>
            </a:r>
            <a:r>
              <a:rPr lang="en-US" sz="28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,j,m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How many entries does this table have?</a:t>
            </a:r>
          </a:p>
          <a:p>
            <a:pPr lvl="1"/>
            <a:endParaRPr lang="en-US" sz="2800" i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6D1F95-65AC-8B4F-A267-14CC05819AB6}"/>
                  </a:ext>
                </a:extLst>
              </p:cNvPr>
              <p:cNvSpPr/>
              <p:nvPr/>
            </p:nvSpPr>
            <p:spPr>
              <a:xfrm>
                <a:off x="1311215" y="4816864"/>
                <a:ext cx="4655633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6D1F95-65AC-8B4F-A267-14CC05819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5" y="4816864"/>
                <a:ext cx="4655633" cy="1287340"/>
              </a:xfrm>
              <a:prstGeom prst="rect">
                <a:avLst/>
              </a:prstGeom>
              <a:blipFill>
                <a:blip r:embed="rId4"/>
                <a:stretch>
                  <a:fillRect t="-134314" r="-817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234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</a:rPr>
              <a:t>Choose E (innermost sum)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14399" y="3848506"/>
                <a:ext cx="9610531" cy="954107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Sum over E in the table to create a factor f</a:t>
                </a:r>
                <a:r>
                  <a:rPr lang="en-US" sz="2800" i="1" baseline="-250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2</a:t>
                </a:r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endParaRPr lang="en-US" sz="2800" i="1" baseline="-250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lvl="1"/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How many entries does this new </a:t>
                </a:r>
                <a:r>
                  <a:rPr lang="en-US" sz="2800" i="1" u="sng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factor table</a:t>
                </a:r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have?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3848506"/>
                <a:ext cx="9610531" cy="954107"/>
              </a:xfrm>
              <a:prstGeom prst="rect">
                <a:avLst/>
              </a:prstGeom>
              <a:blipFill>
                <a:blip r:embed="rId3"/>
                <a:stretch>
                  <a:fillRect t="-70130" b="-58442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524000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/>
              <p:nvPr/>
            </p:nvSpPr>
            <p:spPr>
              <a:xfrm>
                <a:off x="914400" y="1319631"/>
                <a:ext cx="4676473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19631"/>
                <a:ext cx="4676473" cy="1287340"/>
              </a:xfrm>
              <a:prstGeom prst="rect">
                <a:avLst/>
              </a:prstGeom>
              <a:blipFill>
                <a:blip r:embed="rId5"/>
                <a:stretch>
                  <a:fillRect t="-132039" r="-542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A79C1C-7F77-6646-8B03-08738FAC9F57}"/>
                  </a:ext>
                </a:extLst>
              </p:cNvPr>
              <p:cNvSpPr/>
              <p:nvPr/>
            </p:nvSpPr>
            <p:spPr>
              <a:xfrm>
                <a:off x="1353978" y="4997725"/>
                <a:ext cx="3614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𝑗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A79C1C-7F77-6646-8B03-08738FAC9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978" y="4997725"/>
                <a:ext cx="3614836" cy="584775"/>
              </a:xfrm>
              <a:prstGeom prst="rect">
                <a:avLst/>
              </a:prstGeom>
              <a:blipFill>
                <a:blip r:embed="rId6"/>
                <a:stretch>
                  <a:fillRect r="-1049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227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95982" y="2849137"/>
            <a:ext cx="9060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</a:rPr>
              <a:t>Multiply remaining probability to create joint probability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P(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B,j,m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8447" y="3478823"/>
            <a:ext cx="8824158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How many entries does this probability table have?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1318823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1B7175-6104-9C4A-91E2-06BAC51D071D}"/>
                  </a:ext>
                </a:extLst>
              </p:cNvPr>
              <p:cNvSpPr/>
              <p:nvPr/>
            </p:nvSpPr>
            <p:spPr>
              <a:xfrm>
                <a:off x="761999" y="1716825"/>
                <a:ext cx="3614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𝑗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1B7175-6104-9C4A-91E2-06BAC51D0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1716825"/>
                <a:ext cx="3614836" cy="584775"/>
              </a:xfrm>
              <a:prstGeom prst="rect">
                <a:avLst/>
              </a:prstGeom>
              <a:blipFill>
                <a:blip r:embed="rId4"/>
                <a:stretch>
                  <a:fillRect r="-105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20">
            <a:extLst>
              <a:ext uri="{FF2B5EF4-FFF2-40B4-BE49-F238E27FC236}">
                <a16:creationId xmlns:a16="http://schemas.microsoft.com/office/drawing/2014/main" id="{1B3E664A-10EC-764A-B979-9E8EB61C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4363332"/>
            <a:ext cx="10363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</a:rPr>
              <a:t>Don’t forget the normalization to compute the conditional probability!</a:t>
            </a:r>
            <a:endParaRPr lang="en-US" i="1" dirty="0">
              <a:latin typeface="Palatino" pitchFamily="2" charset="77"/>
              <a:ea typeface="Palatino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6C3671-FC1B-134A-A20B-966FA303E017}"/>
                  </a:ext>
                </a:extLst>
              </p:cNvPr>
              <p:cNvSpPr/>
              <p:nvPr/>
            </p:nvSpPr>
            <p:spPr>
              <a:xfrm>
                <a:off x="914400" y="5186286"/>
                <a:ext cx="8824158" cy="1103828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𝑍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6C3671-FC1B-134A-A20B-966FA303E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186286"/>
                <a:ext cx="8824158" cy="1103828"/>
              </a:xfrm>
              <a:prstGeom prst="rect">
                <a:avLst/>
              </a:prstGeom>
              <a:blipFill>
                <a:blip r:embed="rId5"/>
                <a:stretch>
                  <a:fillRect l="-144" b="-1022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FA9E3E-A1FE-2D49-8D8B-6A88FFDC71B0}"/>
                  </a:ext>
                </a:extLst>
              </p:cNvPr>
              <p:cNvSpPr/>
              <p:nvPr/>
            </p:nvSpPr>
            <p:spPr>
              <a:xfrm>
                <a:off x="7206783" y="5445812"/>
                <a:ext cx="4433118" cy="584775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FA9E3E-A1FE-2D49-8D8B-6A88FFDC7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783" y="5445812"/>
                <a:ext cx="4433118" cy="584775"/>
              </a:xfrm>
              <a:prstGeom prst="rect">
                <a:avLst/>
              </a:prstGeom>
              <a:blipFill>
                <a:blip r:embed="rId6"/>
                <a:stretch>
                  <a:fillRect l="-857" b="-2127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936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D8B6-51DA-7446-9352-E3100988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86771C-23A1-B044-9CD4-9DC52BB4E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Query </a:t>
                </a:r>
                <a:r>
                  <a:rPr lang="en-US" sz="3200" i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P</a:t>
                </a: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(</a:t>
                </a:r>
                <a:r>
                  <a:rPr lang="en-US" sz="3200" i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B </a:t>
                </a: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| </a:t>
                </a:r>
                <a:r>
                  <a:rPr lang="en-US" sz="3200" i="1" dirty="0" err="1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j,m</a:t>
                </a: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𝑎</m:t>
                            </m:r>
                          </m:sub>
                          <m:sup/>
                          <m:e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𝑚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𝐵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32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Join A </a:t>
                </a:r>
                <a:r>
                  <a:rPr lang="en-US" dirty="0"/>
                  <a:t>to get table </a:t>
                </a:r>
                <a:r>
                  <a:rPr lang="en-US" sz="3200" i="1" dirty="0">
                    <a:latin typeface="Palatino" pitchFamily="2" charset="77"/>
                    <a:ea typeface="Palatino" pitchFamily="2" charset="77"/>
                  </a:rPr>
                  <a:t>P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(</a:t>
                </a:r>
                <a:r>
                  <a:rPr lang="en-US" sz="3200" i="1" dirty="0">
                    <a:latin typeface="Palatino" pitchFamily="2" charset="77"/>
                    <a:ea typeface="Palatino" pitchFamily="2" charset="77"/>
                  </a:rPr>
                  <a:t>A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|</a:t>
                </a:r>
                <a:r>
                  <a:rPr lang="en-US" sz="3200" i="1" dirty="0">
                    <a:latin typeface="Palatino" pitchFamily="2" charset="77"/>
                    <a:ea typeface="Palatino" pitchFamily="2" charset="77"/>
                  </a:rPr>
                  <a:t>B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,</a:t>
                </a:r>
                <a:r>
                  <a:rPr lang="en-US" sz="3200" i="1" dirty="0">
                    <a:latin typeface="Palatino" pitchFamily="2" charset="77"/>
                    <a:ea typeface="Palatino" pitchFamily="2" charset="77"/>
                  </a:rPr>
                  <a:t>E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)</a:t>
                </a:r>
                <a:r>
                  <a:rPr lang="en-US" sz="3200" i="1" dirty="0">
                    <a:latin typeface="Palatino" pitchFamily="2" charset="77"/>
                    <a:ea typeface="Palatino" pitchFamily="2" charset="77"/>
                  </a:rPr>
                  <a:t>P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(</a:t>
                </a:r>
                <a:r>
                  <a:rPr lang="en-US" sz="3200" i="1" dirty="0" err="1">
                    <a:latin typeface="Palatino" pitchFamily="2" charset="77"/>
                    <a:ea typeface="Palatino" pitchFamily="2" charset="77"/>
                  </a:rPr>
                  <a:t>j</a:t>
                </a:r>
                <a:r>
                  <a:rPr lang="en-US" sz="3200" dirty="0" err="1">
                    <a:latin typeface="Palatino" pitchFamily="2" charset="77"/>
                    <a:ea typeface="Palatino" pitchFamily="2" charset="77"/>
                  </a:rPr>
                  <a:t>|</a:t>
                </a:r>
                <a:r>
                  <a:rPr lang="en-US" sz="3200" i="1" dirty="0" err="1">
                    <a:latin typeface="Palatino" pitchFamily="2" charset="77"/>
                    <a:ea typeface="Palatino" pitchFamily="2" charset="77"/>
                  </a:rPr>
                  <a:t>A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)</a:t>
                </a:r>
                <a:r>
                  <a:rPr lang="en-US" sz="3200" i="1" dirty="0">
                    <a:latin typeface="Palatino" pitchFamily="2" charset="77"/>
                    <a:ea typeface="Palatino" pitchFamily="2" charset="77"/>
                  </a:rPr>
                  <a:t>P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(</a:t>
                </a:r>
                <a:r>
                  <a:rPr lang="en-US" sz="3200" i="1" dirty="0" err="1">
                    <a:latin typeface="Palatino" pitchFamily="2" charset="77"/>
                    <a:ea typeface="Palatino" pitchFamily="2" charset="77"/>
                  </a:rPr>
                  <a:t>m</a:t>
                </a:r>
                <a:r>
                  <a:rPr lang="en-US" sz="3200" dirty="0" err="1">
                    <a:latin typeface="Palatino" pitchFamily="2" charset="77"/>
                    <a:ea typeface="Palatino" pitchFamily="2" charset="77"/>
                  </a:rPr>
                  <a:t>|</a:t>
                </a:r>
                <a:r>
                  <a:rPr lang="en-US" sz="3200" i="1" dirty="0" err="1">
                    <a:latin typeface="Palatino" pitchFamily="2" charset="77"/>
                    <a:ea typeface="Palatino" pitchFamily="2" charset="77"/>
                  </a:rPr>
                  <a:t>A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)</a:t>
                </a:r>
              </a:p>
              <a:p>
                <a:r>
                  <a:rPr lang="en-US" dirty="0">
                    <a:solidFill>
                      <a:srgbClr val="008000"/>
                    </a:solidFill>
                    <a:latin typeface="Palatino" pitchFamily="2" charset="77"/>
                    <a:ea typeface="Palatino" pitchFamily="2" charset="77"/>
                  </a:rPr>
                  <a:t>Eliminate A </a:t>
                </a:r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to get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𝐸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</a:rPr>
                  <a:t>Join E </a:t>
                </a:r>
                <a:r>
                  <a:rPr lang="en-US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</a:rPr>
                  <a:t>to get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𝐸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</a:rPr>
                  <a:t>Eliminate E</a:t>
                </a:r>
                <a:r>
                  <a:rPr lang="en-US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to get table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sz="3200" dirty="0"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Join B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) 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and then normalize </a:t>
                </a:r>
                <a:endParaRPr lang="en-US" sz="3200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86771C-23A1-B044-9CD4-9DC52BB4E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5587D-3E25-F147-BB54-A46B0376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71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E5B61-4B3E-514C-81E6-6B02488D7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D4C5-14C8-D82F-9E2F-3E3FE744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0A6F7-0A5E-3E0E-F4F7-183817DD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4729164"/>
          </a:xfrm>
        </p:spPr>
        <p:txBody>
          <a:bodyPr/>
          <a:lstStyle/>
          <a:p>
            <a:r>
              <a:rPr lang="en-US" sz="2800" dirty="0"/>
              <a:t>Move summations inwards as far as possible</a:t>
            </a:r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 |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j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,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m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rgbClr val="00B050"/>
                </a:solidFill>
                <a:sym typeface="Symbol"/>
              </a:rPr>
              <a:t>e</a:t>
            </a:r>
            <a:r>
              <a:rPr lang="en-US" sz="2400" b="1" dirty="0" err="1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chemeClr val="accent2"/>
                </a:solidFill>
                <a:sym typeface="Symbol"/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457176" lvl="1" indent="0">
              <a:buNone/>
            </a:pPr>
            <a:r>
              <a:rPr lang="en-US" sz="2400" i="1" dirty="0">
                <a:solidFill>
                  <a:schemeClr val="tx2"/>
                </a:solidFill>
                <a:sym typeface="Symbol"/>
              </a:rPr>
              <a:t>             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rgbClr val="00B050"/>
                </a:solidFill>
                <a:sym typeface="Symbol"/>
              </a:rPr>
              <a:t>e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Do the calculation from the inside out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I.e., sum over 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first, then sum over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Problem: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isn’t a single number, it’s a bunch of different numbers depending on the values of 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Solution: use arrays of numbers (of various dimensions) with appropriate operations on them; these are called </a:t>
            </a:r>
            <a:r>
              <a:rPr lang="en-US" sz="2400" dirty="0">
                <a:solidFill>
                  <a:srgbClr val="C00000"/>
                </a:solidFill>
              </a:rPr>
              <a:t>factors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44CDD-98DB-98BD-DA0D-FD7276DE84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1447800"/>
            <a:ext cx="4133849" cy="2362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05612-3400-85F9-99DC-12F8557DC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9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CEA2-1A79-664E-A0E1-298EA92D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EB29-86BA-7F4E-B55C-3B5A844C4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 blanket of X - subset of variables such that all other variables are independent of X conditioned on the blanket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A3EC3-8F6C-CC41-9CBB-BE207DF4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33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77795" y="1219200"/>
            <a:ext cx="11066593" cy="4572000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000090"/>
                </a:solidFill>
              </a:rPr>
              <a:t>Elimination Order: C, B, A, Z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z,a,b,c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P(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2 variables (D,Z)</a:t>
            </a:r>
          </a:p>
          <a:p>
            <a:pPr lvl="2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</a:rPr>
              <a:t>Elimination Order: Z, C, B, A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a,b,c,z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4 variables (A,B,C,D)</a:t>
            </a:r>
            <a:endParaRPr lang="en-US" sz="24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sz="2800" i="1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4000" i="1" baseline="300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4000" i="1" baseline="300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2017643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FA385E-3226-4ED0-9A0C-4103E30EA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271041" y="117948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E.g., previous slide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s example 2</a:t>
            </a:r>
            <a:r>
              <a:rPr lang="en-US" sz="2800" baseline="30000" dirty="0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BC2A6-BD16-46BE-A0E5-291E7679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52148" y="990600"/>
            <a:ext cx="11430000" cy="5867400"/>
          </a:xfrm>
        </p:spPr>
        <p:txBody>
          <a:bodyPr/>
          <a:lstStyle/>
          <a:p>
            <a:pPr lvl="4"/>
            <a:endParaRPr lang="en-US" sz="9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Inference in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is NP-hard.</a:t>
            </a:r>
          </a:p>
          <a:p>
            <a:r>
              <a:rPr lang="en-US" dirty="0">
                <a:ea typeface="ＭＳ Ｐゴシック" pitchFamily="34" charset="-128"/>
              </a:rPr>
              <a:t>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5400" y="2461260"/>
            <a:ext cx="9829800" cy="41148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724400" y="4343400"/>
              <a:ext cx="606425" cy="381000"/>
              <a:chOff x="2362636" y="3810000"/>
              <a:chExt cx="607594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38983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90009" y="4343400"/>
              <a:ext cx="552589" cy="381000"/>
              <a:chOff x="6628919" y="3810000"/>
              <a:chExt cx="551718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67098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876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Another example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4876800" cy="345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Inference by Enumeration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79412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79412" y="3581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379413" y="3314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381000" y="1447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380206" y="22471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1828800" cy="4699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805760" y="2269328"/>
            <a:ext cx="4876800" cy="34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Variable Elimination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76600"/>
            <a:ext cx="3505200" cy="638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22932" y="393437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Join on 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2087" y="399891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Join on 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7600" y="46482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Join on 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02445" y="52578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Join on 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46482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Eliminate 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10600" y="60198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Eliminate 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9000" y="52578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Eliminate r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3098822" cy="5722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00400" y="59552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Eliminate t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4419600" y="3276600"/>
            <a:ext cx="304800" cy="1295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>
            <a:off x="4114800" y="3581400"/>
            <a:ext cx="228600" cy="2057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3962400" y="3962400"/>
            <a:ext cx="152400" cy="2438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Left Brace 34"/>
          <p:cNvSpPr/>
          <p:nvPr/>
        </p:nvSpPr>
        <p:spPr>
          <a:xfrm>
            <a:off x="3733800" y="4419600"/>
            <a:ext cx="152400" cy="2895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>
            <a:off x="10058400" y="3200400"/>
            <a:ext cx="228600" cy="1371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9829800" y="3657600"/>
            <a:ext cx="228600" cy="18288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9448800" y="3886200"/>
            <a:ext cx="228600" cy="27432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9220200" y="4267200"/>
            <a:ext cx="228600" cy="3276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26" grpId="0"/>
      <p:bldP spid="27" grpId="0"/>
      <p:bldP spid="28" grpId="0"/>
      <p:bldP spid="36" grpId="0" animBg="1"/>
      <p:bldP spid="37" grpId="0" animBg="1"/>
      <p:bldP spid="3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New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7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Query 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E 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 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m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59074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/>
              <p:nvPr/>
            </p:nvSpPr>
            <p:spPr>
              <a:xfrm>
                <a:off x="1413448" y="2016635"/>
                <a:ext cx="9001118" cy="1343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𝑗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𝐸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𝑏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𝐸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𝑏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48" y="2016635"/>
                <a:ext cx="9001118" cy="1343060"/>
              </a:xfrm>
              <a:prstGeom prst="rect">
                <a:avLst/>
              </a:prstGeom>
              <a:blipFill>
                <a:blip r:embed="rId3"/>
                <a:stretch>
                  <a:fillRect l="-7193" t="-127103" r="-282" b="-17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08C9BCB-21AC-0545-A6F0-08253E3314B6}"/>
              </a:ext>
            </a:extLst>
          </p:cNvPr>
          <p:cNvSpPr txBox="1"/>
          <p:nvPr/>
        </p:nvSpPr>
        <p:spPr>
          <a:xfrm>
            <a:off x="914400" y="3609228"/>
            <a:ext cx="1040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Push summations inwards such that products that do not depend on the variable are pulled out of the sum.</a:t>
            </a:r>
            <a:endParaRPr lang="en-US" sz="2800" dirty="0">
              <a:solidFill>
                <a:schemeClr val="tx2"/>
              </a:solidFill>
              <a:latin typeface="Palatino" pitchFamily="2" charset="77"/>
              <a:ea typeface="Palatino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78045C-A690-78E2-C5E8-D4B5EF252E30}"/>
                  </a:ext>
                </a:extLst>
              </p:cNvPr>
              <p:cNvSpPr/>
              <p:nvPr/>
            </p:nvSpPr>
            <p:spPr>
              <a:xfrm>
                <a:off x="1309340" y="4718217"/>
                <a:ext cx="9045553" cy="1343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𝐸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𝑏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𝑗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78045C-A690-78E2-C5E8-D4B5EF252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340" y="4718217"/>
                <a:ext cx="9045553" cy="1343060"/>
              </a:xfrm>
              <a:prstGeom prst="rect">
                <a:avLst/>
              </a:prstGeom>
              <a:blipFill>
                <a:blip r:embed="rId4"/>
                <a:stretch>
                  <a:fillRect t="-128037" b="-17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44278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634CB-392B-1770-611F-A5442CA8C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988B-1072-D85A-B317-6837E90E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092F861-C812-4E9A-4E55-8AC035BB9B3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94D688-05B6-2F65-EE3F-B3946220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78" y="1113178"/>
            <a:ext cx="11710658" cy="5189856"/>
          </a:xfrm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How many entries does the factor that results after summing out the second variable (a) on the previous slide have?</a:t>
            </a:r>
          </a:p>
          <a:p>
            <a:endParaRPr lang="en-US" sz="2800" dirty="0"/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chemeClr val="tx1"/>
                </a:solidFill>
              </a:rPr>
              <a:t>0</a:t>
            </a: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chemeClr val="tx1"/>
                </a:solidFill>
              </a:rPr>
              <a:t>1</a:t>
            </a:r>
          </a:p>
          <a:p>
            <a:pPr marL="514350" indent="-514350">
              <a:buAutoNum type="alphaUcParenR"/>
            </a:pPr>
            <a:r>
              <a:rPr lang="en-US" sz="2800" dirty="0"/>
              <a:t>2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chemeClr val="tx1"/>
                </a:solidFill>
              </a:rPr>
              <a:t>4</a:t>
            </a: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chemeClr val="tx1"/>
                </a:solidFill>
              </a:rPr>
              <a:t>6</a:t>
            </a: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chemeClr val="tx1"/>
                </a:solidFill>
              </a:rPr>
              <a:t>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DF075-7DCF-CEBE-6B1C-B02867BC2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02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335" y="249757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|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j, 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2" y="214470"/>
            <a:ext cx="1816908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B4798D-1F58-A63B-41C4-1D0EC5CCCF03}"/>
              </a:ext>
            </a:extLst>
          </p:cNvPr>
          <p:cNvSpPr txBox="1"/>
          <p:nvPr/>
        </p:nvSpPr>
        <p:spPr>
          <a:xfrm>
            <a:off x="315334" y="1166970"/>
            <a:ext cx="7380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See v</a:t>
            </a:r>
            <a:r>
              <a:rPr lang="en-US" sz="2800" b="0" i="0" dirty="0">
                <a:effectLst/>
              </a:rPr>
              <a:t>ideo: </a:t>
            </a:r>
            <a:r>
              <a:rPr lang="en-US" sz="2800" b="0" i="0" u="none" strike="noStrike" dirty="0">
                <a:solidFill>
                  <a:srgbClr val="2FA4E7"/>
                </a:solidFill>
                <a:effectLst/>
                <a:hlinkClick r:id="rId3"/>
              </a:rPr>
              <a:t>Math for Variable Elimination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047453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335" y="249757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|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j, 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2" y="214470"/>
            <a:ext cx="1816908" cy="190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5AB5B3-8A1C-4FB0-9CC9-4568D26394A5}"/>
                  </a:ext>
                </a:extLst>
              </p14:cNvPr>
              <p14:cNvContentPartPr/>
              <p14:nvPr/>
            </p14:nvContentPartPr>
            <p14:xfrm>
              <a:off x="1979640" y="105840"/>
              <a:ext cx="9919440" cy="670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5AB5B3-8A1C-4FB0-9CC9-4568D26394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0280" y="96480"/>
                <a:ext cx="9938160" cy="67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02706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I: Representation and Independence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4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8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4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III: Approximate Inference</a:t>
            </a:r>
            <a:endParaRPr lang="en-US" sz="1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3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2004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886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51054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C806-BAB5-4800-98F4-561F494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6C8FA-5A3E-9141-8F22-F12EEF9E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F78C-AEBD-044B-3CAE-44442370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numbers!)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98412-080E-E71D-DEA3-900F5F8BA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0837" y="1112684"/>
                <a:ext cx="11379200" cy="4729164"/>
              </a:xfrm>
            </p:spPr>
            <p:txBody>
              <a:bodyPr/>
              <a:lstStyle/>
              <a:p>
                <a:r>
                  <a:rPr lang="en-US" sz="2800" dirty="0"/>
                  <a:t>Start with a Bayes net, the associated CPTs, and a query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∣+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98412-080E-E71D-DEA3-900F5F8BA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837" y="1112684"/>
                <a:ext cx="11379200" cy="4729164"/>
              </a:xfrm>
              <a:blipFill>
                <a:blip r:embed="rId2"/>
                <a:stretch>
                  <a:fillRect l="-965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949C0-2100-B66E-12C6-4BCF8D3E5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2D2F39-44B0-C870-0EFE-1D6BF91107D5}"/>
              </a:ext>
            </a:extLst>
          </p:cNvPr>
          <p:cNvGraphicFramePr>
            <a:graphicFrameLocks noGrp="1"/>
          </p:cNvGraphicFramePr>
          <p:nvPr/>
        </p:nvGraphicFramePr>
        <p:xfrm>
          <a:off x="707366" y="1812040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0872A9-A151-F569-7C9B-1A8B33CFB093}"/>
              </a:ext>
            </a:extLst>
          </p:cNvPr>
          <p:cNvGraphicFramePr>
            <a:graphicFrameLocks noGrp="1"/>
          </p:cNvGraphicFramePr>
          <p:nvPr/>
        </p:nvGraphicFramePr>
        <p:xfrm>
          <a:off x="6193766" y="1735840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790BCD0-B78D-B54F-34AA-7DB574456422}"/>
              </a:ext>
            </a:extLst>
          </p:cNvPr>
          <p:cNvGraphicFramePr>
            <a:graphicFrameLocks noGrp="1"/>
          </p:cNvGraphicFramePr>
          <p:nvPr/>
        </p:nvGraphicFramePr>
        <p:xfrm>
          <a:off x="6193766" y="333247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537328-39C2-E6B2-F64B-96C984CDE219}"/>
              </a:ext>
            </a:extLst>
          </p:cNvPr>
          <p:cNvGraphicFramePr>
            <a:graphicFrameLocks noGrp="1"/>
          </p:cNvGraphicFramePr>
          <p:nvPr/>
        </p:nvGraphicFramePr>
        <p:xfrm>
          <a:off x="859766" y="481043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0CA4850-6260-FE24-1638-59AD507C263C}"/>
              </a:ext>
            </a:extLst>
          </p:cNvPr>
          <p:cNvGraphicFramePr>
            <a:graphicFrameLocks noGrp="1"/>
          </p:cNvGraphicFramePr>
          <p:nvPr/>
        </p:nvGraphicFramePr>
        <p:xfrm>
          <a:off x="3450566" y="481043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E210C65F-1079-C1AC-4F66-139ADF2DE407}"/>
              </a:ext>
            </a:extLst>
          </p:cNvPr>
          <p:cNvGrpSpPr/>
          <p:nvPr/>
        </p:nvGrpSpPr>
        <p:grpSpPr>
          <a:xfrm>
            <a:off x="2751534" y="1899447"/>
            <a:ext cx="2492819" cy="2618766"/>
            <a:chOff x="2522934" y="1812040"/>
            <a:chExt cx="2985032" cy="3128659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F55E332C-B665-347F-F6C6-D345BD9EC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934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B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CCC2DFD2-66CA-6DA9-EF51-95B776085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066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E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3E04666E-A4ED-0870-E9BF-9DF1C17AE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413" y="2923907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A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B27BFCF7-A23F-DD21-A045-40879CA10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966" y="4178699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M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DB1D76B9-F997-B892-946A-50D3FD6F5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673" y="4178699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J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>
              <a:extLst>
                <a:ext uri="{FF2B5EF4-FFF2-40B4-BE49-F238E27FC236}">
                  <a16:creationId xmlns:a16="http://schemas.microsoft.com/office/drawing/2014/main" id="{F1D9BAA5-D91F-F08B-5E9D-30997BFF4D95}"/>
                </a:ext>
              </a:extLst>
            </p:cNvPr>
            <p:cNvCxnSpPr>
              <a:cxnSpLocks noChangeShapeType="1"/>
              <a:endCxn id="18" idx="1"/>
            </p:cNvCxnSpPr>
            <p:nvPr/>
          </p:nvCxnSpPr>
          <p:spPr bwMode="auto">
            <a:xfrm>
              <a:off x="4274129" y="3580179"/>
              <a:ext cx="583429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6">
              <a:extLst>
                <a:ext uri="{FF2B5EF4-FFF2-40B4-BE49-F238E27FC236}">
                  <a16:creationId xmlns:a16="http://schemas.microsoft.com/office/drawing/2014/main" id="{BFE13E86-48EA-F419-84D1-C6FCCB7D3D27}"/>
                </a:ext>
              </a:extLst>
            </p:cNvPr>
            <p:cNvCxnSpPr>
              <a:cxnSpLocks noChangeShapeType="1"/>
              <a:endCxn id="19" idx="7"/>
            </p:cNvCxnSpPr>
            <p:nvPr/>
          </p:nvCxnSpPr>
          <p:spPr bwMode="auto">
            <a:xfrm flipH="1">
              <a:off x="3341081" y="3580179"/>
              <a:ext cx="394232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5BBA20CE-20D2-7778-8ACD-105BF5C819E7}"/>
                </a:ext>
              </a:extLst>
            </p:cNvPr>
            <p:cNvCxnSpPr>
              <a:cxnSpLocks noChangeShapeType="1"/>
              <a:stCxn id="14" idx="3"/>
              <a:endCxn id="17" idx="7"/>
            </p:cNvCxnSpPr>
            <p:nvPr/>
          </p:nvCxnSpPr>
          <p:spPr bwMode="auto">
            <a:xfrm flipH="1">
              <a:off x="4270821" y="2462448"/>
              <a:ext cx="471837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>
              <a:extLst>
                <a:ext uri="{FF2B5EF4-FFF2-40B4-BE49-F238E27FC236}">
                  <a16:creationId xmlns:a16="http://schemas.microsoft.com/office/drawing/2014/main" id="{70BFC8BD-A08E-981E-E163-1C2C5753F987}"/>
                </a:ext>
              </a:extLst>
            </p:cNvPr>
            <p:cNvCxnSpPr>
              <a:cxnSpLocks noChangeShapeType="1"/>
              <a:stCxn id="12" idx="5"/>
              <a:endCxn id="17" idx="1"/>
            </p:cNvCxnSpPr>
            <p:nvPr/>
          </p:nvCxnSpPr>
          <p:spPr bwMode="auto">
            <a:xfrm>
              <a:off x="3173342" y="2462448"/>
              <a:ext cx="558663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6548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10" y="1244601"/>
            <a:ext cx="12192000" cy="1117599"/>
          </a:xfrm>
        </p:spPr>
        <p:txBody>
          <a:bodyPr/>
          <a:lstStyle/>
          <a:p>
            <a:r>
              <a:rPr lang="en-US" sz="2400" dirty="0"/>
              <a:t>A variable’s Markov blanket consists of parents, children, children’s other parents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all other variables given its Markov blanket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1DCAF8-645D-314D-9C03-7002F7A53B3C}"/>
              </a:ext>
            </a:extLst>
          </p:cNvPr>
          <p:cNvSpPr/>
          <p:nvPr/>
        </p:nvSpPr>
        <p:spPr>
          <a:xfrm>
            <a:off x="5417078" y="4169906"/>
            <a:ext cx="711200" cy="713232"/>
          </a:xfrm>
          <a:prstGeom prst="ellipse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52DF22-91A7-5248-B349-F796B3F47CB5}"/>
              </a:ext>
            </a:extLst>
          </p:cNvPr>
          <p:cNvSpPr/>
          <p:nvPr/>
        </p:nvSpPr>
        <p:spPr>
          <a:xfrm>
            <a:off x="5467175" y="2799505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B51669-3AC5-3C40-AD0A-6E9724BB0CEC}"/>
              </a:ext>
            </a:extLst>
          </p:cNvPr>
          <p:cNvSpPr/>
          <p:nvPr/>
        </p:nvSpPr>
        <p:spPr>
          <a:xfrm>
            <a:off x="4640037" y="2977679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6677AD-67A8-3F4E-A364-A075511E589B}"/>
              </a:ext>
            </a:extLst>
          </p:cNvPr>
          <p:cNvSpPr/>
          <p:nvPr/>
        </p:nvSpPr>
        <p:spPr>
          <a:xfrm>
            <a:off x="6165744" y="5477463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505CE7-064F-364B-8416-210F6DC1A553}"/>
              </a:ext>
            </a:extLst>
          </p:cNvPr>
          <p:cNvSpPr/>
          <p:nvPr/>
        </p:nvSpPr>
        <p:spPr>
          <a:xfrm>
            <a:off x="4705878" y="554030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545989-8382-8A47-BDE0-5E2304CF0DD1}"/>
              </a:ext>
            </a:extLst>
          </p:cNvPr>
          <p:cNvSpPr/>
          <p:nvPr/>
        </p:nvSpPr>
        <p:spPr>
          <a:xfrm>
            <a:off x="6889575" y="43536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D7C757-5F3C-5F4C-AC5C-9C8FC1BBF163}"/>
              </a:ext>
            </a:extLst>
          </p:cNvPr>
          <p:cNvSpPr/>
          <p:nvPr/>
        </p:nvSpPr>
        <p:spPr>
          <a:xfrm>
            <a:off x="3969630" y="4375113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DA1730-95A4-F74C-A178-0E8BBCA7FC70}"/>
              </a:ext>
            </a:extLst>
          </p:cNvPr>
          <p:cNvSpPr/>
          <p:nvPr/>
        </p:nvSpPr>
        <p:spPr>
          <a:xfrm>
            <a:off x="6294313" y="29419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B0E1C1-B43A-1148-A28A-9478D33A6783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6769102" y="2522814"/>
            <a:ext cx="387174" cy="45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913463-BE9A-BA47-B74D-1ED6AB568F8E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6619627" y="2119259"/>
            <a:ext cx="30286" cy="82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AF1283-1B34-934D-AD2B-50A90B6F5370}"/>
              </a:ext>
            </a:extLst>
          </p:cNvPr>
          <p:cNvCxnSpPr>
            <a:cxnSpLocks/>
          </p:cNvCxnSpPr>
          <p:nvPr/>
        </p:nvCxnSpPr>
        <p:spPr>
          <a:xfrm flipH="1">
            <a:off x="6027613" y="2119259"/>
            <a:ext cx="18516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BE3E20-B699-4041-9E9D-C03BB0669319}"/>
              </a:ext>
            </a:extLst>
          </p:cNvPr>
          <p:cNvCxnSpPr>
            <a:cxnSpLocks/>
          </p:cNvCxnSpPr>
          <p:nvPr/>
        </p:nvCxnSpPr>
        <p:spPr>
          <a:xfrm>
            <a:off x="5314888" y="2114300"/>
            <a:ext cx="304573" cy="766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A83B6A-7CB6-7E4C-AC61-75CA2BA89ACF}"/>
              </a:ext>
            </a:extLst>
          </p:cNvPr>
          <p:cNvCxnSpPr>
            <a:cxnSpLocks/>
          </p:cNvCxnSpPr>
          <p:nvPr/>
        </p:nvCxnSpPr>
        <p:spPr>
          <a:xfrm>
            <a:off x="4735099" y="2291445"/>
            <a:ext cx="178440" cy="71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E494E6-6873-7A48-8351-25C6BFF9D5E2}"/>
              </a:ext>
            </a:extLst>
          </p:cNvPr>
          <p:cNvCxnSpPr>
            <a:cxnSpLocks/>
            <a:stCxn id="13" idx="3"/>
            <a:endCxn id="6" idx="7"/>
          </p:cNvCxnSpPr>
          <p:nvPr/>
        </p:nvCxnSpPr>
        <p:spPr>
          <a:xfrm flipH="1">
            <a:off x="6024125" y="3549014"/>
            <a:ext cx="374341" cy="725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9C94B3-4FE0-0C4E-AA84-3456EA309604}"/>
              </a:ext>
            </a:extLst>
          </p:cNvPr>
          <p:cNvCxnSpPr>
            <a:cxnSpLocks/>
            <a:stCxn id="7" idx="4"/>
            <a:endCxn id="6" idx="0"/>
          </p:cNvCxnSpPr>
          <p:nvPr/>
        </p:nvCxnSpPr>
        <p:spPr>
          <a:xfrm flipH="1">
            <a:off x="5772678" y="3510705"/>
            <a:ext cx="50097" cy="65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D51064-0C47-224D-BB6D-78F48FB1A1AD}"/>
              </a:ext>
            </a:extLst>
          </p:cNvPr>
          <p:cNvCxnSpPr>
            <a:cxnSpLocks/>
            <a:stCxn id="8" idx="5"/>
            <a:endCxn id="6" idx="1"/>
          </p:cNvCxnSpPr>
          <p:nvPr/>
        </p:nvCxnSpPr>
        <p:spPr>
          <a:xfrm>
            <a:off x="5247084" y="3584726"/>
            <a:ext cx="274147" cy="68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A8E8AF-9306-0E4A-A071-676FBC93E41C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6024125" y="4778688"/>
            <a:ext cx="332049" cy="76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C56689-D6AD-0042-96A8-A5A504619198}"/>
              </a:ext>
            </a:extLst>
          </p:cNvPr>
          <p:cNvCxnSpPr>
            <a:cxnSpLocks/>
            <a:stCxn id="6" idx="3"/>
            <a:endCxn id="10" idx="7"/>
          </p:cNvCxnSpPr>
          <p:nvPr/>
        </p:nvCxnSpPr>
        <p:spPr>
          <a:xfrm flipH="1">
            <a:off x="5312925" y="4778688"/>
            <a:ext cx="208306" cy="86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3E4955-BF03-1148-80C1-E44512A1098E}"/>
              </a:ext>
            </a:extLst>
          </p:cNvPr>
          <p:cNvCxnSpPr>
            <a:cxnSpLocks/>
            <a:stCxn id="12" idx="5"/>
            <a:endCxn id="10" idx="1"/>
          </p:cNvCxnSpPr>
          <p:nvPr/>
        </p:nvCxnSpPr>
        <p:spPr>
          <a:xfrm>
            <a:off x="4576677" y="4982160"/>
            <a:ext cx="233354" cy="66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0CEA7E-A03F-6640-8F3A-E4B4DC0DD5D9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6772791" y="5002023"/>
            <a:ext cx="332050" cy="579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6E401E5-B3B0-AF4D-8A66-56C3517CDCAC}"/>
              </a:ext>
            </a:extLst>
          </p:cNvPr>
          <p:cNvSpPr/>
          <p:nvPr/>
        </p:nvSpPr>
        <p:spPr>
          <a:xfrm>
            <a:off x="7778576" y="43536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0DF8D1-6F0D-8B46-9F78-D396FA591296}"/>
              </a:ext>
            </a:extLst>
          </p:cNvPr>
          <p:cNvCxnSpPr>
            <a:cxnSpLocks/>
            <a:stCxn id="9" idx="5"/>
            <a:endCxn id="29" idx="2"/>
          </p:cNvCxnSpPr>
          <p:nvPr/>
        </p:nvCxnSpPr>
        <p:spPr>
          <a:xfrm>
            <a:off x="6772791" y="6084510"/>
            <a:ext cx="611909" cy="40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05DF6DF-ED1C-7644-B273-0C7F03B3581C}"/>
              </a:ext>
            </a:extLst>
          </p:cNvPr>
          <p:cNvSpPr/>
          <p:nvPr/>
        </p:nvSpPr>
        <p:spPr>
          <a:xfrm>
            <a:off x="7384700" y="6134100"/>
            <a:ext cx="996058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GC2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B4D4F1-8B30-544B-97C3-438B2759823B}"/>
              </a:ext>
            </a:extLst>
          </p:cNvPr>
          <p:cNvSpPr/>
          <p:nvPr/>
        </p:nvSpPr>
        <p:spPr>
          <a:xfrm>
            <a:off x="7156276" y="2167214"/>
            <a:ext cx="907502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0428713-96FF-2246-B3E3-30DF525E13D8}"/>
              </a:ext>
            </a:extLst>
          </p:cNvPr>
          <p:cNvSpPr/>
          <p:nvPr/>
        </p:nvSpPr>
        <p:spPr>
          <a:xfrm>
            <a:off x="8853874" y="3503884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2675C3-E275-B94A-8001-5E3C3131207D}"/>
              </a:ext>
            </a:extLst>
          </p:cNvPr>
          <p:cNvCxnSpPr>
            <a:cxnSpLocks/>
            <a:stCxn id="32" idx="3"/>
            <a:endCxn id="26" idx="7"/>
          </p:cNvCxnSpPr>
          <p:nvPr/>
        </p:nvCxnSpPr>
        <p:spPr>
          <a:xfrm flipH="1">
            <a:off x="8385623" y="4110931"/>
            <a:ext cx="572404" cy="346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94B201A-5B1C-7545-8136-D04F2E722E3D}"/>
              </a:ext>
            </a:extLst>
          </p:cNvPr>
          <p:cNvCxnSpPr>
            <a:cxnSpLocks/>
            <a:stCxn id="37" idx="4"/>
            <a:endCxn id="26" idx="0"/>
          </p:cNvCxnSpPr>
          <p:nvPr/>
        </p:nvCxnSpPr>
        <p:spPr>
          <a:xfrm flipH="1">
            <a:off x="8134176" y="4008767"/>
            <a:ext cx="112651" cy="34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E196CD8-02CA-DC41-9571-04BCF2C2B548}"/>
              </a:ext>
            </a:extLst>
          </p:cNvPr>
          <p:cNvSpPr/>
          <p:nvPr/>
        </p:nvSpPr>
        <p:spPr>
          <a:xfrm>
            <a:off x="7891227" y="3297567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11A27A-3C25-424F-8EC6-9FF0FC21952B}"/>
              </a:ext>
            </a:extLst>
          </p:cNvPr>
          <p:cNvCxnSpPr>
            <a:cxnSpLocks/>
            <a:stCxn id="26" idx="3"/>
            <a:endCxn id="9" idx="6"/>
          </p:cNvCxnSpPr>
          <p:nvPr/>
        </p:nvCxnSpPr>
        <p:spPr>
          <a:xfrm flipH="1">
            <a:off x="6876944" y="4960714"/>
            <a:ext cx="1005785" cy="872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6BDAAED0-0FF8-AF49-9FDB-DFE363CBB012}"/>
              </a:ext>
            </a:extLst>
          </p:cNvPr>
          <p:cNvSpPr txBox="1">
            <a:spLocks/>
          </p:cNvSpPr>
          <p:nvPr/>
        </p:nvSpPr>
        <p:spPr bwMode="auto">
          <a:xfrm>
            <a:off x="6705600" y="63976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70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1690-75C1-C696-7993-CAA56CC95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5250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03917-5E3F-BDEC-2813-E61E1BFF9B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287938" cy="2039539"/>
              </a:xfrm>
            </p:spPr>
            <p:txBody>
              <a:bodyPr/>
              <a:lstStyle/>
              <a:p>
                <a:r>
                  <a:rPr lang="en-US" sz="2400" dirty="0"/>
                  <a:t>Step 1: Remove any entries in tables that don't match the evidence,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03917-5E3F-BDEC-2813-E61E1BFF9B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287938" cy="2039539"/>
              </a:xfrm>
              <a:blipFill>
                <a:blip r:embed="rId2"/>
                <a:stretch>
                  <a:fillRect l="-756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BD649-7A60-BE49-E925-8DB407C7B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30147F-7472-7F32-B42E-EA9EC8D890B9}"/>
              </a:ext>
            </a:extLst>
          </p:cNvPr>
          <p:cNvGraphicFramePr>
            <a:graphicFrameLocks noGrp="1"/>
          </p:cNvGraphicFramePr>
          <p:nvPr/>
        </p:nvGraphicFramePr>
        <p:xfrm>
          <a:off x="707366" y="1812040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28B927A-CA83-F388-42D4-356F56A2A5A3}"/>
              </a:ext>
            </a:extLst>
          </p:cNvPr>
          <p:cNvGraphicFramePr>
            <a:graphicFrameLocks noGrp="1"/>
          </p:cNvGraphicFramePr>
          <p:nvPr/>
        </p:nvGraphicFramePr>
        <p:xfrm>
          <a:off x="6193766" y="1735840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981E12-C9B6-C7D2-AC29-99991176A7D5}"/>
              </a:ext>
            </a:extLst>
          </p:cNvPr>
          <p:cNvGraphicFramePr>
            <a:graphicFrameLocks noGrp="1"/>
          </p:cNvGraphicFramePr>
          <p:nvPr/>
        </p:nvGraphicFramePr>
        <p:xfrm>
          <a:off x="6193766" y="333247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507CB2-EC57-7928-D015-D0981B290806}"/>
              </a:ext>
            </a:extLst>
          </p:cNvPr>
          <p:cNvGraphicFramePr>
            <a:graphicFrameLocks noGrp="1"/>
          </p:cNvGraphicFramePr>
          <p:nvPr/>
        </p:nvGraphicFramePr>
        <p:xfrm>
          <a:off x="859766" y="481043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D44B51-9695-CA61-BFBA-48C8C4926253}"/>
              </a:ext>
            </a:extLst>
          </p:cNvPr>
          <p:cNvGraphicFramePr>
            <a:graphicFrameLocks noGrp="1"/>
          </p:cNvGraphicFramePr>
          <p:nvPr/>
        </p:nvGraphicFramePr>
        <p:xfrm>
          <a:off x="3450566" y="481043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95FF67-E13F-A345-EF94-0375EFDDAA3C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95FF67-E13F-A345-EF94-0375EFDDA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3"/>
                <a:stretch>
                  <a:fillRect l="-344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899FBF1-1871-B667-67C9-3003C0552F22}"/>
              </a:ext>
            </a:extLst>
          </p:cNvPr>
          <p:cNvSpPr/>
          <p:nvPr/>
        </p:nvSpPr>
        <p:spPr>
          <a:xfrm>
            <a:off x="859766" y="5568045"/>
            <a:ext cx="1981200" cy="3456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6591AC-4A6A-A06C-6D43-58969EB9E532}"/>
              </a:ext>
            </a:extLst>
          </p:cNvPr>
          <p:cNvSpPr/>
          <p:nvPr/>
        </p:nvSpPr>
        <p:spPr>
          <a:xfrm>
            <a:off x="859766" y="6293797"/>
            <a:ext cx="1981200" cy="3456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4FD3E9-1811-190F-AE63-F3DD24A49862}"/>
              </a:ext>
            </a:extLst>
          </p:cNvPr>
          <p:cNvSpPr/>
          <p:nvPr/>
        </p:nvSpPr>
        <p:spPr>
          <a:xfrm>
            <a:off x="3450565" y="5568045"/>
            <a:ext cx="2057399" cy="3456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FF3377-4068-4583-98F3-83FCF26516A7}"/>
              </a:ext>
            </a:extLst>
          </p:cNvPr>
          <p:cNvSpPr/>
          <p:nvPr/>
        </p:nvSpPr>
        <p:spPr>
          <a:xfrm>
            <a:off x="3450565" y="6293797"/>
            <a:ext cx="2057399" cy="3456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C76F49-15AC-7FC9-CFF6-83FBE5E0945A}"/>
              </a:ext>
            </a:extLst>
          </p:cNvPr>
          <p:cNvGrpSpPr/>
          <p:nvPr/>
        </p:nvGrpSpPr>
        <p:grpSpPr>
          <a:xfrm>
            <a:off x="2751534" y="1899447"/>
            <a:ext cx="2492819" cy="2618766"/>
            <a:chOff x="2522934" y="1812040"/>
            <a:chExt cx="2985032" cy="3128659"/>
          </a:xfrm>
        </p:grpSpPr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1798C1A6-AE05-7BF8-AD8E-CA1C55B45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934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B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A9A768E3-BD91-9C0D-5403-C920D178B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066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E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B3E1B376-EE08-A68D-9262-7517D03D3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413" y="2923907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A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24E51091-1548-5CA9-5F67-A1752A779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966" y="4178699"/>
              <a:ext cx="7620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M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id="{F7A29CAE-87CC-B917-CC74-D7F89A68E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673" y="4178699"/>
              <a:ext cx="7620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J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62768511-29B0-DFD0-A4AF-68C7E0A04CE8}"/>
                </a:ext>
              </a:extLst>
            </p:cNvPr>
            <p:cNvCxnSpPr>
              <a:cxnSpLocks noChangeShapeType="1"/>
              <a:endCxn id="25" idx="1"/>
            </p:cNvCxnSpPr>
            <p:nvPr/>
          </p:nvCxnSpPr>
          <p:spPr bwMode="auto">
            <a:xfrm>
              <a:off x="4274129" y="3580179"/>
              <a:ext cx="583429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95D3F32E-5484-49A9-28CC-8F4DC9BF94A8}"/>
                </a:ext>
              </a:extLst>
            </p:cNvPr>
            <p:cNvCxnSpPr>
              <a:cxnSpLocks noChangeShapeType="1"/>
              <a:endCxn id="26" idx="7"/>
            </p:cNvCxnSpPr>
            <p:nvPr/>
          </p:nvCxnSpPr>
          <p:spPr bwMode="auto">
            <a:xfrm flipH="1">
              <a:off x="3341081" y="3580179"/>
              <a:ext cx="394232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76A3CD7E-8DB5-9113-E8A7-11BB84695395}"/>
                </a:ext>
              </a:extLst>
            </p:cNvPr>
            <p:cNvCxnSpPr>
              <a:cxnSpLocks noChangeShapeType="1"/>
              <a:stCxn id="23" idx="3"/>
              <a:endCxn id="24" idx="7"/>
            </p:cNvCxnSpPr>
            <p:nvPr/>
          </p:nvCxnSpPr>
          <p:spPr bwMode="auto">
            <a:xfrm flipH="1">
              <a:off x="4270821" y="2462448"/>
              <a:ext cx="471837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EE96FF7-88C7-0F1B-63A8-3DD148DF12AE}"/>
                </a:ext>
              </a:extLst>
            </p:cNvPr>
            <p:cNvCxnSpPr>
              <a:cxnSpLocks noChangeShapeType="1"/>
              <a:stCxn id="22" idx="5"/>
              <a:endCxn id="24" idx="1"/>
            </p:cNvCxnSpPr>
            <p:nvPr/>
          </p:nvCxnSpPr>
          <p:spPr bwMode="auto">
            <a:xfrm>
              <a:off x="3173342" y="2462448"/>
              <a:ext cx="558663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102248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54435-5846-044B-B850-136F5F2D1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08BF-E3F4-202C-DB89-D7442438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5250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3965D-251E-32D1-8297-D5732927F2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287938" cy="2039539"/>
              </a:xfrm>
            </p:spPr>
            <p:txBody>
              <a:bodyPr/>
              <a:lstStyle/>
              <a:p>
                <a:r>
                  <a:rPr lang="en-US" sz="2400" dirty="0"/>
                  <a:t>Step 1: Remove any entries in tables that don't match the evidence,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3965D-251E-32D1-8297-D5732927F2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287938" cy="2039539"/>
              </a:xfrm>
              <a:blipFill>
                <a:blip r:embed="rId2"/>
                <a:stretch>
                  <a:fillRect l="-756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04FAD-990D-7D3F-3B19-A1BE0C508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3A52CE-66B1-0595-9378-2D5AF6E58007}"/>
              </a:ext>
            </a:extLst>
          </p:cNvPr>
          <p:cNvGraphicFramePr>
            <a:graphicFrameLocks noGrp="1"/>
          </p:cNvGraphicFramePr>
          <p:nvPr/>
        </p:nvGraphicFramePr>
        <p:xfrm>
          <a:off x="707366" y="1812040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D5F4A4-8543-343B-5AB2-346E85BBBCAB}"/>
              </a:ext>
            </a:extLst>
          </p:cNvPr>
          <p:cNvGraphicFramePr>
            <a:graphicFrameLocks noGrp="1"/>
          </p:cNvGraphicFramePr>
          <p:nvPr/>
        </p:nvGraphicFramePr>
        <p:xfrm>
          <a:off x="6193766" y="1735840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10FF20-B1AA-5C1C-56B9-3338576286E6}"/>
              </a:ext>
            </a:extLst>
          </p:cNvPr>
          <p:cNvGraphicFramePr>
            <a:graphicFrameLocks noGrp="1"/>
          </p:cNvGraphicFramePr>
          <p:nvPr/>
        </p:nvGraphicFramePr>
        <p:xfrm>
          <a:off x="6193766" y="333247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744383-E6E0-DA65-14CC-95265E31B498}"/>
              </a:ext>
            </a:extLst>
          </p:cNvPr>
          <p:cNvGraphicFramePr>
            <a:graphicFrameLocks noGrp="1"/>
          </p:cNvGraphicFramePr>
          <p:nvPr/>
        </p:nvGraphicFramePr>
        <p:xfrm>
          <a:off x="859766" y="4810432"/>
          <a:ext cx="1981200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P(+</a:t>
                      </a:r>
                      <a:r>
                        <a:rPr lang="en-US" sz="1800" b="0" dirty="0" err="1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j|A</a:t>
                      </a: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64758A-A4A6-9601-A124-15C9F114387A}"/>
              </a:ext>
            </a:extLst>
          </p:cNvPr>
          <p:cNvGraphicFramePr>
            <a:graphicFrameLocks noGrp="1"/>
          </p:cNvGraphicFramePr>
          <p:nvPr/>
        </p:nvGraphicFramePr>
        <p:xfrm>
          <a:off x="3450566" y="4810432"/>
          <a:ext cx="2057400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P(+</a:t>
                      </a:r>
                      <a:r>
                        <a:rPr lang="en-US" sz="1800" b="0" dirty="0" err="1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m|A</a:t>
                      </a: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9CA1C82-ED3B-B5FD-61BB-25D402D58AD3}"/>
              </a:ext>
            </a:extLst>
          </p:cNvPr>
          <p:cNvGrpSpPr/>
          <p:nvPr/>
        </p:nvGrpSpPr>
        <p:grpSpPr>
          <a:xfrm>
            <a:off x="2751534" y="1899447"/>
            <a:ext cx="2492819" cy="2618766"/>
            <a:chOff x="2522934" y="1812040"/>
            <a:chExt cx="2985032" cy="3128659"/>
          </a:xfrm>
        </p:grpSpPr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2C3ED178-6A48-47CE-DAF5-CA15D3C95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934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B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6817D819-AA58-B06C-9994-37BCEF0D6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066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E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7BCD95D9-4EF9-DE15-F0E6-C7593E0D3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413" y="2923907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A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D7B41E7B-6DAE-46F6-EDA0-224ADD497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966" y="4178699"/>
              <a:ext cx="7620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+m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84DC87B0-3550-01CE-4415-38CFEC59A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673" y="4178699"/>
              <a:ext cx="7620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+j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>
              <a:extLst>
                <a:ext uri="{FF2B5EF4-FFF2-40B4-BE49-F238E27FC236}">
                  <a16:creationId xmlns:a16="http://schemas.microsoft.com/office/drawing/2014/main" id="{0D8A505D-46CD-F67D-E366-B65780C04D2D}"/>
                </a:ext>
              </a:extLst>
            </p:cNvPr>
            <p:cNvCxnSpPr>
              <a:cxnSpLocks noChangeShapeType="1"/>
              <a:endCxn id="22" idx="1"/>
            </p:cNvCxnSpPr>
            <p:nvPr/>
          </p:nvCxnSpPr>
          <p:spPr bwMode="auto">
            <a:xfrm>
              <a:off x="4274129" y="3580179"/>
              <a:ext cx="583429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>
              <a:extLst>
                <a:ext uri="{FF2B5EF4-FFF2-40B4-BE49-F238E27FC236}">
                  <a16:creationId xmlns:a16="http://schemas.microsoft.com/office/drawing/2014/main" id="{47F78508-16AF-AB90-1726-4DBA68303057}"/>
                </a:ext>
              </a:extLst>
            </p:cNvPr>
            <p:cNvCxnSpPr>
              <a:cxnSpLocks noChangeShapeType="1"/>
              <a:endCxn id="23" idx="7"/>
            </p:cNvCxnSpPr>
            <p:nvPr/>
          </p:nvCxnSpPr>
          <p:spPr bwMode="auto">
            <a:xfrm flipH="1">
              <a:off x="3341081" y="3580179"/>
              <a:ext cx="394232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97886C4A-5B9E-3877-F42B-C945AE508C9A}"/>
                </a:ext>
              </a:extLst>
            </p:cNvPr>
            <p:cNvCxnSpPr>
              <a:cxnSpLocks noChangeShapeType="1"/>
              <a:stCxn id="16" idx="3"/>
              <a:endCxn id="21" idx="7"/>
            </p:cNvCxnSpPr>
            <p:nvPr/>
          </p:nvCxnSpPr>
          <p:spPr bwMode="auto">
            <a:xfrm flipH="1">
              <a:off x="4270821" y="2462448"/>
              <a:ext cx="471837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8BC8696E-13B3-4AA4-F09F-7C1173B414EE}"/>
                </a:ext>
              </a:extLst>
            </p:cNvPr>
            <p:cNvCxnSpPr>
              <a:cxnSpLocks noChangeShapeType="1"/>
              <a:stCxn id="15" idx="5"/>
              <a:endCxn id="21" idx="1"/>
            </p:cNvCxnSpPr>
            <p:nvPr/>
          </p:nvCxnSpPr>
          <p:spPr bwMode="auto">
            <a:xfrm>
              <a:off x="3173342" y="2462448"/>
              <a:ext cx="558663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9F3627-C663-9871-E903-22C6ABA2C912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9F3627-C663-9871-E903-22C6ABA2C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3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311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4608F-5CE5-FBD1-6D3C-8403EFE55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B7E2-71BB-C8F4-4012-86E51175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1D26D-3DF0-3F85-15FF-21ADE016A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87938" cy="2039539"/>
          </a:xfrm>
        </p:spPr>
        <p:txBody>
          <a:bodyPr/>
          <a:lstStyle/>
          <a:p>
            <a:r>
              <a:rPr lang="en-US" sz="2400" dirty="0"/>
              <a:t>Step 2: Think each table as just a factor table rather than probabilities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628DE-3CD2-CC69-8C51-A55AB8233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34BE59-41D4-5E7C-5F71-9487D28CE4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1812040"/>
              <a:ext cx="1295400" cy="134619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34BE59-41D4-5E7C-5F71-9487D28CE4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6336456"/>
                  </p:ext>
                </p:extLst>
              </p:nvPr>
            </p:nvGraphicFramePr>
            <p:xfrm>
              <a:off x="707366" y="1812040"/>
              <a:ext cx="1295400" cy="134619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800" t="-6757" r="-4000" b="-20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5253E73-2AB5-1DDD-26E9-29FB63F289E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93766" y="1735840"/>
              <a:ext cx="1298575" cy="134619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5253E73-2AB5-1DDD-26E9-29FB63F289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504361"/>
                  </p:ext>
                </p:extLst>
              </p:nvPr>
            </p:nvGraphicFramePr>
            <p:xfrm>
              <a:off x="6193766" y="1735840"/>
              <a:ext cx="1298575" cy="134619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222" t="-6757" r="-3175" b="-2067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1371F28-9B7E-677E-4C36-18149ECE8EE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93766" y="333247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1371F28-9B7E-677E-4C36-18149ECE8E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241183"/>
                  </p:ext>
                </p:extLst>
              </p:nvPr>
            </p:nvGraphicFramePr>
            <p:xfrm>
              <a:off x="6193766" y="333247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3000" t="-7937" r="-2500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91768FF-448E-AA0B-CEBE-A1897408B6F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59766" y="4810432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91768FF-448E-AA0B-CEBE-A1897408B6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2061389"/>
                  </p:ext>
                </p:extLst>
              </p:nvPr>
            </p:nvGraphicFramePr>
            <p:xfrm>
              <a:off x="859766" y="4810432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5833" t="-7937" r="-2976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1651119C-0155-0BF5-4C28-1FBD6AAFB1F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50566" y="4810432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1651119C-0155-0BF5-4C28-1FBD6AAFB1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1125841"/>
                  </p:ext>
                </p:extLst>
              </p:nvPr>
            </p:nvGraphicFramePr>
            <p:xfrm>
              <a:off x="3450566" y="4810432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149" t="-7937" r="-2660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8FB09EE-DFE0-C46E-0B62-5A4A5E29A8C1}"/>
              </a:ext>
            </a:extLst>
          </p:cNvPr>
          <p:cNvGrpSpPr/>
          <p:nvPr/>
        </p:nvGrpSpPr>
        <p:grpSpPr>
          <a:xfrm>
            <a:off x="2751534" y="1899447"/>
            <a:ext cx="2492819" cy="2618766"/>
            <a:chOff x="2522934" y="1812040"/>
            <a:chExt cx="2985032" cy="3128659"/>
          </a:xfrm>
        </p:grpSpPr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21CEC8CA-57D6-879B-279E-8BB7B1674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934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B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250B47AB-8853-2913-23E9-1A080FA3B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066" y="181204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E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CCA0E726-8EE6-2571-CE5B-B7EF35AD6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413" y="2923907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A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68E015C3-34A9-0CD8-2D3A-7FFBE3FBF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966" y="4178699"/>
              <a:ext cx="7620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+m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C8BA7C48-92AA-7660-0D7D-35EB54B30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673" y="4178699"/>
              <a:ext cx="7620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+j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>
              <a:extLst>
                <a:ext uri="{FF2B5EF4-FFF2-40B4-BE49-F238E27FC236}">
                  <a16:creationId xmlns:a16="http://schemas.microsoft.com/office/drawing/2014/main" id="{12B8F047-3F26-788B-08BA-34FB6606D723}"/>
                </a:ext>
              </a:extLst>
            </p:cNvPr>
            <p:cNvCxnSpPr>
              <a:cxnSpLocks noChangeShapeType="1"/>
              <a:endCxn id="22" idx="1"/>
            </p:cNvCxnSpPr>
            <p:nvPr/>
          </p:nvCxnSpPr>
          <p:spPr bwMode="auto">
            <a:xfrm>
              <a:off x="4274129" y="3580179"/>
              <a:ext cx="583429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>
              <a:extLst>
                <a:ext uri="{FF2B5EF4-FFF2-40B4-BE49-F238E27FC236}">
                  <a16:creationId xmlns:a16="http://schemas.microsoft.com/office/drawing/2014/main" id="{09E49592-8A0E-F309-531D-94B2E93FC4B2}"/>
                </a:ext>
              </a:extLst>
            </p:cNvPr>
            <p:cNvCxnSpPr>
              <a:cxnSpLocks noChangeShapeType="1"/>
              <a:endCxn id="23" idx="7"/>
            </p:cNvCxnSpPr>
            <p:nvPr/>
          </p:nvCxnSpPr>
          <p:spPr bwMode="auto">
            <a:xfrm flipH="1">
              <a:off x="3341081" y="3580179"/>
              <a:ext cx="394232" cy="7101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2B61D94C-F538-CFB7-7CBB-A2FF2C0377AF}"/>
                </a:ext>
              </a:extLst>
            </p:cNvPr>
            <p:cNvCxnSpPr>
              <a:cxnSpLocks noChangeShapeType="1"/>
              <a:stCxn id="16" idx="3"/>
              <a:endCxn id="21" idx="7"/>
            </p:cNvCxnSpPr>
            <p:nvPr/>
          </p:nvCxnSpPr>
          <p:spPr bwMode="auto">
            <a:xfrm flipH="1">
              <a:off x="4270821" y="2462448"/>
              <a:ext cx="471837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B53D2FF7-6A97-696C-2405-F761E120C9BC}"/>
                </a:ext>
              </a:extLst>
            </p:cNvPr>
            <p:cNvCxnSpPr>
              <a:cxnSpLocks noChangeShapeType="1"/>
              <a:stCxn id="15" idx="5"/>
              <a:endCxn id="21" idx="1"/>
            </p:cNvCxnSpPr>
            <p:nvPr/>
          </p:nvCxnSpPr>
          <p:spPr bwMode="auto">
            <a:xfrm>
              <a:off x="3173342" y="2462448"/>
              <a:ext cx="558663" cy="5730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46BAE2E-14D9-73B6-BE38-DBF8F7D30B17}"/>
              </a:ext>
            </a:extLst>
          </p:cNvPr>
          <p:cNvSpPr/>
          <p:nvPr/>
        </p:nvSpPr>
        <p:spPr>
          <a:xfrm>
            <a:off x="1192011" y="1700003"/>
            <a:ext cx="736204" cy="639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792605-C0FA-CED2-716E-93165DE0CB20}"/>
              </a:ext>
            </a:extLst>
          </p:cNvPr>
          <p:cNvSpPr/>
          <p:nvPr/>
        </p:nvSpPr>
        <p:spPr>
          <a:xfrm>
            <a:off x="6736926" y="1640888"/>
            <a:ext cx="736204" cy="639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3541C4-5498-2E61-C1A5-B2CC0B367D18}"/>
              </a:ext>
            </a:extLst>
          </p:cNvPr>
          <p:cNvSpPr/>
          <p:nvPr/>
        </p:nvSpPr>
        <p:spPr>
          <a:xfrm>
            <a:off x="1749564" y="4666329"/>
            <a:ext cx="1161724" cy="639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F8E8BF-25AE-05D1-CEDC-F589DCF88745}"/>
              </a:ext>
            </a:extLst>
          </p:cNvPr>
          <p:cNvSpPr/>
          <p:nvPr/>
        </p:nvSpPr>
        <p:spPr>
          <a:xfrm>
            <a:off x="4419846" y="4699559"/>
            <a:ext cx="1348941" cy="639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072838-E141-FEAE-4B9A-D8F505AF6203}"/>
              </a:ext>
            </a:extLst>
          </p:cNvPr>
          <p:cNvSpPr/>
          <p:nvPr/>
        </p:nvSpPr>
        <p:spPr>
          <a:xfrm>
            <a:off x="7747896" y="3196928"/>
            <a:ext cx="1348941" cy="6392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F09CA8-5396-A515-6775-398A5F26CD5E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F09CA8-5396-A515-6775-398A5F26C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7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3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3B2FB-8790-B05F-7726-DAB92F1F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13A5-BC53-F293-0936-A1835E25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15E3-0DD9-5DCB-978D-9CCAF20AF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87938" cy="2039539"/>
          </a:xfrm>
        </p:spPr>
        <p:txBody>
          <a:bodyPr/>
          <a:lstStyle/>
          <a:p>
            <a:r>
              <a:rPr lang="en-US" dirty="0"/>
              <a:t>Step 2: Think each table as just a factor table rather than probabilities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A791F-1A71-DC4A-5B68-6EC82ACA6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8376D069-DA02-2724-948A-59231A2A045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8376D069-DA02-2724-948A-59231A2A04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4820606"/>
                  </p:ext>
                </p:extLst>
              </p:nvPr>
            </p:nvGraphicFramePr>
            <p:xfrm>
              <a:off x="707366" y="3258953"/>
              <a:ext cx="1295400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800" t="-8197" r="-40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D3FCBCA2-0D48-549F-49D4-616192D959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31"/>
              <a:ext cx="1298575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D3FCBCA2-0D48-549F-49D4-616192D95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0670"/>
                  </p:ext>
                </p:extLst>
              </p:nvPr>
            </p:nvGraphicFramePr>
            <p:xfrm>
              <a:off x="2151991" y="3253431"/>
              <a:ext cx="1298575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222" t="-8197" r="-317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8DDAB43D-6FC0-6B06-00D5-B08E2AF28A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8DDAB43D-6FC0-6B06-00D5-B08E2AF28A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710600"/>
                  </p:ext>
                </p:extLst>
              </p:nvPr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1841" t="-7937" r="-1990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98AF4EEF-DFF1-3F8B-1D86-C9B14BCCCA1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8416" y="3253430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98AF4EEF-DFF1-3F8B-1D86-C9B14BCCCA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436133"/>
                  </p:ext>
                </p:extLst>
              </p:nvPr>
            </p:nvGraphicFramePr>
            <p:xfrm>
              <a:off x="6568416" y="3253430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5238" t="-7937" r="-2976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A2A0129A-C8A5-C2C9-AB02-7B83D42B7B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98841" y="3253429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A2A0129A-C8A5-C2C9-AB02-7B83D42B7B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993864"/>
                  </p:ext>
                </p:extLst>
              </p:nvPr>
            </p:nvGraphicFramePr>
            <p:xfrm>
              <a:off x="8698841" y="3253429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149" t="-7937" r="-2660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93966C-7EDB-1F22-39AD-636A2113B19B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93966C-7EDB-1F22-39AD-636A2113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7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660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6BE4B-9B7E-E996-B707-FA6A6A320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899C-A95D-086C-C347-2E814CD1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6BEB1-52EA-8524-C941-BAA641BDB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C00000"/>
                </a:solidFill>
              </a:rPr>
              <a:t>we chose E first this time</a:t>
            </a:r>
            <a:r>
              <a:rPr lang="en-US" sz="2400" dirty="0"/>
              <a:t>)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C4C2B-2041-79FA-513C-69C5F70F9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5221957-4656-37FD-141E-EE5B8050D0C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5221957-4656-37FD-141E-EE5B8050D0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0036619"/>
                  </p:ext>
                </p:extLst>
              </p:nvPr>
            </p:nvGraphicFramePr>
            <p:xfrm>
              <a:off x="707366" y="3258953"/>
              <a:ext cx="1295400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800" t="-8197" r="-40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85B2500-ECF2-B12A-B37D-A394A1CF310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31"/>
              <a:ext cx="1298575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85B2500-ECF2-B12A-B37D-A394A1CF31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9551898"/>
                  </p:ext>
                </p:extLst>
              </p:nvPr>
            </p:nvGraphicFramePr>
            <p:xfrm>
              <a:off x="2151991" y="3253431"/>
              <a:ext cx="1298575" cy="111290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016" t="-8197" r="-4762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ABCC268-7136-2B58-BE1A-5E7D51C1F4F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ABCC268-7136-2B58-BE1A-5E7D51C1F4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1071012"/>
                  </p:ext>
                </p:extLst>
              </p:nvPr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2338" t="-7937" r="-2985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CDD99FC-D89C-A969-518A-3303F84E3B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568416" y="3253430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CDD99FC-D89C-A969-518A-3303F84E3B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360890"/>
                  </p:ext>
                </p:extLst>
              </p:nvPr>
            </p:nvGraphicFramePr>
            <p:xfrm>
              <a:off x="6568416" y="3253430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5833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9873B200-33AD-020B-2307-66C0472D6E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98841" y="3253429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9873B200-33AD-020B-2307-66C0472D6E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177997"/>
                  </p:ext>
                </p:extLst>
              </p:nvPr>
            </p:nvGraphicFramePr>
            <p:xfrm>
              <a:off x="8698841" y="3253429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9F7D8A-5056-F032-AC38-219876F1BC1E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3EF3D-F391-8A0F-9A3A-AF0AEA87BC41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3EF3D-F391-8A0F-9A3A-AF0AEA87B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7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49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7A104-E687-17DD-9CD6-352E16535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8247-7164-6E35-6A61-86EE849F9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AAF55-DD1A-65F5-F0D4-6FCFFE80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05D3-21E6-F244-ED9A-E622BEBF2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74C7FA-CFB2-B934-9300-6A50E8B2C664}"/>
              </a:ext>
            </a:extLst>
          </p:cNvPr>
          <p:cNvSpPr txBox="1">
            <a:spLocks/>
          </p:cNvSpPr>
          <p:nvPr/>
        </p:nvSpPr>
        <p:spPr>
          <a:xfrm>
            <a:off x="1500691" y="1564065"/>
            <a:ext cx="11250159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  <a:p>
            <a:r>
              <a:rPr lang="en-US" dirty="0"/>
              <a:t>ii: Create new factor table by multiplying them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C6893A3-CA37-FA95-AD51-DB32E80848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31"/>
              <a:ext cx="1298575" cy="1097280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597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97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97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C6893A3-CA37-FA95-AD51-DB32E80848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738916"/>
                  </p:ext>
                </p:extLst>
              </p:nvPr>
            </p:nvGraphicFramePr>
            <p:xfrm>
              <a:off x="2151991" y="3253431"/>
              <a:ext cx="1298575" cy="1097280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016" t="-8333" r="-4762" b="-2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9BA0BD8-059B-D391-2AF2-5189C19D0C6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9BA0BD8-059B-D391-2AF2-5189C19D0C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6962224"/>
                  </p:ext>
                </p:extLst>
              </p:nvPr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338" t="-7937" r="-2985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EC19A9-12D7-CB0A-B38E-ED22B4F42368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EC19A9-12D7-CB0A-B38E-ED22B4F42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4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497AC580-DB92-8177-F75F-F7268CA3DFC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497AC580-DB92-8177-F75F-F7268CA3DF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706239"/>
                  </p:ext>
                </p:extLst>
              </p:nvPr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3943" t="-7937" r="-2151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2960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3BA9F-3DFB-F93A-64F9-EE039345E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E1579-4083-E900-B3CB-ED1A95FF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8503-A63C-C224-530D-6B6571B5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7A80D-6746-C18A-835E-6E90F5115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68D15D-089B-C631-F4C2-044DDBF6531D}"/>
              </a:ext>
            </a:extLst>
          </p:cNvPr>
          <p:cNvSpPr txBox="1">
            <a:spLocks/>
          </p:cNvSpPr>
          <p:nvPr/>
        </p:nvSpPr>
        <p:spPr>
          <a:xfrm>
            <a:off x="1500691" y="1564065"/>
            <a:ext cx="11250159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  <a:p>
            <a:r>
              <a:rPr lang="en-US" dirty="0"/>
              <a:t>ii: Create new factor table by multiplying them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C84595F-4627-B132-A7A6-53C567874BB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31"/>
              <a:ext cx="1298575" cy="1103778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7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7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7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C84595F-4627-B132-A7A6-53C567874B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004791"/>
                  </p:ext>
                </p:extLst>
              </p:nvPr>
            </p:nvGraphicFramePr>
            <p:xfrm>
              <a:off x="2151991" y="3253431"/>
              <a:ext cx="1298575" cy="1103778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7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016" t="-8197" r="-4762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7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79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2CD9870-B5C5-3FD3-5403-671C1A6369E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F2CD9870-B5C5-3FD3-5403-671C1A6369E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338" t="-7937" r="-2985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19B36C15-C1A1-5078-A5D0-14591CC40AE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0.002⋅0.95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0.002⋅0.05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0.998⋅0.94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0.998⋅0.06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0.002⋅0.29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0.002⋅0.71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0.998⋅0.001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0.998⋅0.999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19B36C15-C1A1-5078-A5D0-14591CC40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3044805"/>
                  </p:ext>
                </p:extLst>
              </p:nvPr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7937" r="-2151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113333" r="-2151" b="-7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213333" r="-2151" b="-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313333" r="-2151" b="-5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413333" r="-2151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504918" r="-2151" b="-3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615000" r="-2151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715000" r="-2151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815000" r="-2151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2EA851-C164-BEF1-3EF5-5ACC748CA74D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2EA851-C164-BEF1-3EF5-5ACC748CA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5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172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A245B-A95D-A14A-DEA6-B784A5F9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64A5-065E-9A59-F6D8-D90A6B28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B3555-23AC-07B8-B72C-D7F22FE84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1DE4A-A21A-B619-75EF-177E27AEB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6AA892-5914-646C-BA88-34A5EBFB8280}"/>
              </a:ext>
            </a:extLst>
          </p:cNvPr>
          <p:cNvSpPr txBox="1">
            <a:spLocks/>
          </p:cNvSpPr>
          <p:nvPr/>
        </p:nvSpPr>
        <p:spPr>
          <a:xfrm>
            <a:off x="1500691" y="1564065"/>
            <a:ext cx="11250159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  <a:p>
            <a:r>
              <a:rPr lang="en-US" dirty="0"/>
              <a:t>ii: Create new factor table by multiplying them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2462B9B-AF12-3D0C-7AB9-8CF22EB902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30"/>
              <a:ext cx="1298575" cy="112218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4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4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4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2462B9B-AF12-3D0C-7AB9-8CF22EB902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046260"/>
                  </p:ext>
                </p:extLst>
              </p:nvPr>
            </p:nvGraphicFramePr>
            <p:xfrm>
              <a:off x="2151991" y="3253430"/>
              <a:ext cx="1298575" cy="112218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18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4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016" t="-8065" r="-4762" b="-2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4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0.002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40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L="91418" marR="91418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0.998</a:t>
                          </a:r>
                        </a:p>
                      </a:txBody>
                      <a:tcPr marL="91418" marR="91418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C771F3F-3A82-01B9-4990-D6447ECC83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C771F3F-3A82-01B9-4990-D6447ECC83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99791" y="3253430"/>
              <a:ext cx="2819400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68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99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338" t="-7937" r="-2985" b="-78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0.94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0.06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0.29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0.71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104F9C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104F9C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B0606EA4-2123-2508-4877-44088260A3C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B0606EA4-2123-2508-4877-44088260A3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111463"/>
                  </p:ext>
                </p:extLst>
              </p:nvPr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943" t="-7937" r="-2151" b="-7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65A3DE-60DF-24D4-7BCA-7A3D18D33421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65A3DE-60DF-24D4-7BCA-7A3D18D33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5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7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2179D-8E49-CB8B-4F16-3057429B0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04B1-0999-1188-E07A-81982431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5250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112D-098F-8E36-2720-608BA6277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AF464-1371-1237-83FE-19C1E9E5E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9A8030-F414-690E-75D3-34BA1EAFEE07}"/>
              </a:ext>
            </a:extLst>
          </p:cNvPr>
          <p:cNvSpPr txBox="1">
            <a:spLocks/>
          </p:cNvSpPr>
          <p:nvPr/>
        </p:nvSpPr>
        <p:spPr>
          <a:xfrm>
            <a:off x="1500691" y="1564065"/>
            <a:ext cx="11250159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  <a:p>
            <a:r>
              <a:rPr lang="en-US" dirty="0"/>
              <a:t>ii: Create new factor table by multiplying them together</a:t>
            </a:r>
          </a:p>
          <a:p>
            <a:r>
              <a:rPr lang="en-US" dirty="0"/>
              <a:t>iii: Create another new factor by summing over 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0E16374-8B83-16A0-490B-10079CEBBE6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0E16374-8B83-16A0-490B-10079CEBBE6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943" t="-7937" r="-2151" b="-7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4C3C2EF-5EDE-B9DE-D410-10F77EE9251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4C3C2EF-5EDE-B9DE-D410-10F77EE925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6505014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412" t="-7937" r="-1765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chemeClr val="tx2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FA002-9048-B061-A6CF-BF52BF8179B5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FA002-9048-B061-A6CF-BF52BF817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4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8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29D85-D4F1-B174-F425-86C266A7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8C5B-0A43-031D-351E-88940BED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E8D4-1823-D8F7-42B7-3F0E6545C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DE92D-C913-96B0-E938-EBE89A93A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06EC2D-CBAC-24F4-7704-1568A8727B46}"/>
              </a:ext>
            </a:extLst>
          </p:cNvPr>
          <p:cNvSpPr txBox="1">
            <a:spLocks/>
          </p:cNvSpPr>
          <p:nvPr/>
        </p:nvSpPr>
        <p:spPr>
          <a:xfrm>
            <a:off x="1500691" y="1564065"/>
            <a:ext cx="11250159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  <a:p>
            <a:r>
              <a:rPr lang="en-US" dirty="0"/>
              <a:t>ii: Create new factor table by multiplying them together</a:t>
            </a:r>
          </a:p>
          <a:p>
            <a:r>
              <a:rPr lang="en-US" dirty="0"/>
              <a:t>iii: Create another new factor by summing over 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AF9002A-1BC6-C512-3223-5D2D4DBF5F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AF9002A-1BC6-C512-3223-5D2D4DBF5F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639590"/>
                  </p:ext>
                </p:extLst>
              </p:nvPr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943" t="-7937" r="-2151" b="-7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77F0E0F-C64F-5C6D-EDEC-ED45399B41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 + 0.938120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 + 0.059880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 + 0.000998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 + 0.997002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C77F0E0F-C64F-5C6D-EDEC-ED45399B41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926520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412" t="-7937" r="-1765" b="-4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 + 0.938120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 + 0.059880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 + 0.000998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 + 0.997002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C77810-C92E-99E8-78BA-EB9A2F1AF9BF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C77810-C92E-99E8-78BA-EB9A2F1AF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4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94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2592-5790-4244-9045-81E66AFC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pic>
        <p:nvPicPr>
          <p:cNvPr id="6" name="Content Placeholder 5" descr="A diagram of a circle with arrows and a letter&#10;&#10;Description automatically generated">
            <a:extLst>
              <a:ext uri="{FF2B5EF4-FFF2-40B4-BE49-F238E27FC236}">
                <a16:creationId xmlns:a16="http://schemas.microsoft.com/office/drawing/2014/main" id="{8407D80A-6B67-DC40-930A-AB169A1D3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34" y="1397000"/>
            <a:ext cx="4142332" cy="47291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58BD3-C9EE-C84D-828A-4A869B30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162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2C645-5D9A-DE19-BD8E-4DFE148C6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45EC-6476-28B0-8F1B-D06B740D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60A0B-9F03-E9AF-1F4C-3778C5684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7CCFE-E19C-447A-3D3B-D10007A08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CBA805-C668-FF3F-9DC6-2F14250D5E25}"/>
              </a:ext>
            </a:extLst>
          </p:cNvPr>
          <p:cNvSpPr txBox="1">
            <a:spLocks/>
          </p:cNvSpPr>
          <p:nvPr/>
        </p:nvSpPr>
        <p:spPr>
          <a:xfrm>
            <a:off x="1500691" y="1564065"/>
            <a:ext cx="11250159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E</a:t>
            </a:r>
          </a:p>
          <a:p>
            <a:r>
              <a:rPr lang="en-US" dirty="0"/>
              <a:t>ii: Create new factor table by multiplying them together</a:t>
            </a:r>
          </a:p>
          <a:p>
            <a:r>
              <a:rPr lang="en-US" dirty="0"/>
              <a:t>iii: Create another new factor by summing over 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243D03D-4FC5-79E3-3CFA-91F0FE6C78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𝐸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243D03D-4FC5-79E3-3CFA-91F0FE6C78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50939" y="3253430"/>
              <a:ext cx="3440271" cy="3306979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252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4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9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378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943" t="-7937" r="-2151" b="-7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0.001900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0.000100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0.938120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0.059880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+e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0.000580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0.001420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-e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tx2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chemeClr val="tx2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chemeClr val="tx2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0.997002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BE81BBA-562E-A72D-3549-A24B3F4735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BE81BBA-562E-A72D-3549-A24B3F4735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1799079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412" t="-7937" r="-1765" b="-4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9389D6-0841-21DD-DAD6-5DBB88F46FC2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9389D6-0841-21DD-DAD6-5DBB88F46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4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6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8ABCF-19CD-503D-AFD0-A2D3E5FF6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20F3-188F-8AAD-5136-4D637FA3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179DB-6827-5BEB-6968-C9FC5889B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3(E): Eliminate hidden variable E (and return to list of tables)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068C7-A491-2D50-388B-654D9CFB6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61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486FD80-0251-F410-5C7E-C90D09E60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486FD80-0251-F410-5C7E-C90D09E60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2588779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412" t="-7937" r="-1765" b="-4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929573-720B-4B54-408C-92827289410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2929573-720B-4B54-408C-9282728941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7585272"/>
                  </p:ext>
                </p:extLst>
              </p:nvPr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5DE53B2-DBEF-F21C-3339-3A04009FAF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7832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5DE53B2-DBEF-F21C-3339-3A04009FAF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494749"/>
                  </p:ext>
                </p:extLst>
              </p:nvPr>
            </p:nvGraphicFramePr>
            <p:xfrm>
              <a:off x="557832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429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6BFEF73-72BC-1169-8CDC-BAF1EB9F57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0875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6BFEF73-72BC-1169-8CDC-BAF1EB9F57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473419"/>
                  </p:ext>
                </p:extLst>
              </p:nvPr>
            </p:nvGraphicFramePr>
            <p:xfrm>
              <a:off x="770875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AC6079-515D-9094-1A7C-0949AB8F7904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AC6079-515D-9094-1A7C-0949AB8F7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9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02621-1DB0-71E6-7026-FE1B3A65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9355-8D35-80C9-E63D-24F5D30F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B6342-E955-3F66-CC72-93FEBD00B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A26CA-1219-A5AA-4D8E-B5B6B6C22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62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4349CA4-45D4-AFD1-62EE-B5CA5F99B1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4349CA4-45D4-AFD1-62EE-B5CA5F99B1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412" t="-7937" r="-1765" b="-4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D9A7663-0639-6CC6-C422-0122D8C21E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D9A7663-0639-6CC6-C422-0122D8C21E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2C86E78-D48A-8D28-0EDD-3EF16207D79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7832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2C86E78-D48A-8D28-0EDD-3EF16207D79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7832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429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AC4371B-CBAE-DC39-4E74-D33AE61595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0875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AC4371B-CBAE-DC39-4E74-D33AE61595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0875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B648FC-D0C5-2748-02E9-116ED385C70C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B648FC-D0C5-2748-02E9-116ED385C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0467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B4ED7-8446-35E9-93A1-FE5EDDE6C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57FC-F905-75D7-696F-0613CFBA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5250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EA33E-8A98-542F-8D20-D724D69D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4B329-38ED-5A00-9401-5858B0616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63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2D2281F-929B-9ECF-3DDA-224D063ABE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2D2281F-929B-9ECF-3DDA-224D063ABE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712882"/>
                  </p:ext>
                </p:extLst>
              </p:nvPr>
            </p:nvGraphicFramePr>
            <p:xfrm>
              <a:off x="2151991" y="3253429"/>
              <a:ext cx="3277111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839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7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3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412" t="-7937" r="-1765" b="-407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F8451A1-4253-5CB1-0813-5A04729A7F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F8451A1-4253-5CB1-0813-5A04729A7F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F1E92A-9690-E3FB-D6FE-C4AE3D337A4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7832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F1E92A-9690-E3FB-D6FE-C4AE3D337A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960341"/>
                  </p:ext>
                </p:extLst>
              </p:nvPr>
            </p:nvGraphicFramePr>
            <p:xfrm>
              <a:off x="557832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429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AB33B07-98B1-24E6-1586-62785DD0B2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70875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AB33B07-98B1-24E6-1586-62785DD0B2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059928"/>
                  </p:ext>
                </p:extLst>
              </p:nvPr>
            </p:nvGraphicFramePr>
            <p:xfrm>
              <a:off x="770875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636D4D-CE66-599F-1923-8A58F80A5E9F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EF6484-847D-E601-89A8-ADD3F73444F4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EF6484-847D-E601-89A8-ADD3F7344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1731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CE3C4-9E12-099A-D7AB-D07D0CC9D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36C4-0041-3BEC-74C2-16370B78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5250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DF994-EC34-203A-3988-0DA0BB3E1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436DD-70DA-AC3B-19D1-0C963E1B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64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E447EF4-2BF4-9201-B415-C8DB94FC933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3192" y="3262555"/>
              <a:ext cx="2452282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58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1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31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E447EF4-2BF4-9201-B415-C8DB94FC93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658393"/>
                  </p:ext>
                </p:extLst>
              </p:nvPr>
            </p:nvGraphicFramePr>
            <p:xfrm>
              <a:off x="323192" y="3262555"/>
              <a:ext cx="2452282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58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1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31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7558" t="-7937" r="-2765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9E5623D-41F4-BCAD-6BF6-7069E1B5F83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656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9E5623D-41F4-BCAD-6BF6-7069E1B5F8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2403928"/>
                  </p:ext>
                </p:extLst>
              </p:nvPr>
            </p:nvGraphicFramePr>
            <p:xfrm>
              <a:off x="292656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429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67EBAB8-7E6A-E1CF-2ABC-C00A1CD93F8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5699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67EBAB8-7E6A-E1CF-2ABC-C00A1CD93F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0342495"/>
                  </p:ext>
                </p:extLst>
              </p:nvPr>
            </p:nvGraphicFramePr>
            <p:xfrm>
              <a:off x="505699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D37A38-5D36-4D25-921C-AAF7599BC810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A</a:t>
            </a:r>
          </a:p>
          <a:p>
            <a:r>
              <a:rPr lang="en-US" dirty="0"/>
              <a:t>ii: Create new factor table by multiplying them together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A269F663-9BB4-FACF-7D55-48EB5D5D2C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A269F663-9BB4-FACF-7D55-48EB5D5D2C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147447"/>
                  </p:ext>
                </p:extLst>
              </p:nvPr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4556" t="-7937" r="-1719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3B0024-A2A4-7CEA-4E3F-B160ED878B99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3B0024-A2A4-7CEA-4E3F-B160ED87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1251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17904-D890-9EA3-BFF1-2D0140E8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5A9C-41B5-1ADA-649B-30004FCF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5250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6455-017C-B331-77A5-11F5AD82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70520-D37C-A5CE-76A9-8864802DD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65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91FB3D5-A172-AF97-40C0-2B935267E9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3192" y="3262555"/>
              <a:ext cx="2452282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58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1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31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91FB3D5-A172-AF97-40C0-2B935267E9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3192" y="3262555"/>
              <a:ext cx="2452282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58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1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31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7558" t="-7937" r="-2765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838FDF4-8310-7AC3-9C8F-4A27450AE0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656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838FDF4-8310-7AC3-9C8F-4A27450AE04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656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429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933B2D-479D-6699-CA6F-6ED5E3A2964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5699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3933B2D-479D-6699-CA6F-6ED5E3A2964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5699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87F08-1D19-5A67-35AD-F1715F7CFD20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A</a:t>
            </a:r>
          </a:p>
          <a:p>
            <a:r>
              <a:rPr lang="en-US" dirty="0"/>
              <a:t>ii: Create new factor table by multiplying them together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3642127-C9D0-C32C-B995-193D7A78CA6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0.940020</m:t>
                                </m:r>
                                <m:r>
                                  <a:rPr lang="en-US" sz="1600" b="0" i="1" u="none" strike="noStrike" dirty="0" smtClean="0">
                                    <a:solidFill>
                                      <a:srgbClr val="33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⋅0.9⋅0.7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0.059980</m:t>
                                </m:r>
                                <m:r>
                                  <a:rPr lang="en-US" sz="1600" b="0" i="1" u="none" strike="noStrike" dirty="0" smtClean="0">
                                    <a:solidFill>
                                      <a:srgbClr val="33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⋅0.05⋅0.01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0.001578</m:t>
                                </m:r>
                                <m:r>
                                  <a:rPr lang="en-US" sz="1600" b="0" i="1" u="none" strike="noStrike" dirty="0" smtClean="0">
                                    <a:solidFill>
                                      <a:srgbClr val="33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⋅0.9⋅0.7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u="none" strike="noStrike" dirty="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0.998422</m:t>
                                </m:r>
                                <m:r>
                                  <a:rPr lang="en-US" sz="1600" b="0" i="1" u="none" strike="noStrike" dirty="0" smtClean="0">
                                    <a:solidFill>
                                      <a:srgbClr val="333399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⋅0.05⋅0.01</m:t>
                                </m:r>
                              </m:oMath>
                            </m:oMathPara>
                          </a14:m>
                          <a:endParaRPr lang="en-US" sz="1600" b="0" i="0" u="none" strike="noStrike" dirty="0">
                            <a:solidFill>
                              <a:srgbClr val="00B0F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3642127-C9D0-C32C-B995-193D7A78CA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851107"/>
                  </p:ext>
                </p:extLst>
              </p:nvPr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556" t="-7937" r="-1719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556" t="-113333" r="-1719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556" t="-213333" r="-1719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556" t="-308197" r="-1719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556" t="-415000" r="-1719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D580B4-468B-D606-BB56-A7E569F400DA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D580B4-468B-D606-BB56-A7E569F4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7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751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32313-8E91-6331-72CE-84720392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861C-D030-1B95-498A-4930510B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07D2-9362-2788-B0E9-8AE2CE9E0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1195C-69D0-1502-549C-586865EE3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66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C85E201-D880-CDC1-5EC4-FDF8E26F8E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3192" y="3262555"/>
              <a:ext cx="2452282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58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1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31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C85E201-D880-CDC1-5EC4-FDF8E26F8E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3192" y="3262555"/>
              <a:ext cx="2452282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58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01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31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7558" t="-7937" r="-2765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0.940020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0.059980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0.001578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F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F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F0"/>
                              </a:solidFill>
                              <a:effectLst/>
                              <a:latin typeface="+mn-lt"/>
                            </a:rPr>
                            <a:t>0.998422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08E0799-20C5-2688-FAB5-B731EF4B7D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656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08E0799-20C5-2688-FAB5-B731EF4B7D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6567" y="3262556"/>
              <a:ext cx="1981200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51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9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8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429" t="-7937" r="-357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0.05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1D8952C-2AD2-EA44-5740-0C9AEF4A601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5699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(+</m:t>
                                </m:r>
                                <m:r>
                                  <a:rPr lang="en-US" sz="1800" b="0" i="1" dirty="0" err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</m:t>
                                </m:r>
                                <m:r>
                                  <a:rPr lang="en-US" sz="1800" b="0" i="1" dirty="0" err="1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1D8952C-2AD2-EA44-5740-0C9AEF4A601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56992" y="3262555"/>
              <a:ext cx="2203922" cy="111290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82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8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11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4681" t="-7937" r="-3191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0.7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36" marB="45736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0.01</a:t>
                          </a:r>
                        </a:p>
                      </a:txBody>
                      <a:tcPr marT="45736" marB="4573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6B6358-B2DC-EB15-1769-2C3ED59E6EE1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A</a:t>
            </a:r>
          </a:p>
          <a:p>
            <a:r>
              <a:rPr lang="en-US" dirty="0"/>
              <a:t>ii: Create new factor table by multiplying them together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BA4A31D9-9467-3855-2DEF-63EBAF7C2E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0.592213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0.000030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0.000994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0.000499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BA4A31D9-9467-3855-2DEF-63EBAF7C2E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2798156"/>
                  </p:ext>
                </p:extLst>
              </p:nvPr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4556" t="-7937" r="-1719" b="-4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0.592213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0.000030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0.000994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0.000499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42745-DA48-E018-629F-7B88419EA1E1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42745-DA48-E018-629F-7B88419EA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7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3082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DDA75-AEBF-824C-A2AA-962CAA386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90758-835C-B838-6615-BF8FE4F0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4A044-4968-A1A7-EA44-5D824EFF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2C59E-4873-28F7-85E0-582732413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DBFD90-4ED4-EE47-007E-865F51736BF4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A</a:t>
            </a:r>
          </a:p>
          <a:p>
            <a:r>
              <a:rPr lang="en-US" dirty="0"/>
              <a:t>ii: Create new factor table by multiplying them together</a:t>
            </a:r>
          </a:p>
          <a:p>
            <a:r>
              <a:rPr lang="en-US" dirty="0"/>
              <a:t>iii: Create another new factor by summing over 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D7F499F-54AF-C1D6-BA15-EBB7AAA74EA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D7F499F-54AF-C1D6-BA15-EBB7AAA74E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925336"/>
                  </p:ext>
                </p:extLst>
              </p:nvPr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510" t="-7937" r="-2098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E7BB62C-AC40-7FAA-AFDD-810C6BB965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0.592213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0.000030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0.000994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0.000499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E7BB62C-AC40-7FAA-AFDD-810C6BB965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556" t="-7937" r="-1719" b="-4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0.592213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0.000030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0.000994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0.000499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C0C63-96FD-B6F9-2E81-FA2676D322F6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C0C63-96FD-B6F9-2E81-FA2676D32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5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6455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A2362-47ED-76E1-2E9A-7A28674F0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4CBC-C4F5-E75F-4649-0D4F1A6C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641E-70CB-9561-09CC-BB1C2D03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6BDFB-95CE-D0CD-A551-3CFAD8004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145867-D2F3-4C6F-D401-5814BAB9ACED}"/>
              </a:ext>
            </a:extLst>
          </p:cNvPr>
          <p:cNvSpPr txBox="1">
            <a:spLocks/>
          </p:cNvSpPr>
          <p:nvPr/>
        </p:nvSpPr>
        <p:spPr>
          <a:xfrm>
            <a:off x="1500692" y="1564065"/>
            <a:ext cx="10429540" cy="460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i: Collect all factors tables associated with A</a:t>
            </a:r>
          </a:p>
          <a:p>
            <a:r>
              <a:rPr lang="en-US" dirty="0"/>
              <a:t>ii: Create new factor table by multiplying them together</a:t>
            </a:r>
          </a:p>
          <a:p>
            <a:r>
              <a:rPr lang="en-US" dirty="0"/>
              <a:t>iii: Create another new factor by summing over 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25C19A9-42EE-69F8-C22D-953F2281054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25C19A9-42EE-69F8-C22D-953F228105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662377"/>
                  </p:ext>
                </p:extLst>
              </p:nvPr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510" t="-7937" r="-2098" b="-2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ED3A99D-ECC3-237A-53B8-3888C051D40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 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0.592213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0.000030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0.000994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0.000499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ED3A99D-ECC3-237A-53B8-3888C051D4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6243735"/>
                  </p:ext>
                </p:extLst>
              </p:nvPr>
            </p:nvGraphicFramePr>
            <p:xfrm>
              <a:off x="7820810" y="3271285"/>
              <a:ext cx="4109426" cy="184397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48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79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78715">
                      <a:extLst>
                        <a:ext uri="{9D8B030D-6E8A-4147-A177-3AD203B41FA5}">
                          <a16:colId xmlns:a16="http://schemas.microsoft.com/office/drawing/2014/main" val="25100084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322531253"/>
                        </a:ext>
                      </a:extLst>
                    </a:gridCol>
                    <a:gridCol w="21192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556" t="-7937" r="-1719" b="-4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0.592213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+b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0.000030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</a:rPr>
                            <a:t>+a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0.000994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rgbClr val="00B050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-a</a:t>
                          </a:r>
                          <a:endParaRPr lang="en-US" sz="1800" b="0" dirty="0">
                            <a:solidFill>
                              <a:srgbClr val="00B050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B05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0.000499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00B05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3A18E-BAE7-D7CC-06CB-32AFB1EC0D3A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3A18E-BAE7-D7CC-06CB-32AFB1EC0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5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0922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62B01-E1C9-9700-B3EB-7F0D831BE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FFBC-2DD8-E615-165F-D17C4058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2CCB7-16CA-D0BE-9318-1952F81B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3(A): Eliminate hidden variable A (and return to list of tables)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4ED8C-1E80-2D05-CA89-DB31BB1F3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69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1866FF8-DE6E-9D28-6F47-584E122E468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1866FF8-DE6E-9D28-6F47-584E122E468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510" t="-7937" r="-2098" b="-2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7B2982-5328-211F-6A9D-5A4A9248B66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57B2982-5328-211F-6A9D-5A4A9248B66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AF11B8-4F8F-11AC-7828-50B56BF8F53F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AF11B8-4F8F-11AC-7828-50B56BF8F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5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93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AF31-9D1A-1671-2830-D429BC7D4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EEF29E0-75C7-F778-5A6B-E1378780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Bayes Nets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94D2AD09-4481-14BF-DFAF-C56C33FFC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I: Representation and Independence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4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8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4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III: Approximate Inference</a:t>
            </a:r>
            <a:endParaRPr lang="en-US" sz="1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01866B-5B01-8C7B-653B-A36386F8A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DC575-B3DA-4894-AC1D-D96F1860F14D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CBF881-B288-A50A-BD54-85D570D0E5AB}"/>
              </a:ext>
            </a:extLst>
          </p:cNvPr>
          <p:cNvCxnSpPr/>
          <p:nvPr/>
        </p:nvCxnSpPr>
        <p:spPr>
          <a:xfrm>
            <a:off x="457200" y="2667000"/>
            <a:ext cx="4572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7182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062EC-6C69-DA0B-0931-E221D1C37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B80D-70CC-5A3A-E4E9-7B022D32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5250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BFBB4-91D5-2019-E59C-0E8E21EDE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4: Multiply remaining factor tables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17E0-74E5-5BFC-CC37-08D158199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70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49C540-1FB4-80CF-0E9C-095FD6428E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49C540-1FB4-80CF-0E9C-095FD6428E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510" t="-7937" r="-2098" b="-2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C159260-B215-11A4-B230-EF35F1023CE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C159260-B215-11A4-B230-EF35F1023CE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1AE3D3-9BC4-DD10-14AB-E578027C45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1AE3D3-9BC4-DD10-14AB-E578027C45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566463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73E70F-214C-370B-BBA3-0A2DCD1FE0AA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73E70F-214C-370B-BBA3-0A2DCD1FE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806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5BDE9-7AD3-1675-448C-3A71E0839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1B66-125B-08BB-0A4B-EDC070B8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5250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2706-7FD7-C624-5736-65353B5C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4: Multiply remaining factor tables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9C01B-238E-FAD8-1295-CF1E7823E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71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B47DAB0-03F7-F31D-A077-AEEE8845D8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B47DAB0-03F7-F31D-A077-AEEE8845D8F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510" t="-7937" r="-2098" b="-2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008C01F-C539-DF4A-BE08-707CE86EC63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008C01F-C539-DF4A-BE08-707CE86EC63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80FAEC8-0165-8039-F86A-B3E311452A8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0.001</m:t>
                                </m:r>
                                <m:r>
                                  <a:rPr lang="en-US" sz="18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⋅</m:t>
                                </m:r>
                                <m:r>
                                  <a:rPr lang="en-US" sz="1800" b="0" i="1" u="none" strike="noStrike" dirty="0" smtClean="0">
                                    <a:solidFill>
                                      <a:srgbClr val="D60093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0.592243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0.999</m:t>
                                </m:r>
                                <m:r>
                                  <a:rPr lang="en-US" sz="18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⋅</m:t>
                                </m:r>
                                <m:r>
                                  <a:rPr lang="en-US" sz="1800" b="0" i="1" u="none" strike="noStrike" dirty="0" smtClean="0">
                                    <a:solidFill>
                                      <a:srgbClr val="D60093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0.001493</m:t>
                                </m:r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80FAEC8-0165-8039-F86A-B3E311452A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0736099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113333" r="-1662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2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A01974-BBDD-527C-6568-BAB964B732E4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A01974-BBDD-527C-6568-BAB964B73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5362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3A7A2-475E-7C0F-90BE-5C6A56CAE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D5D4-C2F0-F004-7C05-4D78306C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601200" cy="1143000"/>
          </a:xfrm>
        </p:spPr>
        <p:txBody>
          <a:bodyPr/>
          <a:lstStyle/>
          <a:p>
            <a:r>
              <a:rPr lang="en-US" dirty="0"/>
              <a:t>Example (with numbers!)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99F6-BAD4-C1CF-6CDE-7B31FDA23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287938" cy="460088"/>
          </a:xfrm>
        </p:spPr>
        <p:txBody>
          <a:bodyPr/>
          <a:lstStyle/>
          <a:p>
            <a:r>
              <a:rPr lang="en-US" dirty="0"/>
              <a:t>Step 4: Multiply remaining factor tables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B98E2-A638-CB6E-B315-D55519F96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72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0158074-66D2-958F-09C7-7F2C830D707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D60093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0158074-66D2-958F-09C7-7F2C830D707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1991" y="3253429"/>
              <a:ext cx="3277111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22631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17410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510" t="-7937" r="-2098" b="-2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0.592243</a:t>
                          </a:r>
                          <a:endParaRPr lang="en-US" sz="1800" b="0" i="0" u="none" strike="noStrike" dirty="0">
                            <a:solidFill>
                              <a:srgbClr val="D60093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D60093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dirty="0">
                            <a:solidFill>
                              <a:srgbClr val="D60093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D60093"/>
                              </a:solidFill>
                              <a:effectLst/>
                              <a:latin typeface="+mn-lt"/>
                            </a:rPr>
                            <a:t>0.001493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D6009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5552DC9-90D8-4F68-294E-1A72AD338A8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dirty="0" smtClean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dirty="0">
                                        <a:solidFill>
                                          <a:srgbClr val="333399"/>
                                        </a:solidFill>
                                        <a:latin typeface="Cambria Math" panose="02040503050406030204" pitchFamily="18" charset="0"/>
                                        <a:cs typeface="Calibri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b="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5552DC9-90D8-4F68-294E-1A72AD338A8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366" y="3258953"/>
              <a:ext cx="1295400" cy="1107381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600" t="-8197" r="-480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+b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91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dirty="0">
                            <a:solidFill>
                              <a:srgbClr val="333399"/>
                            </a:solidFill>
                            <a:latin typeface="Calibri"/>
                            <a:cs typeface="Calibri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333399"/>
                              </a:solidFill>
                              <a:latin typeface="Calibri"/>
                              <a:cs typeface="Calibri"/>
                            </a:rPr>
                            <a:t>0.999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2A95414-3B1F-E133-5DD5-484EE4FF3A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kern="1200" dirty="0" smtClean="0">
                                        <a:solidFill>
                                          <a:srgbClr val="E8851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libri"/>
                                      </a:rPr>
                                      <m:t>9</m:t>
                                    </m:r>
                                  </m:sub>
                                </m:sSub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(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𝐵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𝑗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,+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𝑚</m:t>
                                </m:r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0.000592</m:t>
                                </m:r>
                              </m:oMath>
                            </m:oMathPara>
                          </a14:m>
                          <a:endParaRPr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2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kern="1200" dirty="0" smtClean="0">
                                    <a:solidFill>
                                      <a:srgbClr val="E8851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  <m:t>0.001492</m:t>
                                </m:r>
                              </m:oMath>
                            </m:oMathPara>
                          </a14:m>
                          <a:endParaRPr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2A95414-3B1F-E133-5DD5-484EE4FF3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2892332"/>
                  </p:ext>
                </p:extLst>
              </p:nvPr>
            </p:nvGraphicFramePr>
            <p:xfrm>
              <a:off x="6491904" y="3258048"/>
              <a:ext cx="3700967" cy="1112467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4951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62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746415541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0963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7937" r="-1662" b="-2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+b</a:t>
                          </a: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113333" r="-1662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kern="120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  <a:sym typeface="Symbol"/>
                            </a:rPr>
                            <a:t>-b</a:t>
                          </a:r>
                          <a:endParaRPr lang="en-US" sz="1800" b="0" kern="1200" dirty="0">
                            <a:solidFill>
                              <a:srgbClr val="E88510"/>
                            </a:solidFill>
                            <a:latin typeface="Calibri"/>
                            <a:ea typeface="+mn-ea"/>
                            <a:cs typeface="Calibri"/>
                          </a:endParaRPr>
                        </a:p>
                      </a:txBody>
                      <a:tcPr marT="45716" marB="45716">
                        <a:lnL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+j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noProof="0" dirty="0">
                              <a:solidFill>
                                <a:srgbClr val="E88510"/>
                              </a:solidFill>
                              <a:latin typeface="Calibri"/>
                              <a:ea typeface="+mn-ea"/>
                              <a:cs typeface="Calibri"/>
                            </a:rPr>
                            <a:t>+m</a:t>
                          </a:r>
                        </a:p>
                      </a:txBody>
                      <a:tcPr marT="45716" marB="4571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E8851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29" t="-213333" r="-1662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537875-E109-39B2-EEB8-26A96A26D767}"/>
                  </a:ext>
                </a:extLst>
              </p:cNvPr>
              <p:cNvSpPr txBox="1"/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a:rPr lang="en-US" sz="2800" i="1" dirty="0" err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537875-E109-39B2-EEB8-26A96A26D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34" y="238472"/>
                <a:ext cx="3535007" cy="523220"/>
              </a:xfrm>
              <a:prstGeom prst="rect">
                <a:avLst/>
              </a:prstGeom>
              <a:blipFill>
                <a:blip r:embed="rId6"/>
                <a:stretch>
                  <a:fillRect l="-344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5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Variable Elimination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A58A-EE88-4E3D-BCBA-3B30C1B30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62FD4F-CAFC-4E27-BAC6-39027A479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60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4093443" cy="1286637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dirty="0" err="1">
                <a:solidFill>
                  <a:srgbClr val="CC0000"/>
                </a:solidFill>
                <a:ea typeface="ＭＳ Ｐゴシック" pitchFamily="34" charset="-128"/>
              </a:rPr>
              <a:t>pointwise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(similar to a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database join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x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191000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4151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461" y="418653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2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4"/>
          <p:cNvGraphicFramePr>
            <a:graphicFrameLocks noGrp="1"/>
          </p:cNvGraphicFramePr>
          <p:nvPr/>
        </p:nvGraphicFramePr>
        <p:xfrm>
          <a:off x="4953000" y="47244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4"/>
          <p:cNvGraphicFramePr>
            <a:graphicFrameLocks noGrp="1"/>
          </p:cNvGraphicFramePr>
          <p:nvPr/>
        </p:nvGraphicFramePr>
        <p:xfrm>
          <a:off x="2971800" y="49530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graphicFrame>
        <p:nvGraphicFramePr>
          <p:cNvPr id="1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545C9-F838-4D60-98A0-335863BF0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3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162800" cy="1295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  x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 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J,M|A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61" y="4186535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861" y="41910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factor-a-fal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10" y="4215548"/>
            <a:ext cx="2108415" cy="1401811"/>
          </a:xfrm>
          <a:prstGeom prst="rect">
            <a:avLst/>
          </a:prstGeom>
        </p:spPr>
      </p:pic>
      <p:pic>
        <p:nvPicPr>
          <p:cNvPr id="13" name="Picture 12" descr="factor-a-tr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2000"/>
            <a:ext cx="2375065" cy="153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4200" y="579120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5586" y="5257800"/>
            <a:ext cx="86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169" y="3657600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D574FF-A7B8-4370-9BE4-95104925A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10591800" cy="2057400"/>
          </a:xfrm>
        </p:spPr>
        <p:txBody>
          <a:bodyPr/>
          <a:lstStyle/>
          <a:p>
            <a:pPr lvl="4"/>
            <a:endParaRPr lang="en-US" sz="14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Example: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</a:t>
            </a:r>
            <a:r>
              <a:rPr lang="en-US" sz="2800" dirty="0">
                <a:solidFill>
                  <a:schemeClr val="tx2"/>
                </a:solidFill>
              </a:rPr>
              <a:t>) 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V,W</a:t>
            </a:r>
            <a:r>
              <a:rPr lang="en-US" sz="2800" dirty="0">
                <a:solidFill>
                  <a:schemeClr val="tx2"/>
                </a:solidFill>
              </a:rPr>
              <a:t>)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3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W,X</a:t>
            </a:r>
            <a:r>
              <a:rPr lang="en-US" sz="2800" dirty="0">
                <a:solidFill>
                  <a:schemeClr val="tx2"/>
                </a:solidFill>
              </a:rPr>
              <a:t>)  =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4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U,V,W,X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8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Sizes: </a:t>
            </a:r>
            <a:r>
              <a:rPr lang="en-US" sz="2800" dirty="0">
                <a:solidFill>
                  <a:schemeClr val="tx2"/>
                </a:solidFill>
              </a:rPr>
              <a:t>[10,10]  x  [10,10] x  [10,10] =  [10,10,10,10] 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I.e., 300 numbers blows up to 10,000 numbers!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Factor blowup can make VE very expensive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CC00CC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71D3B-7BD9-4421-884B-3C5DB6FBB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930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505796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   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Shrinks a factor to a smaller one</a:t>
            </a:r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A,j</a:t>
            </a:r>
            <a:r>
              <a:rPr lang="en-US" sz="2400" dirty="0">
                <a:solidFill>
                  <a:schemeClr val="tx2"/>
                </a:solidFill>
              </a:rPr>
              <a:t>) +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 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/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87789" y="4491653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out 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3699B-BECD-4C6F-BEC2-181B3C8B6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73" y="3352800"/>
            <a:ext cx="4598193" cy="32524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11847766" cy="35559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|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dirty="0" err="1">
                <a:solidFill>
                  <a:srgbClr val="FF0000"/>
                </a:solidFill>
              </a:rPr>
              <a:t>,</a:t>
            </a:r>
            <a:r>
              <a:rPr lang="en-US" i="1" dirty="0" err="1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i="1" dirty="0" err="1">
                <a:solidFill>
                  <a:srgbClr val="00B050"/>
                </a:solidFill>
              </a:rPr>
              <a:t>j</a:t>
            </a:r>
            <a:r>
              <a:rPr lang="en-US" dirty="0" err="1">
                <a:solidFill>
                  <a:srgbClr val="00B050"/>
                </a:solidFill>
              </a:rPr>
              <a:t>|</a:t>
            </a:r>
            <a:r>
              <a:rPr lang="en-US" i="1" dirty="0" err="1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3333FF"/>
                </a:solidFill>
              </a:rPr>
              <a:t>P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 err="1">
                <a:solidFill>
                  <a:srgbClr val="3333FF"/>
                </a:solidFill>
              </a:rPr>
              <a:t>m</a:t>
            </a:r>
            <a:r>
              <a:rPr lang="en-US" dirty="0" err="1">
                <a:solidFill>
                  <a:srgbClr val="3333FF"/>
                </a:solidFill>
              </a:rPr>
              <a:t>|</a:t>
            </a:r>
            <a:r>
              <a:rPr lang="en-US" i="1" dirty="0" err="1">
                <a:solidFill>
                  <a:srgbClr val="3333FF"/>
                </a:solidFill>
              </a:rPr>
              <a:t>a</a:t>
            </a:r>
            <a:r>
              <a:rPr lang="en-US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400" dirty="0">
                <a:solidFill>
                  <a:srgbClr val="CC00CC"/>
                </a:solidFill>
              </a:rPr>
              <a:t>                          </a:t>
            </a:r>
            <a:r>
              <a:rPr lang="en-US" sz="2400" dirty="0">
                <a:solidFill>
                  <a:schemeClr val="accent2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(+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|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dirty="0" err="1">
                <a:solidFill>
                  <a:srgbClr val="FF0000"/>
                </a:solidFill>
              </a:rPr>
              <a:t>,</a:t>
            </a:r>
            <a:r>
              <a:rPr lang="en-US" i="1" dirty="0" err="1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i="1" dirty="0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|+</a:t>
            </a:r>
            <a:r>
              <a:rPr lang="en-US" i="1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3333FF"/>
                </a:solidFill>
              </a:rPr>
              <a:t>P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m</a:t>
            </a:r>
            <a:r>
              <a:rPr lang="en-US" dirty="0">
                <a:solidFill>
                  <a:srgbClr val="3333FF"/>
                </a:solidFill>
              </a:rPr>
              <a:t>|+</a:t>
            </a:r>
            <a:r>
              <a:rPr lang="en-US" i="1" dirty="0">
                <a:solidFill>
                  <a:srgbClr val="3333FF"/>
                </a:solidFill>
              </a:rPr>
              <a:t>a</a:t>
            </a:r>
            <a:r>
              <a:rPr lang="en-US" dirty="0">
                <a:solidFill>
                  <a:srgbClr val="3333FF"/>
                </a:solidFill>
              </a:rPr>
              <a:t>)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+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sym typeface="Symbol"/>
              </a:rPr>
              <a:t>-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|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dirty="0" err="1">
                <a:solidFill>
                  <a:srgbClr val="FF0000"/>
                </a:solidFill>
              </a:rPr>
              <a:t>,</a:t>
            </a:r>
            <a:r>
              <a:rPr lang="en-US" i="1" dirty="0" err="1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i="1" dirty="0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|</a:t>
            </a:r>
            <a:r>
              <a:rPr lang="en-US" dirty="0">
                <a:solidFill>
                  <a:srgbClr val="00B050"/>
                </a:solidFill>
                <a:sym typeface="Symbol"/>
              </a:rPr>
              <a:t>-</a:t>
            </a:r>
            <a:r>
              <a:rPr lang="en-US" i="1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3333FF"/>
                </a:solidFill>
              </a:rPr>
              <a:t>P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m</a:t>
            </a:r>
            <a:r>
              <a:rPr lang="en-US" dirty="0">
                <a:solidFill>
                  <a:srgbClr val="3333FF"/>
                </a:solidFill>
              </a:rPr>
              <a:t>|</a:t>
            </a:r>
            <a:r>
              <a:rPr lang="en-US" dirty="0">
                <a:solidFill>
                  <a:srgbClr val="3333FF"/>
                </a:solidFill>
                <a:sym typeface="Symbol"/>
              </a:rPr>
              <a:t>-</a:t>
            </a:r>
            <a:r>
              <a:rPr lang="en-US" i="1" dirty="0">
                <a:solidFill>
                  <a:srgbClr val="3333FF"/>
                </a:solidFill>
              </a:rPr>
              <a:t>a</a:t>
            </a:r>
            <a:r>
              <a:rPr lang="en-US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>
                <a:solidFill>
                  <a:srgbClr val="CC00CC"/>
                </a:solidFill>
              </a:rPr>
              <a:t>                      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i="1" dirty="0">
                <a:solidFill>
                  <a:srgbClr val="990099"/>
                </a:solidFill>
              </a:rPr>
              <a:t>P</a:t>
            </a:r>
            <a:r>
              <a:rPr lang="en-US" dirty="0">
                <a:solidFill>
                  <a:srgbClr val="990099"/>
                </a:solidFill>
              </a:rPr>
              <a:t>(+</a:t>
            </a:r>
            <a:r>
              <a:rPr lang="en-US" i="1" dirty="0" err="1">
                <a:solidFill>
                  <a:srgbClr val="990099"/>
                </a:solidFill>
              </a:rPr>
              <a:t>a,j,m</a:t>
            </a:r>
            <a:r>
              <a:rPr lang="en-US" dirty="0" err="1">
                <a:solidFill>
                  <a:srgbClr val="990099"/>
                </a:solidFill>
              </a:rPr>
              <a:t>|</a:t>
            </a:r>
            <a:r>
              <a:rPr lang="en-US" i="1" dirty="0" err="1">
                <a:solidFill>
                  <a:srgbClr val="990099"/>
                </a:solidFill>
              </a:rPr>
              <a:t>B</a:t>
            </a:r>
            <a:r>
              <a:rPr lang="en-US" dirty="0" err="1">
                <a:solidFill>
                  <a:srgbClr val="990099"/>
                </a:solidFill>
              </a:rPr>
              <a:t>,</a:t>
            </a:r>
            <a:r>
              <a:rPr lang="en-US" i="1" dirty="0" err="1">
                <a:solidFill>
                  <a:srgbClr val="990099"/>
                </a:solidFill>
              </a:rPr>
              <a:t>e</a:t>
            </a:r>
            <a:r>
              <a:rPr lang="en-US" dirty="0">
                <a:solidFill>
                  <a:srgbClr val="990099"/>
                </a:solidFill>
              </a:rPr>
              <a:t>) </a:t>
            </a:r>
            <a:r>
              <a:rPr lang="en-US" dirty="0">
                <a:solidFill>
                  <a:schemeClr val="accent2"/>
                </a:solidFill>
              </a:rPr>
              <a:t>+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990099"/>
                </a:solidFill>
              </a:rPr>
              <a:t>P</a:t>
            </a:r>
            <a:r>
              <a:rPr lang="en-US" dirty="0">
                <a:solidFill>
                  <a:srgbClr val="990099"/>
                </a:solidFill>
              </a:rPr>
              <a:t>(</a:t>
            </a:r>
            <a:r>
              <a:rPr lang="en-US" dirty="0">
                <a:solidFill>
                  <a:srgbClr val="990099"/>
                </a:solidFill>
                <a:sym typeface="Symbol"/>
              </a:rPr>
              <a:t>-</a:t>
            </a:r>
            <a:r>
              <a:rPr lang="en-US" i="1" dirty="0" err="1">
                <a:solidFill>
                  <a:srgbClr val="990099"/>
                </a:solidFill>
              </a:rPr>
              <a:t>a,j,m</a:t>
            </a:r>
            <a:r>
              <a:rPr lang="en-US" dirty="0" err="1">
                <a:solidFill>
                  <a:srgbClr val="990099"/>
                </a:solidFill>
              </a:rPr>
              <a:t>|</a:t>
            </a:r>
            <a:r>
              <a:rPr lang="en-US" i="1" dirty="0" err="1">
                <a:solidFill>
                  <a:srgbClr val="990099"/>
                </a:solidFill>
              </a:rPr>
              <a:t>B</a:t>
            </a:r>
            <a:r>
              <a:rPr lang="en-US" dirty="0" err="1">
                <a:solidFill>
                  <a:srgbClr val="990099"/>
                </a:solidFill>
              </a:rPr>
              <a:t>,</a:t>
            </a:r>
            <a:r>
              <a:rPr lang="en-US" i="1" dirty="0" err="1">
                <a:solidFill>
                  <a:srgbClr val="990099"/>
                </a:solidFill>
              </a:rPr>
              <a:t>e</a:t>
            </a:r>
            <a:r>
              <a:rPr lang="en-US" dirty="0">
                <a:solidFill>
                  <a:srgbClr val="990099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>
                <a:solidFill>
                  <a:schemeClr val="accent2"/>
                </a:solidFill>
              </a:rPr>
              <a:t>                       = </a:t>
            </a:r>
            <a:r>
              <a:rPr lang="en-US" i="1" dirty="0">
                <a:solidFill>
                  <a:srgbClr val="990099"/>
                </a:solidFill>
              </a:rPr>
              <a:t>P</a:t>
            </a:r>
            <a:r>
              <a:rPr lang="en-US" dirty="0">
                <a:solidFill>
                  <a:srgbClr val="990099"/>
                </a:solidFill>
              </a:rPr>
              <a:t>(</a:t>
            </a:r>
            <a:r>
              <a:rPr lang="en-US" i="1" dirty="0" err="1">
                <a:solidFill>
                  <a:srgbClr val="990099"/>
                </a:solidFill>
              </a:rPr>
              <a:t>j,m</a:t>
            </a:r>
            <a:r>
              <a:rPr lang="en-US" dirty="0" err="1">
                <a:solidFill>
                  <a:srgbClr val="990099"/>
                </a:solidFill>
              </a:rPr>
              <a:t>|</a:t>
            </a:r>
            <a:r>
              <a:rPr lang="en-US" i="1" dirty="0" err="1">
                <a:solidFill>
                  <a:srgbClr val="990099"/>
                </a:solidFill>
              </a:rPr>
              <a:t>B</a:t>
            </a:r>
            <a:r>
              <a:rPr lang="en-US" dirty="0" err="1">
                <a:solidFill>
                  <a:srgbClr val="990099"/>
                </a:solidFill>
              </a:rPr>
              <a:t>,</a:t>
            </a:r>
            <a:r>
              <a:rPr lang="en-US" i="1" dirty="0" err="1">
                <a:solidFill>
                  <a:srgbClr val="990099"/>
                </a:solidFill>
              </a:rPr>
              <a:t>e</a:t>
            </a:r>
            <a:r>
              <a:rPr lang="en-US" dirty="0">
                <a:solidFill>
                  <a:srgbClr val="990099"/>
                </a:solidFill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0D8AA-6140-495B-BA10-F0089CC72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What is the probability of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this</a:t>
                </a:r>
                <a:r>
                  <a:rPr lang="en-US" sz="2800" dirty="0">
                    <a:solidFill>
                      <a:schemeClr val="tx1"/>
                    </a:solidFill>
                  </a:rPr>
                  <a:t> given what I know?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What are the probabilities of all the possible outcomes (given what I know)?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Which outcome is the most likely outcome (given what I know)?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975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0CCE7-552D-4C19-AA0F-5C2F2FFE9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9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What is the probability of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this</a:t>
                </a:r>
                <a:r>
                  <a:rPr lang="en-US" sz="2800" dirty="0">
                    <a:solidFill>
                      <a:schemeClr val="tx1"/>
                    </a:solidFill>
                  </a:rPr>
                  <a:t> given what I know?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What are the probabilities of all the possible outcomes (given what I know)?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Which outcome is the most likely outcome (given what I know)?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975" t="-1220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6E15F-C240-4A31-860B-7B54BA9C4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48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86936</TotalTime>
  <Words>6979</Words>
  <Application>Microsoft Office PowerPoint</Application>
  <PresentationFormat>Widescreen</PresentationFormat>
  <Paragraphs>2090</Paragraphs>
  <Slides>78</Slides>
  <Notes>26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ＭＳ Ｐゴシック</vt:lpstr>
      <vt:lpstr>Aptos Narrow</vt:lpstr>
      <vt:lpstr>Arial</vt:lpstr>
      <vt:lpstr>Calibri</vt:lpstr>
      <vt:lpstr>Cambria Math</vt:lpstr>
      <vt:lpstr>Courier New</vt:lpstr>
      <vt:lpstr>Palatino</vt:lpstr>
      <vt:lpstr>Symbol</vt:lpstr>
      <vt:lpstr>Times New Roman</vt:lpstr>
      <vt:lpstr>Wingdings</vt:lpstr>
      <vt:lpstr>188theme2</vt:lpstr>
      <vt:lpstr>AI: Representation and Problem Solving </vt:lpstr>
      <vt:lpstr>Announcements</vt:lpstr>
      <vt:lpstr>Bayes Nets</vt:lpstr>
      <vt:lpstr>Markov blanket</vt:lpstr>
      <vt:lpstr>Markov blanket</vt:lpstr>
      <vt:lpstr>Markov blanket</vt:lpstr>
      <vt:lpstr>Bayes Nets</vt:lpstr>
      <vt:lpstr>Queries</vt:lpstr>
      <vt:lpstr>Queries</vt:lpstr>
      <vt:lpstr>Queries</vt:lpstr>
      <vt:lpstr>Poll 1</vt:lpstr>
      <vt:lpstr>Poll 2</vt:lpstr>
      <vt:lpstr>Normalization</vt:lpstr>
      <vt:lpstr>Bayes Nets in the Wild</vt:lpstr>
      <vt:lpstr>Bayes Nets in the Wild</vt:lpstr>
      <vt:lpstr>Bayes Nets in the Wild</vt:lpstr>
      <vt:lpstr>Inference</vt:lpstr>
      <vt:lpstr>Answer Any Query from Bayes Net</vt:lpstr>
      <vt:lpstr>Next: Answer Any Query from Bayes Net</vt:lpstr>
      <vt:lpstr>Example: Alarm Network</vt:lpstr>
      <vt:lpstr>Example: Alarm Network</vt:lpstr>
      <vt:lpstr>Example: Alarm Network</vt:lpstr>
      <vt:lpstr>Example: Alarm Network</vt:lpstr>
      <vt:lpstr>Inference by Enumeration in Bayes Net</vt:lpstr>
      <vt:lpstr>Can we do better?</vt:lpstr>
      <vt:lpstr>Can we do better?</vt:lpstr>
      <vt:lpstr>Inference Overview</vt:lpstr>
      <vt:lpstr>Factor Tables</vt:lpstr>
      <vt:lpstr>Variable elimination: The basic ideas</vt:lpstr>
      <vt:lpstr>Variable elimination: The basic ideas</vt:lpstr>
      <vt:lpstr>Variable Elimination</vt:lpstr>
      <vt:lpstr>Example</vt:lpstr>
      <vt:lpstr>Example</vt:lpstr>
      <vt:lpstr>Example</vt:lpstr>
      <vt:lpstr>Example</vt:lpstr>
      <vt:lpstr>Example</vt:lpstr>
      <vt:lpstr>Example</vt:lpstr>
      <vt:lpstr>Example summary</vt:lpstr>
      <vt:lpstr>Variable elimination: The basic ideas</vt:lpstr>
      <vt:lpstr>Order matters</vt:lpstr>
      <vt:lpstr>VE: Computational and Space Complexity</vt:lpstr>
      <vt:lpstr>VE: Computational and Space Complexity</vt:lpstr>
      <vt:lpstr>Another example</vt:lpstr>
      <vt:lpstr>New Example</vt:lpstr>
      <vt:lpstr>Poll 3</vt:lpstr>
      <vt:lpstr>PowerPoint Presentation</vt:lpstr>
      <vt:lpstr>PowerPoint Presentation</vt:lpstr>
      <vt:lpstr>Bayes Nets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Example (with numbers!)</vt:lpstr>
      <vt:lpstr>Additional Variable Elimination Slides</vt:lpstr>
      <vt:lpstr>Operation 1: Pointwise product</vt:lpstr>
      <vt:lpstr>Example: Making larger factors</vt:lpstr>
      <vt:lpstr>Example: Making larger factors</vt:lpstr>
      <vt:lpstr>Operation 2: Summing out a variable</vt:lpstr>
      <vt:lpstr>Summing out from a product of factors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 nets inference</dc:title>
  <dc:creator>Preferred Customer</dc:creator>
  <cp:lastModifiedBy>Vincent Conitzer</cp:lastModifiedBy>
  <cp:revision>2851</cp:revision>
  <cp:lastPrinted>2014-02-18T19:00:09Z</cp:lastPrinted>
  <dcterms:created xsi:type="dcterms:W3CDTF">2004-08-27T04:16:05Z</dcterms:created>
  <dcterms:modified xsi:type="dcterms:W3CDTF">2025-04-02T00:15:58Z</dcterms:modified>
</cp:coreProperties>
</file>