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ink/ink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sldIdLst>
    <p:sldId id="663" r:id="rId2"/>
    <p:sldId id="1773" r:id="rId3"/>
    <p:sldId id="1899" r:id="rId4"/>
    <p:sldId id="2012" r:id="rId5"/>
    <p:sldId id="1917" r:id="rId6"/>
    <p:sldId id="1775" r:id="rId7"/>
    <p:sldId id="2011" r:id="rId8"/>
    <p:sldId id="1903" r:id="rId9"/>
    <p:sldId id="1779" r:id="rId10"/>
    <p:sldId id="1780" r:id="rId11"/>
    <p:sldId id="1781" r:id="rId12"/>
    <p:sldId id="1803" r:id="rId13"/>
    <p:sldId id="1902" r:id="rId14"/>
    <p:sldId id="1821" r:id="rId15"/>
    <p:sldId id="1920" r:id="rId16"/>
    <p:sldId id="1900" r:id="rId17"/>
    <p:sldId id="1833" r:id="rId18"/>
    <p:sldId id="2009" r:id="rId19"/>
    <p:sldId id="1835" r:id="rId20"/>
    <p:sldId id="1837" r:id="rId21"/>
    <p:sldId id="1838" r:id="rId22"/>
    <p:sldId id="1839" r:id="rId23"/>
    <p:sldId id="1840" r:id="rId24"/>
    <p:sldId id="1841" r:id="rId25"/>
    <p:sldId id="1826" r:id="rId26"/>
    <p:sldId id="1827" r:id="rId27"/>
    <p:sldId id="1829" r:id="rId28"/>
    <p:sldId id="1843" r:id="rId29"/>
    <p:sldId id="1788" r:id="rId30"/>
    <p:sldId id="1905" r:id="rId31"/>
    <p:sldId id="1813" r:id="rId32"/>
    <p:sldId id="1791" r:id="rId33"/>
    <p:sldId id="1850" r:id="rId34"/>
    <p:sldId id="1851" r:id="rId35"/>
    <p:sldId id="1906" r:id="rId36"/>
    <p:sldId id="1867" r:id="rId37"/>
    <p:sldId id="1907" r:id="rId38"/>
    <p:sldId id="1853" r:id="rId39"/>
    <p:sldId id="1866" r:id="rId40"/>
    <p:sldId id="1879" r:id="rId41"/>
    <p:sldId id="1911" r:id="rId42"/>
    <p:sldId id="1921" r:id="rId43"/>
    <p:sldId id="1912" r:id="rId44"/>
    <p:sldId id="1844" r:id="rId45"/>
    <p:sldId id="1792" r:id="rId46"/>
    <p:sldId id="1793" r:id="rId47"/>
    <p:sldId id="1845" r:id="rId48"/>
    <p:sldId id="1794" r:id="rId49"/>
    <p:sldId id="1914" r:id="rId50"/>
    <p:sldId id="1822" r:id="rId51"/>
    <p:sldId id="1823" r:id="rId52"/>
  </p:sldIdLst>
  <p:sldSz cx="12192000" cy="6858000"/>
  <p:notesSz cx="9388475" cy="7102475"/>
  <p:embeddedFontLst>
    <p:embeddedFont>
      <p:font typeface="Cambria Math" panose="02040503050406030204" pitchFamily="18"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00"/>
    <a:srgbClr val="900000"/>
    <a:srgbClr val="0000FF"/>
    <a:srgbClr val="D1FFE6"/>
    <a:srgbClr val="E88510"/>
    <a:srgbClr val="FFCCCC"/>
    <a:srgbClr val="FF9999"/>
    <a:srgbClr val="D60093"/>
    <a:srgbClr val="104F9C"/>
    <a:srgbClr val="AE7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72" autoAdjust="0"/>
    <p:restoredTop sz="96684" autoAdjust="0"/>
  </p:normalViewPr>
  <p:slideViewPr>
    <p:cSldViewPr snapToGrid="0">
      <p:cViewPr varScale="1">
        <p:scale>
          <a:sx n="83" d="100"/>
          <a:sy n="83" d="100"/>
        </p:scale>
        <p:origin x="86" y="22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5-03T19:17:47.922"/>
    </inkml:context>
    <inkml:brush xml:id="br0">
      <inkml:brushProperty name="width" value="0.05292" units="cm"/>
      <inkml:brushProperty name="height" value="0.05292" units="cm"/>
      <inkml:brushProperty name="color" value="#FF0000"/>
    </inkml:brush>
  </inkml:definitions>
  <inkml:trace contextRef="#ctx0" brushRef="#br0">25922 12927 25791 0,'0'0'2304'0,"0"0"-1856"15,-3 10-448-15,3-10 0 0,-2 11 2304 0,2-11 384 16,-4 12 64-16,4-1 0 0,0-11-1872 0,2 15-384 15,2-2-80-15,0-2-16 0,-4-11-16 0,5 15 0 16,1-4 0-16,-1 2 0 0,-5-13 64 0,4 10 0 16,0 0 0-16,1 3 0 0,0 0-176 0,-1 1-16 15,0 2-16-15,0 4 0 0,0 1-240 0,2 16 0 16,-2-1 0-16,1 0 0 16,-1 1-320-16,-1-1-96 0,1 1-32 0,-3-4 0 15,-1 3-624-15,-1-9-128 0,-1-5-16 0,2-4-16 16,2-2-1744-16,-2-3-352 0</inkml:trace>
  <inkml:trace contextRef="#ctx0" brushRef="#br0" timeOffset="319.33">26657 13021 19343 0,'0'0'1728'0,"0"0"-1392"0,0 0-336 0,-1-5 0 0,0 2 3776 0,1 3 704 15,0 0 128-15,0 0 16 0,2-7-3616 0,-2 7-736 16,0 0-144-16,0 0-128 0,-1-3 192 0,0 0-64 16,1 3 0-16,-7 6-128 0,-2 1 576 0,-2 2 16 15,-2 5 0-15,-2 3 0 0,-2 2 224 0,-1 4 32 16,-1 5 16-16,0 5 0 0,-1 7-352 0,2 3-80 15,-2 6-16-15,0-1 0 0,0-1-240 0,0-5-48 16,0-6-128-16,-3-3 192 0,-1-4-192 0,-1-2 144 16,-1-2-144-16,0 2 128 0,-2 1-400 0,2 4-96 15,3 5-16-15,1 2 0 16,2 4-496-16,3 1-96 0,4-5-32 0,3 2 0 16,3-10-1232-16,5-4-256 0,2-8-64 0,5-6-12288 0</inkml:trace>
  <inkml:trace contextRef="#ctx0" brushRef="#br0" timeOffset="800.59">26840 13572 13823 0,'0'-9'608'0,"-2"0"128"0,0 0-592 0,-1 0-144 0,2 2 0 0,2 1 0 15,6-3 6240-15,3-2 1216 0,3 2 240 0,4-1 48 16,1-3-6528-16,2-2-1216 0,-2 2-448 0,0-1 0 16,-2 2 240-16,-2 2 32 0,1 1 16 0,-1 2 0 0,-1 3 160 0,0 7 0 15,-2 2 0-15,0 1 0 0,0 5 288 0,-3 1 32 16,-2 1 16-16,-1-2 0 0,-1 1 48 0,-1 1 0 16,-2 2 0-16,-1-1 0 0,-4-1-112 0,2 1-16 15,-2-1 0-15,-2 2 0 0,0-2-128 0,-1 0-128 16,-2 0 144-16,0 1-144 0,0-1 0 0,-1 0 128 15,-1 0-128-15,1 2 0 0,-1-4 0 0,0 2 0 16,-2-1 0-16,-4 4 0 0,1-1 0 0,-2 2-128 16,-4 0 128-16,-3-4 0 0,-3 4-208 0,-3-2 16 15,-3 0 0-15,0-2 0 0,2-2 192 0,2-2-192 16,4-1 192-16,3-2-192 0,3-1 192 0,1-1 0 0,4-4 0 0,2 3 0 16,2 1 0-16,2-2 0 0,9-2 0 0,0 0 0 15,0 0 0-15,0 0 0 0,0 0 160 0,0 0-160 16,0 0 0-16,13 3 0 0,3-3 128 0,2 1-128 15,3 2 0-15,5 0 128 0,4-2-128 0,4 0 128 16,2 2 0-16,2-1-128 0,1 0 192 0,-2 0-64 16,-5 1-128-16,0-2 128 0,-5-1-128 0,0 3 128 15,0-3-128-15,1 1 0 0,3-2 0 0,3 1 0 32,3 0-576-32,3 0-192 0,5-7-32 0,0-3-11616 0,1-5-2304 0</inkml:trace>
  <inkml:trace contextRef="#ctx0" brushRef="#br0" timeOffset="1267.77">29907 12738 8287 0,'-5'-5'736'0,"0"-3"-592"0,-2 1-144 0,2 1 0 16,5 6 5616-16,-5-7 1088 0,5 7 208 0,0 0 64 15,0 0-5168-15,0 0-1024 0,0 0-208 0,0 0-32 16,0 0 128-16,10 7 32 0,1 2 0 0,-2 4 0 16,0 1-48-16,1 6 0 0,0 2 0 0,-1 5 0 15,0 1-368-15,-3-1-80 0,1-1-16 0,-2-1 0 16,-1-5-192-16,0 0 0 0,-4 0 0 0,-1-2 0 15,-1-2 0-15,0 0-320 0,-2 0 64 0,2-1 0 16,2-3-352-16,0-1-64 0,-1 1-16 0,1-2 0 16,1 0-1200-16,2 0-240 0,1-2-48 0,1-2-12336 15</inkml:trace>
  <inkml:trace contextRef="#ctx0" brushRef="#br0" timeOffset="1619.46">30826 12812 30239 0,'0'0'1344'0,"-2"13"256"0,-2-1-1280 0,-1 2-320 0,-1 5 0 0,0 1 0 16,-1 1 800-16,1 1 96 0,-2-1 0 0,-1 1 16 16,-1-1 80-16,-2 2 16 0,0 3 0 0,-4 2 0 15,-6 5-240-15,0 6-64 0,-3 8 0 0,-3 6 0 16,-5 5 80-16,-3-5 16 0,-5-5 0 0,1-3 0 16,1-7-800-16,1-3 0 0,3-1 0 0,3-3 0 15,4 0 128-15,2 2 64 0,1-2 0 0,3 2 16 16,2-2-208-16,4-2 0 0,5-3 0 0,0-3 0 15,2-3-576-15,3-7-224 16,0-8-32-16,6-5-11456 0,0 0-2272 0</inkml:trace>
  <inkml:trace contextRef="#ctx0" brushRef="#br0" timeOffset="2181.01">31044 13235 35423 0,'11'-12'1568'0,"-4"7"320"0,1-1-1504 0,3 3-384 15,2-3 0-15,2 2 0 0,4 2 208 0,0-1-16 16,-1-1-16-16,2 2 0 0,-2-1-176 0,-2 2 0 16,-4-2-192-16,-1 2 192 0,0 0 0 0,-11 1 160 15,0 0 16-15,0 0 0 0,0 0 592 0,0 0 112 0,10 7 16 0,-3 3 16 16,-7-10 48-16,5 16 16 0,-1 3 0 0,-3 2 0 15,-1-1-576-15,0 5-112 0,-1 4-32 0,-1 1 0 32,1 1-528-32,-1-1-112 0,-2-4-32 0,0 2 0 0,0-9 832 0,-1 2 160 0,-1-3 48 0,0 3 0 15,-2-4-448-15,-2 3-176 0,-3-1 128 0,-2-2-128 16,-2 3 0-16,-1 1 0 0,-5 1 128 0,-1 1-128 16,1 1 0-16,-2-1 0 0,0-2 0 0,-1 0 0 15,0-3 0-15,3-2 0 0,0-3 0 0,4-2 0 16,-1-3 0-16,2-1 0 0,0-3 0 0,2-2 128 15,2-3-128-15,1-3 128 0,2-2-128 0,2-4 128 16,0-1-128-16,1-1 0 0,2 0 0 0,0-1 0 16,1-4 0-16,1 0 0 0,2 2 0 0,0-2 0 15,2 4 0-15,2 1 0 0,0 4 0 0,-2 8 0 0,0 0 144 16,6-9-144-16,-1 4 160 0,-5 5-160 0,10-4 0 0,1 3 0 16,-1-1 0-16,2 4 0 0,1 0 0 0,2 1 144 15,5-1-144-15,2 2 128 0,4-1-128 0,2 2 0 16,4 2 0-16,2-1 0 0,1 2 0 0,-1 1 240 15,-2 0-16-15,-2 2 0 0,-3 2 32 0,-1 1 0 16,-4 3 0-16,-2 0 0 0,-2 1-256 0,-1-1 176 16,-1-2-176-16,-3-1 160 0,-2 2 32 0,1-2 16 15,0 0 0-15,-1 1 0 16,1 0-1040-16,1 5-192 0,3-1-64 0,1-2-12640 16,2-2-2528-16</inkml:trace>
  <inkml:trace contextRef="#ctx0" brushRef="#br0" timeOffset="21947.17">1083 14896 15663 0,'0'0'688'0,"0"0"144"0,0 0-656 0,0 0-176 0,0 0 0 0,0 0 0 0,0 0 2048 0,0 0 368 15,0 0 80-15,0 0 0 0,4-11-1984 0,-4 11-512 16,0 0 0-16,4-10 0 0,0 1 208 0,-1 3-48 16,-2 1-16-16,2 0 0 0,-1 1 352 0,0-3 64 15,-1 4 16-15,0-3 0 0,-1 6 64 0,0 0 32 16,0 0 0-16,0 0 0 0,0 0-80 0,0 0-16 15,0 0 0-15,0 0 0 0,0 0 64 0,0 0 16 16,0 0 0-16,0 0 0 0,0 0 0 0,0 0 0 16,0 0 0-16,0 0 0 0,0 0-192 0,0 0-32 0,0 0-16 0,0 0 0 15,5-5 96-15,-5 5 0 0,0 0 16 0,0 0 0 16,0 0-80-16,0 0-32 0,0 0 0 0,0 0 0 16,0 0-256-16,0 0-160 0,0 0 192 0,0 0-192 15,0 0 128-15,0 17-128 0,0-3 0 0,-1 2 0 16,-2 1 176-16,1 1-176 0,-2 2 160 0,0 1-160 15,-1 1 144-15,0 0-144 0,-2-1 128 0,2-2-128 16,0 0 0-16,-1-2 0 0,1-3 0 0,0 2 0 16,1-3 0-16,0-2 128 0,4-11-128 0,-4 13 0 15,3-1 144-15,1-1-144 0,0-11 160 0,0 14-160 16,0 0 208-16,3 1-48 0,-3-15-16 0,3 15 0 16,-1 2-144-16,0 0 128 0,1 1-128 0,-2 3 128 15,1 1-320-15,0-2-64 0,1 0 0 0,-1-1-16 16,1-1 528-16,1-1 96 0,1 0 32 0,2 0 0 15,-1-4-160-15,-1-2-32 0,-1-1 0 0,2 1 0 0,-1-4 0 0,-5-7 0 16,6 7 0-16,-6-7 0 0,9 4-16 0,-9-4-16 16,10 2 0-16,-10-2 0 15,10-2 48-15,0-2 16 0,1-1 0 0,-1-2 0 0,-1-3 32 0,2-2 0 16,-1 0 0-16,1-3 0 0,-1-2-128 0,1-3-128 16,-1 2 176-16,0-2-176 0,0-1 176 0,-1-1-176 15,0 0 160-15,0 1-160 0,-1-1 128 0,0 5-128 16,-1-1 0-16,1 2 0 0,-1-1 0 0,-1 2 128 15,1-1-128-15,-1 2 0 0,-1 1 0 0,1 0 0 16,-1 1 0-16,-1 0 0 0,-4 12 0 0,5-16 0 16,0 2 0-16,-1 1 0 0,-1-3 0 0,1-1 0 15,-2-1 0-15,1 0 0 0,-1 1 0 0,0-3 0 0,-1 4 0 0,-2-3 0 16,1 2 0-16,0 0 0 0,0 3 0 0,0 1 0 16,0 0 0-16,0 3 0 0,0 3 0 0,0 7 0 15,1-6 0-15,-1 6 0 0,0 0 0 0,0 0 0 16,0 0-368-16,0 0 48 0,7 13 0 0,-2 5 0 15,0 3 320-15,2 6-144 0,-1 3 144 0,1 4 0 16,-1 0-256-16,1-2 64 0,0-3 16 0,0-3 0 16,-2 0 176-16,0 2-128 0,-1-1 128 0,0 4-128 15,-1 1 128-15,-1 1 0 0,0 9 0 0,0-3 0 16,1 2 0-16,1-5 144 0,0-3-16 0,1 1-128 16,2-8 0-16,2 0 0 0,2-4-160 0,2-4 160 15,4-5-1728-15,2-5-240 0,-1-5-32 0</inkml:trace>
  <inkml:trace contextRef="#ctx0" brushRef="#br0" timeOffset="22652.17">1933 15392 14271 0,'7'-10'640'0,"-2"5"128"0,0-2-624 0,1-1-144 0,-1 2 0 0,0-2 0 31,-1 1-624-31,0 1-144 0,0-2-48 0</inkml:trace>
  <inkml:trace contextRef="#ctx0" brushRef="#br0" timeOffset="22907.15">2008 15284 4607 0,'10'-6'400'0,"-2"3"-400"0,0-1 0 0,1-2 0 15,1 0 3136-15,1 4 528 0,-1-4 112 0,2 3 32 16,0 0-1200-16,-2 2-240 0,-10 1-64 0,8-4 0 15,-8 4-656-15,0 0-144 0,0 0-32 0,0 0 0 16,0 0-384-16,0 0-96 0,0 0-16 0,0 0 0 0,0 0-560 16,0 0-112-16,0 0-32 0,0 0 0 0,0 14-272 0,-1 0 160 15,-2 1-160-15,-1 0 128 0,-2 4 176 0,-2-1 16 16,0 3 16-16,-1 4 0 0,-2 1 160 0,1 1 16 16,-2 2 16-16,-1-2 0 0,-1 2-208 0,-3-4-32 15,-1-3-16-15,-1-3 0 0,1-3-96 0,-1 1-32 16,-1 0 0-16,2-3 0 0,1 0-144 0,2 1 128 15,4-5-128-15,2 2 128 0,2-2-128 0,7-10 0 16,-5 11 0-16,5-11 0 0,-4 9 0 0,4-9 0 16,0 0-224-16,0 0 80 15,-1 8-528-15,1-8-96 0,0 0-32 0,0 0 0 16,0 0-2208-16,0 0-448 0,0 0-96 0</inkml:trace>
  <inkml:trace contextRef="#ctx0" brushRef="#br0" timeOffset="23223.12">2150 15229 25791 0,'0'0'2304'0,"0"0"-1856"0,2-9-448 0,-2 9 0 16,0 0 3440-16,6-6 592 0,1-3 112 0,-7 9 16 15,10-2-3392-15,1 6-768 0,1-1 0 0,0 7 0 16,0 2-176-16,-1 4 176 0,-2 3-208 0,1 5 80 16,-4 6 128-16,-1 2-128 0,-1 3 128 0,-1 3-128 0,-1 1 128 0,1-2 0 15,0-3 0-15,-1-6-128 0,0-4 128 0,0-1 128 16,1-2-128-16,-1 0 176 0,1-3-48 0,0 1-128 16,0-1 192-16,3-3-64 0,-1 2-128 0,0 0 0 15,2-6 0-15,-1 0 0 16,1 0-480-16,-1-3-128 0,-6-8-32 0,0 0 0 15,11 4-2224-15,-11-4-448 0,0 0-80 0</inkml:trace>
  <inkml:trace contextRef="#ctx0" brushRef="#br0" timeOffset="23443.96">2057 15688 32079 0,'0'0'1408'0,"0"0"320"0,-9-1-1392 0,9 1-336 0,0 0 0 0,0 0 0 16,0 0 1088-16,8-8 160 0,4 2 32 0,2 0 0 15,2 0-768-15,3-1-160 0,3 1-32 0,1-1 0 16,-1 2 128-16,2 4 0 0,4-3 16 0,1 3 0 16,-1 1-464-16,1 0-128 0,0 0-16 0,-1 0-11488 15,1 1-2288-15</inkml:trace>
  <inkml:trace contextRef="#ctx0" brushRef="#br0" timeOffset="25896.29">3195 14291 2751 0,'0'0'256'0,"0"0"-256"16,0 0 0-16,0 0 0 0,0 0 3376 0,0 0 624 16,0 0 128-16,0 0 32 0,0 0-2624 0,0 0-528 15,0 0-112-15,0 0 0 0,-9 2-368 0,9-2-64 16,0 0-16-16,0 0 0 0,0 0-64 0,-5 3 0 15,0-3-16-15,5 0 0 0,-5 1-112 0,5-1 0 16,-6 3-16-16,1-1 0 0,5-2 432 0,-10 7 96 0,1-3 0 0,1 2 16 16,0 1 240-16,0-1 32 0,0 1 16 0,2-1 0 15,-3 1 0-15,0 2 0 0,-2 3 0 0,1 1 0 16,-2 2-384-16,0 5-80 0,-1 2-16 0,0 3 0 16,-1-4-240-16,0 1-48 0,-2-4-16 0,0 2 0 15,-1-2-64-15,0 3-16 0,0 1 0 0,2 0 0 16,-2-1 0-16,1 4 0 0,2 1 0 0,-1 3 0 15,1 4-48-15,2 5-16 0,1 4 0 0,0 1 0 16,1 0 112-16,1-4 0 0,1-2 16 0,4-6 0 16,-1-5 32-16,2 0 0 0,2-5 0 0,1 1 0 15,1-2-48-15,3 3 0 0,3 1 0 0,0 3 0 16,1 3-32-16,3 5-16 0,-1 2 0 0,3-1 0 16,4 2-80-16,0-3 0 0,0-4-128 0,1-1 192 15,-1-3-192-15,1-4 128 0,2-3-128 0,-2-2 0 0,0-5 0 0,2-1 0 16,-2 1 0-16,-1-2 0 0,-1 1-320 0,-1-4-48 15,0 0-16-15,-2-2 0 16,-3 1-448-16,1-1-80 0,-1-3-32 0,2-2 0 16,-12-1-1376-16,10 2-288 0,1-1-48 0,-1-2-12384 15</inkml:trace>
  <inkml:trace contextRef="#ctx0" brushRef="#br0" timeOffset="26483.21">3457 14693 23039 0,'0'0'2048'0,"-9"2"-1648"16,9-2-400-16,-9 2 0 0,0 1 2368 0,9-3 400 15,0 0 80-15,0 0 16 0,0 0-2352 0,0 0-512 16,0 0 0-16,0 10 0 0,0-10-176 0,4 12 16 15,-4-12 0-15,9 12 0 0,0-3 160 0,0 1 0 16,-1 1 0-16,1 5 0 0,0-2 256 0,-1 5 128 0,0 1 16 0,-1 6 16 16,-1 4 672-16,-1 4 144 0,-2-1 32 0,-2-2 0 15,-1-4-416-15,0 1-80 0,0-8 0 0,0 3-16 16,-1-1-432-16,0 0-64 0,-1-1-32 0,2 0 0 16,0-3-224-16,2 0 0 0,-1-1 0 0,0 0 0 15,2-1 0-15,1 1-208 0,0-7 16 0,1 2 0 31,0-4-704-31,-5-8-144 0,9 6-32 0,-9-6 0 16,11 1-2016-16,-11-1-416 0,0 0-80 0</inkml:trace>
  <inkml:trace contextRef="#ctx0" brushRef="#br0" timeOffset="26767.18">3425 14713 38063 0,'-8'-13'1680'0,"8"13"368"0,-6-12-1648 0,0 3-400 15,6 9 0-15,0 0 0 0,-1-10 528 0,1 10 32 16,0 0 0-16,10-9 0 0,1-1-560 0,3 4 0 16,4 1 0-16,3 3 0 0,3 0 0 0,2 1 0 15,1-2 0-15,1 2 0 0,-1 1 0 0,-1 1 0 16,-1 2 0-16,-2 0 0 0,-1 0-144 0,-1 0-96 15,-2-1-16-15,-4 1 0 16,0-1-368-16,-1-2-80 0,-2 2 0 0,-2-2-16 16,-10 0-496-16,12 0-80 0,0-2-32 0,-2 0 0 15,0 1-96-15,1-2-32 0,-1 0 0 0</inkml:trace>
  <inkml:trace contextRef="#ctx0" brushRef="#br0" timeOffset="30173.29">3469 15104 4607 0,'0'0'192'0,"0"0"64"0,0 0-256 0,0 0 0 0,0 0 0 0,-9 4 0 16,9-4 2240-16,-9 3 416 0,9-3 80 0,0 0 16 16,0 0-2096-16,0 0-400 0,-9 0-96 0,9 0-16 15,0 0 1344-15,0 0 272 0,0 0 48 0,0 0 16 16,0 0-144-16,0 0-16 0,0 0-16 0,9-6 0 0,1 3-416 0,2 0-80 16,1 2 0-16,1 1-16 0,2 1-512 0,1 2-112 15,-1-1 0-15,1 2-16 0,1 1-368 0,-1-1-128 16,-1 0 0-16,-3 0 144 0,-2-1-144 0,0-1 0 15,0 0 0-15,1 0 128 0,0-2-128 0,1 0 0 16,1 0 0-16,3-4 128 0,0 2-128 0,1-2 192 16,2 1-192-16,1-3 192 0,0-1-64 0,1 2-128 15,0 0 192-15,0-1-64 0,0 3-128 0,1 0 0 16,-4 3 0-16,1 1-10176 16,-1 1-2112-16</inkml:trace>
  <inkml:trace contextRef="#ctx0" brushRef="#br0" timeOffset="30912.37">4322 15278 19055 0,'0'0'832'0,"0"0"192"0,-8 2-816 0,8-2-208 0,0 0 0 0,0 0 0 16,0 0 448-16,0 0 32 0,0 0 16 0,0 0 0 16,8-6 64-16,1 0 16 0,0 3 0 0,2 1 0 15,-1 1 352-15,0 4 80 0,1-1 16 0,-1 5 0 16,1-1-384-16,-1 5-64 0,1 3 0 0,-1 4-16 16,-1 4-48-16,0 6 0 0,-2-1 0 0,-1 6 0 15,1-1-16-15,-3 2-16 0,0-3 0 0,-2-4 0 0,1-5-80 16,-1-3-16-16,-2-4 0 0,0 0 0 0,-1-2-48 0,0 0-16 15,-2-2 0-15,1 2 0 0,-1-7-32 0,-1 3-16 16,0-1 0-16,0 3 0 0,-1-2-144 0,0-3-128 16,-2 1 144-16,7-7-144 15,-9 8-320-15,1 1-176 0,-1-3-16 0,0-2-14976 0</inkml:trace>
  <inkml:trace contextRef="#ctx0" brushRef="#br0" timeOffset="33591.35">24261 10951 23039 0,'-13'-2'1024'0,"4"1"192"0,-4-2-960 0,-3 1-256 16,-2-2 0-16,-3 1 0 0,0 2 3664 0,-2 1 688 16,-5 0 144-16,-4-3 32 0,-6 6-3504 0,-5-3-688 0,-5 2-144 0,-1 4-16 15,0-2-176-15,23-2 192 16,-3 0-192-16,0 0 192 0,-1-1-192 0,2-2 192 0,0 0-192 0,4 0 192 16,1-2-64-16,-9-1 0 0,8-1 0 0,10 1 0 15,6 0 176-15,8 4 16 0,0 0 16 0,12-3 0 16,4-1-80-16,4 1-32 0,4-1 0 0,5 1 0 15,6 2 160-15,4-2 48 0,4-1 0 0,5 3 0 16,3-2-96-16,4 6-16 0,1-1 0 0,-3 4 0 16,-3 0-128-16,-2-1-16 0,-4-1-16 0,-1-2 0 15,-5 0-160-15,-4-2 160 0,-3 0-160 0,-6 0 160 16,-5 0-160-16,-6 0 160 0,-14 0-160 0,0 0 160 16,0 0 32-16,0 0 0 0,-14-2 0 0,-6 0 0 15,-5-2 0-15,-5 2 0 0,-4-2 0 0,-3-3 0 16,-6 1-192-16,-4-3 192 0,-5-2-192 0,-6 2 192 15,-3 1-64-15,1 4-128 0,0 2 192 0,8-1-64 16,7 1 64-16,8-2 0 0,5 0 0 0,8-1 0 0,3-1-192 16,6 0 0-16,5-1 0 0,10 7 0 0,0 0 400 0,0 0 48 15,13-10 16-15,5 1 0 0,4 1-464 0,6 0-288 16,4 0 32-16,8 2 16 0,4-1 240 0,7 2 0 16,5 1 0-16,1 3 0 0,0 2-160 0,0 2 16 15,-3-1 0-15,-2 2 0 16,1 3-272-16,0-1-48 0,3-3-16 0,0 1-21280 0</inkml:trace>
  <inkml:trace contextRef="#ctx0" brushRef="#br0" timeOffset="35218.96">5118 14677 8287 0,'0'0'368'0,"0"0"80"0,0 0-448 15,0 0 0-15,0 0 0 0,0 0 0 0,0 0 4048 0,0 0 736 16,0 0 144-16,0 0 16 0,3-11-3760 0,-3 11-752 15,0 0-160-15,0 0-16 0,0 0-256 0,0 0 176 16,0 0-176-16,0 0 160 0,0 0-160 0,0 0 0 16,0 0 0-16,0 0 0 0,0 0 128 0,0 0-128 15,0 0 192-15,0 0-64 0,4-9 256 0,-4 9 32 16,0 0 16-16,0 0 0 0,0 0 384 0,0 0 80 16,0 0 0-16,-9-4 16 0,-2 3-272 0,1 1-48 15,-3 1-16-15,-1 3 0 0,-3-1-288 0,-3 3-64 16,-1 3-16-16,0 3 0 0,-1-4 16 0,1 4 0 0,-1-2 0 0,3 0 0 15,2 0 160-15,0 0 48 0,0-1 0 0,1 3 0 16,2 0 48-16,2-2 16 0,2 0 0 0,-1 1 0 16,2-2-192-16,1 1-48 0,0 2 0 0,2 0 0 15,-1 0-256-15,2-1 128 0,1 1-128 0,0-2 0 16,2 1 0-16,0-2 0 0,1 0 0 0,1-9 0 16,5 11 0-16,2-6 0 0,-7-5 0 0,9 5 0 15,1-1 0-15,1 0 0 0,-1-4 0 0,2 0 0 16,-2-1 0-16,1 1 0 0,-1-3 0 0,2 2 0 15,0-1 0-15,-2 2 0 0,1 0 0 0,-1 4 0 16,-10-4 0-16,13 8 0 0,0-1 0 0,0-1-144 16,-1 5 144-16,1 2 0 0,1 0 0 0,1-3-128 15,-1 2 128-15,0 2 0 0,-1-5 0 0,0 2-128 0,0-4 128 16,0 3 0-16,-2-4 0 0,-1 1 0 0,-1-2 0 16,-1 0 0-16,-8-5 0 0,8 7 0 0,-8-7 0 0,0 0 0 15,8 6 0-15,-8-6 0 0,0 0 0 0,5 8 128 16,-5-8-128-16,0 0 0 0,0 0 0 0,0 0 144 15,0 0-144-15,-1 9 0 0,1-9 144 0,-7 8-144 16,7-8 0-16,-10 8 144 0,-1 2-144 0,1-2 0 16,-2 1 0-16,-1 0 0 0,-2 3 0 0,-1 1 0 15,0-3 0-15,2 3 0 0,-2-1-208 0,3 0-32 16,0-3 0-16,3 0 0 16,2-2-208-16,8-7-64 0,-9 4 0 0,9-4 0 15,0 0-320-15,0 0-80 0,0 0-16 0,-9 0 0 16,9 0-2336-16,0 0-448 0,0 0-112 0,0 0-16 0</inkml:trace>
  <inkml:trace contextRef="#ctx0" brushRef="#br0" timeOffset="35588.41">5320 15181 31327 0,'0'0'1392'15,"0"0"272"-15,0 0-1328 0,0 0-336 0,0 0 0 0,0 0 0 0,0 0 544 0,0 0 32 16,0 0 16-16,0 0 0 0,8 14-592 0,-1-2 0 15,-7-12-224-15,6 16 64 0,1-2 160 0,-2 2 0 16,-1-1 0-16,-1 4-128 0,-1-2 128 0,1 5 0 16,-3 1 0-16,0 5 0 0,0 0 0 0,-2 4 0 15,0-1 0-15,-2 0 0 0,0-2 0 0,0-2 0 16,0-6 0-16,2-4 0 0,0-3 0 0,1-2 144 16,2-1-144-16,-1-11 0 0,0 0 0 0,0 0 0 15,0 0-192-15,0 0 48 16,12-2-2240-16,-2-2-448 0</inkml:trace>
  <inkml:trace contextRef="#ctx0" brushRef="#br0" timeOffset="36266.99">5323 15171 22111 0,'-9'-7'1968'0,"9"7"-1584"0,-7-6-384 0,7 6 0 16,-6-10 3984-16,6 10 720 0,0 0 144 0,0 0 16 16,9-5-3872-16,1 0-784 0,4 1-208 0,0-1 0 15,0 4 0-15,4-5-208 0,2 1 16 0,0 0 16 16,0-2 176-16,3 1-160 0,-1-2 160 0,3 2-160 0,-1-1 160 0,1 3 0 16,-3 3 0-16,-1 0 0 0,-1-1 0 0,-3 2 0 15,-3 4 0-15,-2 0 0 0,-3 3 0 0,-9-7 0 16,5 6 0-16,-5-6 0 0,1 11 0 0,-1-11 0 15,-5 11 0-15,-1 0 0 0,-2-1 0 0,-1-2 0 16,-2-2 0-16,1 4 0 0,-2-4 0 0,0 1 144 16,1-1-144-16,-1 1 0 0,1 1 0 0,1-2 0 15,1-1 0-15,1-1 0 0,0 3 128 0,8-7-128 16,-10 4 0-16,2-1 0 0,8-3 0 0,-9 6 0 16,0-2 128-16,9-4-128 0,0 0 0 0,-9 6 0 15,-1-2 0-15,10-4 0 0,0 0 0 0,-6 9 0 16,6-9-128-16,0 0 128 0,-5 7-192 0,5-7 48 0,0 0 16 15,0 0 0-15,0 0 0 0,0 0 0 16,0 0 0-16,10 10 0 0,1-3 128 0,0-3-128 0,1-1 128 0,0 0-128 16,-1 0 128-16,1-3 0 0,0 0 0 0,0 0-128 15,-2 1 128-15,1 0 0 0,-1 1 0 0,-10-2 0 16,13 2 0-16,-3 1 0 0,-10-3 0 0,12 8 0 16,-12-8 0-16,11 13-128 0,-5 0 128 0,-1-4 0 15,-1 3 0-15,-1-1 0 0,-1 0 0 0,0-1-128 16,-2 1 128-16,0 0 0 0,-2 1 0 0,1-2 0 15,-1 2 0-15,-1-3 0 0,-1 3 0 0,-2-2 0 16,-2 2 0-16,-1 0 0 0,-1 1 0 0,1-1 128 16,0-2-128-16,-1 1 0 0,-1 0 128 0,2 0-128 15,-1-5 0-15,1 1 0 0,0-2 0 0,-1 0 128 16,3-1-128-16,-1 0 0 0,-1-1 128 0,0 1-128 0,-1-2 0 16,0 1 128-16,1 1-128 0,-3 1 0 15,-1-1 0-15,-1 0 0 0,-1 2 0 0,0-2 0 0,-4 3 0 0,1-1-208 16,0-1 80-16,1 1 128 0,1-2-272 0,2 1 64 15,1-3 16-15,4 2 0 16,9-4-512-16,0 0-80 0,-9 0-32 0,9 0-9648 16,0 0-1936-16</inkml:trace>
  <inkml:trace contextRef="#ctx0" brushRef="#br0" timeOffset="37762.93">5619 14051 5519 0,'9'-4'496'0,"2"-3"-496"16,-1-4 0-16,2 4 0 0,-2 2 2368 0,1 2 368 15,-11 3 80-15,13 0 0 0,-3 3-1104 0,-10-3-240 16,8 10-32-16,-3-1-16 0,-1 1-256 0,-3 0-48 15,-2 0-16-15,0 1 0 0,-2-2-400 0,3 3-64 16,-1-2-32-16,1-10 0 0,0 0 32 0,1 14 16 16,3-1 0-16,3-1 0 0,3-1 128 0,3-2 32 0,1 1 0 0,5 1 0 15,0-1-16-15,5 0 0 16,0 2 0-16,1 0 0 0,1 0-96 0,-1 3 0 0,0 4-16 0,0 1 0 16,-1 5-368-16,1 5-64 0,0 7 0 0,-3 1-16 15,-2 2-240-15,-2-6 0 0,-1-2 0 0,-2-4 0 16,-3-3 0-16,-1-1 0 0,-2-3 0 0,-1 4 0 15,-2-2 128-15,1 5-128 0,-1 1 0 0,2 4 144 16,0 3 48-16,1 4 16 0,0-2 0 0,0 1 0 16,2 1 240-16,-1-6 32 0,0-4 16 0,1-2 0 15,-1-5-80-15,2-3-16 0,-3-1 0 0,-1-1 0 16,-2-1-400-16,0 2 0 0,-4-2 128 0,-2 2-128 16,-2-2 128-16,-2 3-128 0,-3 1 192 0,-2 5-64 15,-4 4 16-15,-4 2 0 0,-2 3 0 0,-5 2 0 16,-3-2-144-16,-3 0-256 0,0-2 64 0,-2-3 16 15,2-4-272-15,2-3-48 0,0-4-16 0,5-2 0 16,2-6-304-16,3 1-64 0,4-4-16 0,2-2-16528 16</inkml:trace>
  <inkml:trace contextRef="#ctx0" brushRef="#br0" timeOffset="40513.51">1113 16732 4607 0,'0'0'400'0,"0"0"-400"0,0 0 0 0,0 0 0 16,0 0 4016-16,0 0 720 0,-1-7 128 0,1 7 48 15,0 0-3472-15,0 0-688 0,3-8-144 0,-3 8-32 16,0 0-192-16,0 0-64 0,0 0 0 0,0 0 0 15,0 0 464-15,0 0 96 0,0 0 16 0,0 0 0 16,0 0 48-16,0 0 16 0,0 0 0 0,0 0 0 16,0 0-64-16,0 0 0 0,0 0 0 0,0 0 0 0,0 0-160 0,0 0-32 15,0 0-16-15,4 13 0 0,-4-13-272 0,0 0-48 16,4 14-16-16,-4-14 0 0,0 0-80 16,1 17-16-16,-1-17 0 0,-1 21 0 0,-1 0-112 0,-2 4-16 15,-1 6-128-15,0 5 192 0,1 6-192 0,0 3 0 16,0-1 0-16,2-5 0 0,-1-3 0 0,3-4 0 15,3-11 128-15,0-2-128 0,1-5 0 0,2-2 0 16,0-3 0-16,2-1 0 0,-8-8 192 0,12 7-64 16,-1-3-128-16,1 1 192 0,-1-1-64 0,-1 0-128 15,0 0 176-15,1-2-176 0,-11-2 208 0,14 3-64 16,0 1-16-16,0 0 0 0,-1-1-128 0,1 0 0 16,0 1 144-16,1-1-144 0,0-2 144 0,2 0-144 0,0-2 192 15,1 1-192-15,1-1 288 0,0-1-48 0,1 1-16 16,-2-3 0-16,-1-1-96 0,-1-2 0 0,-2 1-128 0,0-2 192 15,-1 0 64-15,-1-2 0 0,0-3 0 0,0-2 0 16,-6-3-256-16,-1-5 0 0,0-3 128 16,-2-4-128-16,1-3 128 0,0-1 0 0,0 0-128 0,0 2 192 15,0-1-64-15,-2 6-128 0,0-1 176 0,0 6-176 16,1 3 0-16,-1 3 0 0,0 3 0 0,-1 2 0 16,-1 11 0-16,0 0 0 0,0-13 0 0,0 13 160 15,0 0-160-15,0 0 0 0,1-11 0 0,-1 3 0 16,0 8 0-16,0 0 0 0,0 0 0 0,0 0 0 15,0 0 0-15,0 0 0 0,0-7 0 0,0 7 128 16,0 0-128-16,0 0-176 0,0 0 48 0,0 0 0 16,-2 15 128-16,-1 2-128 0,0-4 128 0,2 4-128 0,-1 0 128 15,-2 3 0-15,1 5 0 0,0 1 0 0,1 2 0 16,-1 2 0-16,2 0 0 0,0 2 0 0,-2 1 0 0,2-2 0 16,1-4 0-16,1 0 176 0,-1-5-48 0,1-1 0 15,2-4 0-15,-1-2 0 0,2 0-128 0,2-2 0 16,0-2 0-16,1 1 0 0,-1 0 0 0,1 1 0 15,1-5 0-15,-2-1 0 16,-6-7-640-16,0 0 0 0,8 8 0 0,0-1 0 16,-8-7-1776-16,0 0-352 0,5 12-80 0,-1-5-13440 0</inkml:trace>
  <inkml:trace contextRef="#ctx0" brushRef="#br0" timeOffset="41237.35">2172 16955 15839 0,'0'0'704'0,"0"0"128"0,0 0-656 0,0-9-176 0,3 0 0 0,1 0 0 16,1 0 672-16,0 2 96 0,1 1 32 0,-6 6 0 15,8-5-624-15,-1-2-176 0,-7 7 0 0,0 0 0 16,0 0 288-16,0 0-16 0,0 0 0 0,0 0 0 16,0 0 240-16,0 0 64 0,0 0 0 0,0 0 0 15,-4 11 1088-15,0 0 240 0,0 1 32 0,-1 1 16 16,0 1-240-16,-1 5-48 0,3-1-16 0,-4 4 0 15,-1 4-752-15,3 2-128 0,0 0-48 0,0-2 0 16,-3 2-256-16,0-5-48 0,-1-2-16 0,0-1 0 16,0-3-112-16,-2 1-32 0,-2-3 0 0,1 2 0 15,-1 0-128-15,2 0-128 0,-1-1 192 0,1 1-192 16,1 0 144-16,1-2-144 0,0 1 0 0,2 0 144 0,1-2-144 16,2-2 0-16,4-12 0 0,-4 10 0 0,4-10-288 0,0 0-96 15,0 0 0-15,0 0-16 16,0 0-592-16,0 0-112 0,0 0-32 0,5-8 0 15,-5 8-2000-15,8-14-416 0,4-7-80 16,-5 3-16-16</inkml:trace>
  <inkml:trace contextRef="#ctx0" brushRef="#br0" timeOffset="42106.35">2046 16970 17503 0,'-2'-17'1552'0,"2"6"-1232"0,-1 0-320 0,1-2 0 0,0 1 4416 0,4 3 832 16,1 1 176-16,2 1 16 0,-1 2-4224 0,-6 5-864 15,9-5-160-15,2 0-48 0,0 1-144 0,0 1-176 16,-11 3 48-16,13-2 0 0,2-1 128 0,0 0 0 15,-2 2 0-15,0-1 0 0,0 2 0 0,0 0 0 16,-1 0 0-16,1 0 128 0,0 0 240 0,1 2 48 16,0 1 16-16,1 1 0 0,-1-3 80 0,2 3 32 15,-1 1 0-15,0 2 0 0,-1-1-272 0,0 5-48 16,-1 0-16-16,-1 2 0 0,0 2-208 0,-2 0 0 16,-2 1 0-16,-3 2 0 0,-1-1 0 0,-2 4 0 15,-4-3 0-15,0 2 0 0,-2-1 128 0,0 0-128 16,-4-5 0-16,-1 0 144 0,0 2-144 0,-2-3 0 15,1-1 144-15,0-3-144 0,0-1 0 0,1-1 128 16,-1 0-128-16,-1 1 0 0,0-2 0 0,-1 1 144 0,0-1-144 16,1-2 0-16,-3 2 128 0,3-1-128 0,0-4 0 0,0 2 0 15,-2-1 0-15,2 1 128 0,1-2-128 0,10-1 0 16,-11 0 0-16,11 0 0 0,0 0 0 0,0 0 0 16,0 0-144-16,0 0 144 0,0 0-128 0,0 0 128 15,0 0-128-15,0 0 128 0,0 0-128 0,0 0 128 16,0 0-128-16,11 3 128 0,-1-3-128 0,1 0 128 15,-2 0 0-15,1 0-160 0,2 0 160 0,1 0 0 16,-1 0 0-16,1 0-128 0,2 1 128 0,1 2 0 16,-2-1 0-16,1 0 0 0,-1 1-128 0,0 1 128 15,1-1 0-15,-2 1 0 0,0 0 0 0,-2 1 0 16,1 0 0-16,-1-1 0 0,-11-4 0 0,0 0 0 16,10 11 0-16,-10-11 0 0,7 13 0 0,-7-13 0 0,2 11 0 15,-2-11 0-15,0 0 0 0,-1 19 0 0,1-6 0 16,0-13 0-16,0 0 0 0,-3 17 0 0,1-6 0 15,2-11 0-15,-3 13 0 0,3-13 0 0,-5 13 0 0,5-13 0 16,-9 11 0-16,0-3 0 0,-2-2 0 0,-1 1 0 16,-2-3 128-16,-2 1-128 0,-1 0 0 0,-2 0 144 15,-3-1-144-15,-2 1 128 0,0 1-128 0,-1-1 0 16,-1-1 0-16,0 0 128 0,1-2-128 0,0 0 0 16,0-4 0-16,2 1 0 0,2-2-192 0,4-1-128 15,1 2-32-15,5-5 0 16,0 1-304-16,11 6-64 0,-4-13-16 0,4 2-10864 15,3 1-2176-15</inkml:trace>
  <inkml:trace contextRef="#ctx0" brushRef="#br0" timeOffset="42811.62">3418 16221 3679 0,'0'0'160'0,"0"0"32"0,0 0-192 0,0 0 0 0,2-9 0 0,-2 9 0 15,0 0 4560-15,0 0 880 0,0 0 160 0,0 0 32 16,0 0-4480-16,0 0-896 0,0 0-256 0,0 0 0 15,0 0 0-15,0 0 0 0,0 0 0 0,0 0 0 16,-8 7 448-16,0-1 64 0,-1-2 32 0,0 1 0 16,-3 1 848-16,0-2 160 0,1 1 48 0,-2 1 0 15,-2 0-192-15,0 1-16 0,-1 1-16 0,0 3 0 16,-2-1-480-16,0 3-112 0,-2 3-16 0,2 5 0 16,1 6-320-16,0 3-80 0,1 4-16 0,2 6 0 15,1 6-128-15,1-3-32 0,-1-3 0 0,3-3 0 16,-1-6-48-16,4-1-16 0,0-5 0 0,3 2 0 0,2 3-128 0,0 4 0 15,2 3 0-15,3 6 0 16,1 1-128-16,1 3 128 0,0 1 0 0,2-2 0 0,1-4 0 16,2-5 0-16,0-5 0 0,3-4 0 0,2 0 0 0,2-2 0 15,1-5-144-15,2-2 144 16,0-2-432-16,3 1-16 0,0-1-16 0,3 0 0 16,1-1-1712-16,2-2-352 0,1-1-64 0,0-4-12512 0</inkml:trace>
  <inkml:trace contextRef="#ctx0" brushRef="#br0" timeOffset="44012.42">3909 16719 26607 0,'0'0'1168'0,"0"0"256"0,0 0-1136 0,0 0-288 0,0 0 0 0,0 0 0 16,-8-6 640-16,8 6 80 0,0 0 16 0,0 0 0 15,-3-12-368-15,2 3-80 0,1 9-16 0,1-10 0 16,-2-2-32-16,0 1-16 0,-2 1 0 0,-1-2 0 16,0 3 224-16,0 0 32 0,0-3 16 0,-1-1 0 15,-1-1 144-15,-1 4 16 0,-1 0 16 0,0 0 0 16,3-3 32-16,0 3 16 0,-2-1 0 0,0 5 0 16,-3 0-208-16,3 1-32 0,0 3-16 0,-2-1 0 15,-3 2-160-15,3 2-48 0,9-1 0 0,-10 5 0 16,-2 2-96-16,3-1-32 0,0 3 0 0,-2 3 0 15,2 1 48-15,-1-1 0 0,-1 2 0 0,2 3 0 0,1 1-48 16,-1 1-128-16,0-1 192 0,-1 0-64 0,-2-4-128 16,0 2 0-16,2-2 0 0,1 5 128 0,1-1-128 15,1 0 192-15,3 2-192 0,2 2 192 0,2 0-32 0,2 4 0 16,2 4 0-16,3-1 0 0,1 2-160 0,1 2 0 16,1 1 144-16,2-2-144 0,0-1 0 0,1-1 0 15,1-5 0-15,2-1 0 0,1-2 0 0,0-4 0 16,0-2 0-16,2-5 0 0,1-1-272 0,1-1 16 15,1-7 16-15,2 2 0 16,4-4-704-16,1 0-144 0,-1 0-16 0,3 0-16 16,1 0-2688-16,-1-2-544 0</inkml:trace>
  <inkml:trace contextRef="#ctx0" brushRef="#br0" timeOffset="44567.38">4409 17251 12895 0,'0'0'1152'0,"0"0"-928"15,0 0-224-15,0 0 0 0,0 0 3568 0,0 0 656 16,0 0 144-16,0 0 32 0,0 0-2608 0,11 0-528 0,-11 0-112 16,11 4 0-16,-11-4-432 0,12 3-80 0,-12-3 0 0,12 6-16 15,0 1-288-15,-1-2-48 0,1 2-16 0,-2 2 0 16,-10-9-272-16,12 13 128 0,-1 0-128 0,-2 0 0 15,-3 3 0-15,-1 2 0 0,-1-1 0 0,-2 5 0 16,-1 1 0-16,-1 3 0 0,0-1 0 0,-1 1 0 16,-1-1 0-16,1 0 0 0,-2-6 0 0,2 1 0 15,0-2 144-15,0 0-144 0,1-1 0 0,0-4 144 16,1 0-144-16,-1-1-192 0,0-3 32 0,0 2 16 31,-1 0-2336-31,-1-3-464 0,2-8-80 0</inkml:trace>
  <inkml:trace contextRef="#ctx0" brushRef="#br0" timeOffset="45482.08">5281 16592 11967 0,'0'0'1072'0,"0"0"-864"0,0 0-208 0,0 0 0 0,0 0 1776 16,0 0 304-16,0 0 64 0,0 0 16 0,0 0-1584 0,0 0-320 16,0 0-64-16,0 0-16 0,-2-7 384 0,2 7 80 15,0 0 0-15,0-8 16 0,0 8 432 0,0-6 64 16,0 6 32-16,0 0 0 0,-2-7-80 0,2 7-16 15,0 0 0-15,0 0 0 0,-9 3-512 0,0 2-96 16,1 3-32-16,-1 4 0 0,-2-1-320 0,-1 2-128 16,-3-1 0-16,1 1 0 0,-3 2 128 0,0-6-128 15,2-1 0-15,-1-1 0 0,0 2 240 0,2-2-48 16,2-2-16-16,0 0 0 0,1 1 112 0,0-2 32 16,1-2 0-16,10-2 0 0,-9 3 64 0,9-3 0 15,-9 4 16-15,9-4 0 0,0 0-16 0,0 0-16 16,0 0 0-16,0 0 0 0,0 0-144 0,0 0-32 0,0 0 0 0,0 0 0 15,0 0-192-15,0 0 0 0,0 0 0 0,6 10 0 16,2-2-176-16,-8-8 176 0,10 5-160 0,2 0 160 16,1 2 0-16,0-2 0 0,0-1-128 0,2 1 128 15,0-1 0-15,2 0 0 0,1 0 0 0,1 0 0 16,0 1 0-16,1 0 0 0,-2 1 0 0,0-1 160 16,1 3-160-16,-4-1 0 0,0 0 0 0,-1 1 0 15,-1 2 0-15,-1 1 0 0,-12-11 0 0,9 15 0 16,-4 2 0-16,-2-3 0 0,-2 2 0 0,-1-2 0 15,-3 0 0-15,-1 1 0 0,0 0 0 0,-2 0 128 16,-3 1-128-16,0-1 192 0,-2 1-192 0,0 0 192 16,-1-1-48-16,-1 1 0 0,-3 0 0 0,2-3 0 15,-1 0-144-15,0-3 160 0,-1 1-160 0,-1-2 160 16,0 0-160-16,-1-1 160 0,0-1-160 0,-1 1 160 0,1-4-160 0,1 0 0 16,3 1-192-16,0-1 192 15,-1-4-544-15,1 0 16 16,1 2 0-16,0-4 0 0,0 0-1776 0,4-1-368 0,9 3-64 15</inkml:trace>
  <inkml:trace contextRef="#ctx0" brushRef="#br0" timeOffset="45927.56">5586 17019 10127 0,'0'0'896'0,"0"0"-704"0,0 0-192 0,0 0 0 0,0 0 4560 15,0 0 880-15,0 0 192 0,0 0 16 16,0 0-3952-16,4 15-800 0,0-2-144 0,-1 0-48 0,1 1-256 0,0 3-48 16,0 1-16-16,0 3 0 0,-1-1-96 0,1-1-32 15,-1 2 0-15,0-1 0 0,-2-2-16 0,0 0-16 16,-1-2 0-16,0 2 0 0,0 0-32 0,0-1-16 15,0 2 0-15,1-1 0 0,2-1-48 0,0 0-128 16,-2-2 192-16,2 0-64 0,-1 0-128 0,1-4 0 16,-3-11 0-16,0 0 0 15,4 10-416-15,-4-10-112 0,0 0-32 0,0 0 0 16,0 0-1792-16,0 0-352 0,0 0-80 0,4-12-10064 0</inkml:trace>
  <inkml:trace contextRef="#ctx0" brushRef="#br0" timeOffset="46483.8">5503 17096 26607 0,'-1'-12'1168'0,"-1"5"256"0,-2-2-1136 0,2-2-288 0,-1 2 0 0,2 1 0 16,2-2 1664-16,2-1 256 0,-1 3 64 0,2 1 16 16,3-5-912-16,1 3-192 0,0 0-48 0,3-2 0 15,2 1-528-15,2 1-128 0,0-3 0 0,1 4-16 16,0-1-176-16,-1 1 0 0,1 3 0 0,1 1 0 15,0 1 0-15,0 3 288 0,-2 3-48 0,0 2-16 16,-2 0-64-16,-2 6-16 0,1 1 0 0,-1-1 0 16,-4 2-144-16,0 0 0 0,-3 2 0 0,0 0 0 15,-2 4 0-15,0-1 0 0,-1 0 0 0,-1 0 0 16,-1 1 0-16,-1 0 0 0,0-2 0 0,-1-4 0 16,1 4 128-16,-1-6-128 0,-2 0 0 0,0-2 128 0,-2-1-128 0,-1 3 0 15,-1-5 0-15,0-1 0 0,0 2 128 0,0-3-128 16,-2 0 0-16,1 1 128 0,-1-2-128 0,2-1 0 15,0-2 144-15,0 3-144 0,1-2 0 0,8-1 0 16,-9 0 0-16,9 0 0 0,-9 3 0 0,9-3-208 16,0 0 16-16,0 0 16 0,0 0-16 0,0 0 0 15,0 0 0-15,0 0 0 0,0 0 192 0,0 0 0 16,0 0-144-16,0 0 144 0,10 4 0 0,1 0 0 16,1-2-144-16,-1 1 144 0,2-3 0 0,2 1 0 15,-1 2 0-15,0-1 0 0,1 1-144 0,-1 1 144 16,-1 0 0-16,-1 2-144 0,-3-2 144 0,0 3 0 0,0-1 0 15,0 1-128-15,-9-7 128 0,11 8 0 0,-2-1-144 0,-9-7 144 16,9 10 0-16,-9-10 0 0,8 11 0 0,-3 0 0 16,-5-11 0-16,0 0 0 0,0 0 0 0,0 17 0 15,0-17 0-15,-3 17 0 0,3-17 0 0,-5 18 0 16,0-5 0-16,-2 0-176 0,1-3 176 0,-1-2-128 16,0-1-80-16,-3 0-16 0,1 1 0 0,0-1 0 31,-1-1-240-31,-1 0-48 0,-2-1-16 0,0-1 0 15,-1-2-288-15,-2 1-48 0,1-2-16 0,-2-1 0 16,-2 0-1552-16,3 0-304 0</inkml:trace>
  <inkml:trace contextRef="#ctx0" brushRef="#br0" timeOffset="47231.5">5693 16051 11055 0,'0'0'480'0,"0"0"112"0,0 0-464 0,-1-9-128 0,0-3 0 0,2 4 0 0,-1 8 3680 0,4-9 720 16,0 2 144-16,1 2 16 0,2 0-3488 0,-7 5-704 15,9-7-144-15,-1 3-32 0,-8 4 128 0,0 0 0 16,11 4 16-16,0 4 0 0,-1 3 256 0,-1 3 48 16,0 4 16-16,2 4 0 0,1 1 192 0,-1 1 48 15,2 0 0-15,3-2 0 0,2-2-96 0,2-1-16 16,-1-2 0-16,2 3 0 0,0 0-432 0,3 5-96 15,0 4 0-15,4 6-16 0,0 7 16 0,2 6 0 16,2-1 0-16,0 3 0 0,1-1-64 0,-2-6 0 0,-2-6 0 16,-3-4 0-16,-3 1-64 0,-3 3 0 0,-3 1-128 0,-3 6 192 15,-2 8-192-15,-4 2 176 0,-4 3-176 0,-3-2 160 16,-2-8 160-16,-3-6 48 0,-3-7 0 0,-1-4 0 16,-2-4-96-16,0-1-16 0,-2 0 0 0,0-3 0 15,-1-2-64-15,0-2-32 0,-1 0 0 0,1-2 0 16,0-3-320-16,0-3-64 0,-2-3-16 0,-2-5-12608 15,-4-3-2512-15</inkml:trace>
  <inkml:trace contextRef="#ctx0" brushRef="#br0" timeOffset="50870.83">6635 14721 5519 0,'0'0'240'0,"0"0"64"0,0 0-304 0,0 0 0 0,0 0 0 0,0 0 0 16,0 0 4640-16,0 0 864 0,0 0 192 0,0 0 16 16,0 0-3504-16,0 0-704 0,10-8-144 0,2 2-16 0,2-1-464 0,-3 3-96 15,2 1-16-15,2 1 0 0,3-2-480 0,3 4-96 16,2-4-32-16,1 1 0 0,4 1 80 0,19-2 16 16,-11 3 0-16,-5-2 0 0,-3 0-96 0,-5 3-16 15,-3-1 0-15,-2 0 0 0,-2-1-336 0,-1 2-64 16,0 0 0-16,-2-2-16 15,-2 4-960-15,1-2-192 0,0 0-48 0,-3 0-7936 16,-9 0-1584-16</inkml:trace>
  <inkml:trace contextRef="#ctx0" brushRef="#br0" timeOffset="51243.28">6663 14978 18543 0,'0'0'816'0,"0"0"176"0,0 0-800 0,0 0-192 16,0 0 0-16,0 0 0 0,0 0 2160 0,11 4 384 16,-1-3 80-16,2-1 0 0,0-1-944 0,3 1-192 15,2 0-32-15,3 0-16 0,2 0-800 0,3-3-176 16,1 2-16-16,1-1-16 0,1 1-432 0,-1 1 0 15,0-3 0-15,-1 2 0 16,0 1-576-16,-1-1-64 0,-1 0 0 0</inkml:trace>
  <inkml:trace contextRef="#ctx0" brushRef="#br0" timeOffset="53387.82">19785 16274 18431 0,'0'0'1632'0,"0"0"-1312"0,0 0-320 0,0 0 0 16,-9 7 2112-16,9-7 368 0,-9 13 64 0,9-13 16 31,-8 13-2560-31,2-2-336 0,6-11-160 0,-10 13-16 0,1 0-256 16,2-1-32-16,7-12-16 0,-11 14 0 0,1-4 512 0,1 0 112 0,-1-3 0 0,0 1 16 15,0-1 880-15,-2-2 192 0,0-2 16 0,-2 1 16 16,-2-2 608-16,-1-1 128 0,-1-2 32 0,-2 0 0 16,1 0-384-16,-1-6-80 0,1 0-16 0,-2-2 0 0,0 0-304 15,-2 0-64-15,-1-3-16 0,1 1 0 0,-1-2-288 0,-1 1-64 16,1-1-16-16,-3 0 0 0,-1 0-176 0,-3-2-32 15,-3 2-16-15,-4 0 0 0,-3 0-240 0,-2 5 128 16,-2-3-128-16,-3 3 0 0,-5-1 0 0,4 0 0 16,2-6 0-16,0-3 0 0,1-4 0 0,2-8 0 15,-2-7 0-15,2-3 0 0,0-2 0 0,1 2 0 16,2-1 0-16,2 4 0 0,3 5 0 0,4 1 0 16,4 6 0-16,4 3 0 0,6 1 224 0,4 2-48 15,2 2-16-15,3 0 0 0,2 1 192 0,2-1 32 16,1 0 16-16,3-4 0 0,0-5-192 0,3-4-32 15,2-4-16-15,1-2 0 0,2-3-160 0,2 2-224 0,-1 1 48 0,1 5 16 32,1 3-288-32,1 2-48 0,-1 3-16 0,1 3 0 0,-1 3 192 0,-1-1 48 0,0 4 0 0,-1-2 0 15,-1-1 272-15,-1 3 0 0,-2-1 0 0,1 0 144 16,-1-2 64-16,1-2 16 0,-1-3 0 0,-1 0 0 16,-1-4 0-16,0 1 0 0,-2 3 0 0,-2 0 0 15,1 1-224-15,-1 4 176 0,-1 0-176 0,2 3 160 16,1 2-160-16,-2 0 128 0,1 2-128 0,0-1 128 15,-2 1-128-15,1 4 160 0,-1-5-160 0,-1 5 160 16,-2-2 16-16,-1 0 0 0,-1 1 0 0,-1 0 0 16,-1 0-176-16,-2 1 0 0,0 0 0 0,-1 1 0 15,-1-1 0-15,-1 0 0 0,-2 3 0 0,1-3 0 16,-1 2 0-16,-2 2 0 0,1-1 128 0,-1 1-128 16,-5 0 0-16,-2 4 0 0,-3-1 0 0,-2 3 0 15,-3 1 144-15,-2-2-144 0,-4 2 160 0,0 3-160 0,-2-3 144 0,2 1-144 16,0 0 128-16,-2-1-128 0,0 0 0 0,-2-4 0 15,-3 2-192-15,-3 0 192 0,-2-3 0 0,0 2 0 16,0 2 0-16,1-3 0 0,1 2 0 0,4-3 0 16,-1-1 0-16,0-2 0 0,0-1 0 0,-2 2 0 15,-1-4 0-15,-4 5 128 0,-1-2-128 0,-1 3 192 16,2-1-192-16,0 1 192 0,3 0-192 0,2-1 0 16,-1-1-160-16,1 2 160 0,-2-2 0 0,0 2 0 15,0 2 0-15,3 1 0 0,1-2 0 0,5 3 0 16,3 2 0-16,3-3 0 0,2 0 0 0,0 0 0 15,0-1 0-15,3 1 0 0,-1-2 0 0,1 2 0 0,0-2 0 16,1 0 0-16,0 1 0 0,1-1 0 0,-1-1 0 0,0 1 0 16,0 1 0-16,2-2 0 0,1-2 0 15,4 1 0-15,2 0 0 0,3-1 0 0,1 0 0 0,4-1 0 16,1-1 0-16,3 0 0 0,1 0 160 0,8 4-160 16,-6-3 224-16,6 3-32 0,0 0-16 0,0 0 0 15,-3-7 80-15,3 7 0 0,0 0 16 0,0 0 0 16,0 0 32-16,0 0 0 0,9-10 0 0,0 4 0 15,0 1-304-15,2 1-144 0,-1-1 16 0,2 1 0 16,2-1 128-16,1 1-192 0,-1-4 192 0,3 0-192 16,1 1 192-16,-1 0 224 0,3-2-48 0,1 1-16 15,-1 0-160-15,1 0 0 0,0 1 0 0,0-1 0 16,0 0 128-16,1 1-128 0,0-2 0 0,0 3 128 16,-2-2-128-16,-2 1 0 0,0 4 0 0,1-3 0 15,-2 1 128-15,-2 2-128 0,0-2 128 0,-2 1-128 0,-2 0 0 0,0 4 0 16,-11 0 0-16,12-3 0 0,-2 1 0 15,-10 2 0-15,0 0 0 0,12-4 0 16,-12 4 0-16,0 0 0 0,0 0 0 0,0 0 0 0,0 0 0 0,0 0 208 16,0 0-48-16,0 0-16 0,0 0-144 0,0 0-256 15,0 0 64-15,0 0 16 0,0 0 176 0,-11-4 0 16,1 4 0-16,-1-1 0 0,-2 1 0 0,-2 0 0 16,-3 1 0-16,-2 2-128 0,0-2 128 0,-3 2 0 15,-4 0 0-15,-3 0-128 0,-2 4 128 0,0-2 0 16,-2 3 0-16,0 0 0 0,-1-2 0 0,2 3 0 15,2-2 0-15,1 1 0 0,0 1 0 0,0-1 0 16,0-3 0-16,1-1-128 0,-1 1 128 0,3 0 0 0,-1 2 0 16,2-1 0-16,-1 1 0 0,1-1 0 0,1 4 0 0,6 0 0 15,2 0 0-15,4 0 0 0,4 0 0 0,3 2 0 16,5-1 192-16,5 2-16 0,2 2-16 0,7-1 0 16,7 0 32-16,5 2 0 0,3 1 0 0,4 0 0 15,2 3-192-15,2-5 0 0,1 2 0 0,-1-3 0 16,2-2 144-16,1 0 160 0,1-3 16 0,2 0 16 15,-1 0-336-15,-1 3 0 0,-2 1 0 0,-4 3 128 32,-4 6-1776-32,-5 0-336 0,-6-2-80 0</inkml:trace>
  <inkml:trace contextRef="#ctx0" brushRef="#br0" timeOffset="68553.28">7957 14167 29823 0,'0'0'1328'0,"0"0"272"0,0 0-1280 0,0 0-320 0,0 0 0 0,0 0 0 15,0 0 1152-15,0 0 160 0,0 0 32 0,6 8 16 0,-6-8-1104 0,9 11-256 16,2-2 0-16,-1 2 0 0,-1-1 0 0,2 3 0 16,-2 0 0-16,0 2 0 15,-3 0 0-15,1 2 0 0,-1 3 0 0,-2 5 0 0,0 3 0 0,-1 8 0 16,-1 1 0-16,0-1 0 0,-2-3 0 0,0-8 0 15,0-1 0-15,-2-5 0 0,1-1 0 0,0 1-128 16,-2-4 128-16,-1 1 0 16,-2 1-736-16,-1-1-64 0,1-1-16 0,1 1 0 15,1-2-1920-15,1 5-384 0,-2 4-80 0,2-3 0 0</inkml:trace>
  <inkml:trace contextRef="#ctx0" brushRef="#br0" timeOffset="68936.78">8602 14240 32191 0,'-9'-8'1424'0,"9"8"304"0,-9-1-1392 0,0 2-336 0,-2 3 0 0,2 2 0 16,0 4 384-16,1 1 0 0,0 2 0 0,-1 3 0 16,1 3-384-16,-1 2 0 0,-1 3-160 0,-1 4 160 0,0 2-128 0,-2 2 128 15,-3-2 0-15,-1-2 0 0,0-3 0 0,-1-4-128 16,-2 0 128-16,2 0 0 0,-3-2 256 0,-1 2 96 15,-3 4 32-15,-2-2 0 0,-1 9 112 0,0 7 16 16,-2 8 16-16,0 5 0 0,0 5-304 0,0-2-64 16,1-5-16-16,0-11 0 0,3-8-144 0,2-6 0 15,0-3 0-15,5-5 128 0,3-4-336 0,3-1-80 16,1 1-16-16,2-4 0 16,2-1-1952-16,1-1-400 0,7-7-80 0,0 0-10448 0</inkml:trace>
  <inkml:trace contextRef="#ctx0" brushRef="#br0" timeOffset="69540.36">8340 14926 35647 0,'4'-17'1584'0,"-2"10"320"0,2-2-1520 0,2 2-384 0,-1 4 0 0,3-3 0 15,3 2 528-15,2 0 48 0,3-1 0 0,2 1 0 16,2 3-576-16,-1-3-272 0,1 2 16 0,-1-1 16 16,0 2-144-16,-1 1-16 0,0 0-16 0,-3 1 0 15,-4 2 272-15,-11-3 144 0,12 3-160 0,-3 7 160 0,-1 1 0 0,-3 4 0 16,-4 3 0-16,-1 4 0 0,0 3 0 0,-1 1 320 15,-1 3-64-15,-1-6 0 0,2 1 64 0,-3-2 0 16,-1-4 0-16,-2-1 0 0,-1-4 0 0,2 1 16 16,-1 1 0-16,1-5 0 0,-3 4-208 0,-1-2-128 15,1-1 128-15,0 2-128 0,-3 0 0 0,3 1 128 16,-1-1-128-16,-1 3 0 0,-2 3 128 0,0-2-128 16,0 3 128-16,-1-1-128 0,-3-2 128 0,0 4-128 15,-1 1 128-15,0 2-128 0,-2-5 0 0,3 2 144 16,-1-5-144-16,0-1 0 0,-1 1 144 0,4-6-144 15,0-2 0-15,4-5 144 0,-1-4-16 0,3-3-128 0,9 4 192 16,-11-11-64-16,2 0 64 0,3-4 0 0,0-2 0 0,3-1 0 16,1 0-192-16,2-3 128 0,3 1-128 0,2 1 128 15,2 1-128-15,0 1 0 0,3 1 0 0,0 4 0 16,2 0-128-16,1 3 128 0,0 4 0 0,0 2 0 16,0 2 0-16,2 2 0 0,1 5-144 0,1 3 144 15,-1 1 0-15,1 3-192 0,-2 0 192 0,4-1-160 16,-3 1 160-16,3 0 0 0,-1 0 160 0,3 0-160 15,0-1 352-15,1 0-32 0,0 1 0 0,0-4 0 16,-1 1-80-16,1 1-32 0,-1-3 0 0,1-1 0 16,0 1-208-16,2 0 128 0,-1-1-128 0,1 0 0 15,-2-3 0-15,0 0 0 0,-1-3-208 0,0 1 64 16,0-2-2800-16,-3-2-576 0</inkml:trace>
  <inkml:trace contextRef="#ctx0" brushRef="#br0" timeOffset="71012.03">9413 14597 15663 0,'0'0'1392'0,"0"0"-1120"0,0 0-272 0,5-12 0 16,0 1 2784-16,2-1 496 0,-1-3 112 0,5 2 0 15,0 0-2304-15,3-4-480 0,0 0-96 0,0-1 0 16,1-1-304-16,-1 2-48 0,0 0-16 0,2 2 0 16,1 2-144-16,-2 0 0 0,1 0 0 0,-2 3 128 15,2-2 112-15,-2 3 16 0,-1-1 0 0,3 2 0 16,-2 0 384-16,1 3 96 0,-1 2 16 0,-1 2 0 16,0 1-256-16,-1 2-48 0,0 5-16 0,1 5 0 15,-2 2-304-15,1 7-128 0,0 6 0 0,-2 6 128 16,-1 2-128-16,1-1 0 0,-4-3 0 0,-1-2 0 15,-1-7 0-15,-2 2 192 0,-4-4-192 0,0 3 192 0,-4-1-192 0,0 0 192 16,-2 4-192-16,-2 0 192 0,-1 7-192 0,-1 2 128 16,-2 3-128-16,-2 2 128 0,2 4-128 0,-3-3 0 15,0-3 144-15,-2-6-144 0,-5-4 128 0,-2-9-128 16,0-1 128-16,-1-3-128 0,-2-4 0 0,2 0 144 16,-1-5-144-16,3 2 0 0,1-3 144 0,2 1-144 15,1-2 0-15,2 0 144 0,2-2-144 0,6-2 160 16,0 0-160-16,11 0 160 0,-9-2-16 0,9 2 0 15,0 0 0-15,0 0 0 0,0 0-16 0,0 0-128 16,0 0 192-16,0 0-64 0,2-12 32 0,-2 12 0 16,7-9 0-16,2 2 0 0,1 1 160 0,1 0 48 15,1 5 0-15,2 2 0 0,2 2-112 0,2 2-32 0,1 0 0 16,0 1 0-16,-1 0-224 0,2 2 0 0,-2 1 0 16,0-2-160-16,2 0 160 0,-2 1 0 0,-1-2 0 0,-1 0 0 15,-1-1 0-15,1 0 0 0,-2 3 0 0,1 0 0 16,-3-3 0-16,-2 1 144 0,-10-6-144 0,12 3 160 31,-2 3-480-31,1-5-80 0,-2-1-32 0,1 0 0 16,1 0-2592-16,0-1-528 0</inkml:trace>
  <inkml:trace contextRef="#ctx0" brushRef="#br0" timeOffset="71443.35">10662 14622 7359 0,'0'0'320'0,"0"0"80"0,1-12-400 0,-1 3 0 0,0 9 0 0,0 0 0 16,3-12 6000-16,-3 12 1104 0,0 0 240 0,9-5 32 15,-9 5-5824-15,10-4-1168 0,-10 4-224 0,12 4-160 16,-2 0 128-16,2 2-128 0,-1 1 0 0,-1 1 0 15,-1 3 144-15,-1-1-144 0,-8-10 0 0,9 15 144 16,-1-3 48-16,0 2 16 0,-8-14 0 0,8 24 0 16,-2-2 16-16,1 4 0 0,-2 4 0 0,0 0 0 15,-1 1-96-15,0-1-128 0,0 3 176 0,0-2-176 16,-2-1 128-16,0-4-128 0,-2-2 0 0,-2-3 0 31,1-5-240-31,-2-1-144 0,1-2-48 0,-2-5-10160 0,-1-2-2032 0</inkml:trace>
  <inkml:trace contextRef="#ctx0" brushRef="#br0" timeOffset="71659.52">10564 14928 34719 0,'0'0'1536'0,"0"0"320"16,-4-12-1472-16,4 12-384 0,0 0 0 0,0 0 0 0,4-6 1376 0,3 2 208 16,0 0 32-16,5 0 16 0,1 2-1056 0,3-2-224 15,-1 1-32-15,6 3-16 0,3-3-64 0,1 1-16 16,-1 1 0-16,4-5 0 0,-1 1-224 0,2 0 0 15,2-3 128-15,2-2-128 0,1-2 0 0,-1 0 0 16,1-1 0-16,0 1-160 16,0 2-224-16,-1 0-32 0,-2 3-16 0,-4 0 0 15,-1 1-1232-15,-2 2-256 0,-3 3-64 16,-3-1-8912-16,-2 2-1792 0</inkml:trace>
  <inkml:trace contextRef="#ctx0" brushRef="#br0" timeOffset="72688.7">12225 14275 21183 0,'0'0'944'0,"0"0"192"0,0 0-912 0,0 0-224 0,0 0 0 0,0 0 0 15,0 0 3936-15,12 1 736 0,-2 3 160 0,3 3 32 16,3 2-3968-16,-2 1-768 0,-1 5-128 0,0 3 0 15,2 3-144-15,-2 7 144 0,-2 2 0 0,0 3-144 16,-1 1 144-16,-1-5 0 0,-1-5 0 0,-1-3 0 16,-3 0 0-16,-3-3-128 0,-1-1 128 0,0 3 0 15,0 2 0-15,0 1 0 0,-1-2 0 0,-1 5-128 0,2 2 128 0,-1-1 0 16,2 2 0-16,-1-1 0 0,2 0-256 0,1-3-80 16,1-4-16-16,2-6-10720 15,0-2-2128-15</inkml:trace>
  <inkml:trace contextRef="#ctx0" brushRef="#br0" timeOffset="73169.2">12882 14347 7359 0,'0'0'320'0,"-5"9"80"0,-2 3-400 0,-1 3 0 0,-1 6 0 0,2 6 0 16,-4 5 4720-16,1-1 848 0,-1 0 192 0,0-2 16 0,-3-4-4368 0,1-2-864 16,-2 2-176-16,-2 2-48 0,-1 3 272 0,-2 7 48 15,-1 10 16-15,0 8 0 0,0 11-112 0,-1-7-32 16,-1-7 0-16,-2-4 0 0,0-5-48 0,2-5-16 15,-2 0 0-15,3 9 0 0,1 1-208 0,0 7-48 16,2 5-16-16,-1-2 0 0,3 0-176 0,-1-9 0 16,0-11 144-16,1-5-144 0,4-7 0 0,1-7 0 15,1-2-160-15,5-2-15760 16</inkml:trace>
  <inkml:trace contextRef="#ctx0" brushRef="#br0" timeOffset="73647.39">12733 15205 3679 0,'0'0'320'0,"10"-4"-320"0,-10 4 0 0,9-9 0 15,-2 1 6304-15,3 1 1184 0,1 1 256 0,0-1 32 16,1 1-5488-16,1 0-1104 0,1 1-224 0,2 0-32 16,-2 1-672-16,2 0-128 0,-2 0-128 0,0 2 192 15,-1-4-192-15,0 5 0 0,-1-4 0 0,-2 2 0 0,-10 3 0 0,12-2 0 16,-12 2 0-16,11-2 0 0,-11 2-144 0,0 0 144 16,0 0 0-16,7 7 0 0,-7-7 0 0,4 12 0 15,-4-12 0-15,0 11 0 0,-1 2 0 0,-3-1 0 16,-1 1 144-16,0-2-144 0,-2 2 0 0,-2 0 128 15,-1-2-128-15,-1 2 0 0,1 3 0 0,-1 1 128 16,1 3-128-16,-2-1 0 0,-2 3 0 0,3-1 0 16,2-4 0-16,1 1 0 0,2-3 0 0,1-1 0 15,1-1 128-15,0-1-128 0,1 0 0 0,2 1 0 16,0 2 144-16,1 0-144 0,0-2 0 0,1 2 128 16,2-4-128-16,0 2 0 0,1 0 0 0,3-3 0 15,1 5 0-15,2-4 0 0,2 0 0 0,1 0 0 16,-1-3 0-16,1 1 128 0,0-3 64 0,0-1 0 0,0-1 16 0,0 0 0 15,0 1-16-15,1-3 0 0,1 1 0 16,0-2 0-16,1-1-192 0,1 2 0 0,0-2 0 0,1 2 0 31,2-2-2432-31,0 0-448 0,3 2-64 0</inkml:trace>
  <inkml:trace contextRef="#ctx0" brushRef="#br0" timeOffset="74420.83">26360 16817 25791 0,'0'0'1152'0,"0"0"224"0,-11-2-1104 0,0-2-272 0,-4 2 0 0,1 1 0 0,-2 2 3504 0,-1 1 640 15,-1-2 128-15,-1 1 16 0,-2 2-3472 0,-3 1-816 16,-2-2 0-16,-1 3 0 0,-3-1 0 0,13 0 0 15,-3 1 0-15,-2 1 0 0,-4 0 0 0,-1 1 0 16,-3-1 0-16,-2-2 0 0,0 1 0 0,-27 1 208 16,14-3-64-16,7-1-16 0,5-1 96 0,7-1 16 15,4-3 0-15,5 2 0 16,4-1-848-16,6-1-160 0,7 3-48 0,0 0-17216 0</inkml:trace>
  <inkml:trace contextRef="#ctx0" brushRef="#br0" timeOffset="75120.42">30683 16802 16575 0,'-13'-3'1472'0,"13"3"-1168"0,-12-1-304 0,0-2 0 0,1 0 3760 0,11 3 688 16,-11-2 144-16,11 2 16 0,-10-1-2944 0,10 1-608 16,-9-2-112-16,9 2-32 0,-11-1 208 0,11 1 32 15,0 0 16-15,-10-1 0 0,-1 1-16 0,11 0 0 16,-9-9 0-16,-1 5 0 0,-3-2-80 0,-3 5-32 16,-1-3 0-16,-1 4 0 0,-3 1-480 0,0 2-112 15,-1 0 0-15,-1 2-16 0,-1 1-432 0,-1 4 0 16,-2-1 0-16,0 1 0 15,-2-2-1024-15,-2 1-256 0,-4-1-32 0,-3 0-12736 16,-1-2-2544-16</inkml:trace>
  <inkml:trace contextRef="#ctx0" brushRef="#br0" timeOffset="76212.48">14062 14507 24815 0,'-8'-14'1088'0,"4"5"256"16,0-2-1088-16,0-1-256 0,2-1 0 0,2 0 0 0,2 0 720 0,1-1 96 15,0 0 16-15,0 2 0 0,1-2-640 0,0 3-192 16,0 1 0-16,-2 2 0 0,-2 1 128 0,0 1-128 16,0 6 0-16,0 0 0 0,0 0 400 0,-6-3-16 15,0 2-16-15,-2 2 0 0,0 3 224 0,8-4 48 16,-10 5 16-16,1 2 0 0,-1-1 176 0,3 1 16 16,-3-3 16-16,1 4 0 0,-1 1 256 0,0 1 48 15,-1 1 16-15,-1 0 0 0,-2-2-352 0,-2 5-80 16,1 4-16-16,-2 4 0 0,-3 3-352 0,-2 1-80 15,-3 0-16-15,-1 1 0 0,-2 2-288 0,0 4 0 16,1 3 0-16,2 8 0 0,2 8 0 0,2 1 0 0,1 1 0 0,4-1 0 16,5-4 0-16,2-6 0 15,3-6 0-15,4-7 0 0,0-4 160 0,5-2-32 16,2 1 0-16,3-1 0 0,3-5-128 0,2 2 0 16,2-1 0-16,5-1 0 0,2-2 0 0,5-4 0 15,6-1 192-15,5-3-64 0,3-5 144 0,4-3 32 0,-1-3 0 0,-1-4 0 16,-4-3-48-16,-4-2-16 0,-2-5 0 15,-2-2 0-15,1-1 0 0,-1-3 0 16,3 0 0-16,-3-1 0 0,0 0-48 0,-1 0-16 0,-2-3 0 0,-3-3 0 16,-2-6-16-16,-5-8 0 0,-2-7 0 0,-4-3 0 15,-3-4-160-15,-4 5 160 0,-2 6-160 0,-5 8 160 16,-3 3-160-16,-5 4 0 0,-6 2 144 0,-4-1-144 16,-3 0 0-16,-3 0 0 0,-2-1 0 0,0 6 0 15,-2 1-240-15,0 7-64 0,0 4-16 0,0 8 0 16,0 5-2416-16,-3 3-480 0</inkml:trace>
  <inkml:trace contextRef="#ctx0" brushRef="#br0" timeOffset="78407.1">6848 16826 17503 0,'-7'-9'1552'0,"0"3"-1232"0,-3-2-320 0,-1 0 0 16,2 3 4688-16,3 2 880 0,0 1 192 0,6 2 16 16,0 0-4368-16,0 0-864 0,8-6-176 0,5 3-48 15,3 0-320-15,5 2 0 0,5-5 0 0,2 2 0 16,5 1 0-16,-13 0 0 0,2-1 0 0,3-1 0 15,1 1 0-15,4-1 0 0,4-2 0 0,2 2 0 16,3 1 0-16,34 0-128 0,-12 5 128 0,-8 2-192 16,-9 1-608-16,-6-1-128 0,-7-1-32 0,-5-1-10048 15,-5 2-2000-15</inkml:trace>
  <inkml:trace contextRef="#ctx0" brushRef="#br0" timeOffset="78703.05">6925 17130 18431 0,'-11'-21'1632'0,"3"10"-1312"0,-3 0-320 0,2 3 0 16,1 3 5952-16,8 5 1104 0,0 0 240 0,0 0 32 15,13 4-6064-15,4-1-1264 0,4-1-160 0,4-2-80 32,2 0-160-32,3-6-48 0,0-3 0 0,9-4 0 15,8-2-112-15,11-2-16 0,10 0-16 0,3 2 0 16,1-1-1312-16,-3 2-256 0,-4-5-48 0</inkml:trace>
  <inkml:trace contextRef="#ctx0" brushRef="#br0" timeOffset="82110.73">19530 17751 16463 0,'0'0'720'0,"13"0"176"0,1 1-720 0,0-1-176 0,1-1 0 0,0 1 0 16,1 0 1792-16,1-2 320 0,-1 2 64 0,-2-4 0 0,0 3-784 0,-2 1-176 15,-2 0-16-15,-10 0-16 0,0 0-352 0,0 0-80 16,0 0-16-16,0 0 0 0,0 0-80 0,0 0-16 16,0 0 0-16,0 0 0 0,2-5 304 0,-4-2 48 15,1 2 16-15,-1 0 0 0,-1 2-176 0,0-3-48 16,-1-1 0-16,1-2 0 0,-7-5-160 0,1 1-48 16,0 2 0-16,-1 2 0 0,-1 1-128 0,-2 3-48 15,-2 3 0-15,-4-2 0 0,-2 2 32 0,-2 2 0 16,-2 2 0-16,-1 3 0 0,-3 3-240 0,0 0-64 15,-4 1 0-15,-1 0 0 0,-2 0 32 0,-1-2 0 16,-2-2 0-16,-4 0 0 0,-5-2-160 0,-5 2 0 0,-3 1 0 16,0 3 128-16,0-2-128 0,2-2 128 0,-1-4-128 0,1-1 128 15,1-1-128-15,-4-1 0 0,-3-1 144 16,-2 0-144-16,0 6 0 0,0 0 144 0,2-1-144 0,2-3 0 16,0 0 176-16,0-2-176 0,-5 0 160 0,-1 3-160 15,-2 3 0-15,1 2 0 0,2 3 0 0,0-3 0 16,2 0 0-16,-3-3 128 0,-2 0-128 0,-2 2 144 15,-4 1-144-15,3 1 0 0,1 1-160 0,5 0 160 16,0-3 0-16,3-3 0 0,-1-2 0 0,1-2 0 16,0 3 0-16,4 3 0 0,0-6 0 0,4 3 0 15,2-1 128-15,2-2 64 0,2-1 0 0,0-3 16 16,1-2-208-16,-1-1 0 0,-2 3 0 0,1 1-160 16,3 2 160-16,1 3 0 0,1 1 0 0,2 1 0 15,2-1 0-15,1 2 0 0,1 0 0 0,2-2 0 0,0-1 0 16,-1 0 0-16,-2-1-144 0,-1 2 144 0,-1 0 0 0,0 2 0 15,0-1 0-15,0 3 0 0,0 1 0 0,2 2 0 16,2-2 0-16,1 1 0 0,0-2 0 0,3-1 0 16,1-2 0-16,3-1 0 0,1-1 0 0,1 0 0 15,0-1 0-15,2 1 0 0,-2-2 0 0,1 1 0 16,2-1 0-16,3 2 0 0,-1 1 0 0,2 0 0 16,0 1 0-16,1 2 0 0,1-3-176 0,2 2 176 15,-1 1-128-15,2 0 128 0,2-1 0 0,0 1 0 16,1-1 0-16,1 2 0 0,1 0 0 0,8-4 192 15,-12 3-64-15,12-3 0 0,-9 4-128 0,9-4 0 16,0 0 0-16,0 0 0 0,-8 2 0 0,8-2 0 16,0 0 0-16,0 0 0 0,0 0 0 0,0 0-128 15,0 0 128-15,0 0 0 0,0 0 224 0,0 0 128 0,0 0 32 0,0 0 0 16,4-9-384-16,0 3 0 0,-4 6 0 0,5-8 0 16,-1 1 176-16,0 1-48 0,0-3 0 0,-4 9 0 15,6-8-128-15,-6 8 0 0,7-10 0 0,1 0 0 16,0 4 0-16,1-3 0 0,1 0 0 0,1 0 0 15,2-1 0-15,1-3 0 0,3-1 128 0,1-2-128 16,0-4 0-16,3-1 0 0,1 1 0 0,2-1 0 16,-2 0 0-16,1 2 0 0,-2-2 0 0,-1 3 0 15,-2-1 0-15,-1 4-176 0,-3 0 48 0,-2 5 0 16,-4 0 0-16,0 3 0 0,-2 1 0 0,-6 6 0 16,0 0 128-16,0 0 0 0,4-6 128 0,-4 6-128 15,0 0 0-15,0 0 0 0,0 0 0 0,0 0 0 16,0 0 272-16,0 0-16 0,0 0 0 0,0 0 0 0,0 0-400 0,-4-5-96 15,-1 1-16-15,0 0 0 16,-3 4 256-16,-2-4 0 0,-1 4-160 0,1 2 160 0,-2 0 144 0,-2 2 112 16,-3 4 0-16,-1 1 16 0,-2 2-272 0,-1 3 0 15,-2 3-128-15,-1 4 128 0,-2 1-144 0,0 4 144 16,0 1-128-16,0 5 128 0,-1 0 0 0,2-2-160 16,1-1 160-16,1-6 0 0,1-3 0 0,3-2-128 15,2-5 128-15,4-1 0 0,2 0 0 0,2-3-192 16,1-3 192-16,3 2-160 0,5-8 160 0,0 0 0 15,-3 9 0-15,3-9 128 0,0 0-128 0,0 0 0 16,6 11 0-16,1-3 0 0,-7-8 0 0,9 9 144 16,1-2-144-16,1 1 160 0,-1 1-160 0,2-2 0 15,0-1 0-15,0 4 0 0,-1-1 128 0,2 0-128 0,0 1 128 16,0 1-128-16,3 0 192 0,1-4-64 16,1-1 0-16,2-2 0 0,-1 0 64 0,1 0 0 0,1 0 0 0,1 0 0 15,0 0-192-15,0 0 192 0,0 0-192 16,1 1 192-16,-1 0-192 0,1 3-256 0,2 2 64 0,2 1 16 31,2 5-2080-31,5-2-432 0,4-2-64 0</inkml:trace>
  <inkml:trace contextRef="#ctx0" brushRef="#br0" timeOffset="83206.35">26125 18317 4607 0,'0'0'400'0,"0"0"-400"0,0 0 0 0,0 0 0 16,0 0 2944-16,0 0 512 0,0 0 112 0,0 0 16 16,0 0-1664-16,0 0-336 0,0 0-64 0,0 0-16 15,0 0 48-15,0 0 16 0,0 0 0 0,7-10 0 16,-2 3-704-16,3 0-144 0,2 4-16 0,1 1-16 15,-1-2-160-15,0 1-16 0,-10 3-16 0,12-1 0 16,-3 0 144-16,-9 1 16 0,0 0 16 0,0 0 0 0,0 0 32 0,0 0 16 16,7-6 0-16,-7 6 0 0,0 0-48 0,0 0-16 15,0 0 0-15,-5-2 0 0,5 2 160 0,-11-1 16 16,1-3 16-16,1 1 0 0,0 0-272 0,-1 2-48 16,1-1-16-16,0 2 0 0,0-4 64 0,1 2 0 15,-1 0 0-15,9 2 0 0,-9-4-48 0,-1 3 0 16,-1-1 0-16,-1 2 0 0,-1 0-144 0,-1 2-16 15,-4 0-16-15,-2 2 0 0,-2 3-160 0,-1-4-48 16,-2 3 0-16,-1 0 0 0,0 1-144 0,-2-3-224 16,0-2 48-16,-2 1 16 0,-3-1 656 0,-1 1 128 15,-2-2 16-15,-1 1 16 0,2-1-656 0,1 2 0 0,0-3-256 16,4 0 80-16,4 0 176 0,5 0 0 16,4 1 160-16,5-1-160 0,12 0 0 0,0 0-320 0,0 0 64 0,0 0 0 31,0 0-2688-31,19-4-544 0</inkml:trace>
  <inkml:trace contextRef="#ctx0" brushRef="#br0" timeOffset="84145.09">30386 18293 6447 0,'0'0'576'0,"0"0"-576"0,0 0 0 0,-8-4 0 0,8 4 5312 0,0 0 944 16,0 0 192-16,0 0 32 0,0 0-5136 0,0 0-1024 15,0 0-192-15,0 0-128 0,0 0 160 0,10-1-32 16,1-3-128-16,-11 4 192 0,10-1 304 0,1-1 48 16,-11 2 16-16,13-1 0 0,-3-3 224 0,-10 4 48 15,11 0 16-15,-11 0 0 0,10-1-192 0,-10 1-32 16,10 1-16-16,-10-1 0 0,0 0-384 0,0 0-80 16,0 0-16-16,11 3 0 0,-11-3-128 0,0 0 0 15,0 0 0-15,10 2 0 0,-10-2 192 0,0 0-32 0,0 0-16 0,12 3 0 16,-12-3 128-16,10 3 32 0,-10-3 0 0,11 0 0 15,-11 0 96-15,12 0 32 0,-12 0 0 0,0 0 0 16,7-3-48-16,-7 3 0 0,0 0 0 0,0 0 0 16,0 0 112-16,0 0 16 0,8-3 0 0,-8 3 0 15,0 0 64-15,0 0 32 0,0 0 0 0,0 0 0 16,3-9 16-16,-3 3 0 0,0 6 0 0,0 0 0 16,-5-8-16-16,-2 0 0 0,-1 3 0 0,-2 0 0 15,-2-1-128-15,-4 2-32 0,-2 2 0 0,-5 1 0 16,-5-2-176-16,-4 3-32 0,-7 3-16 0,-3 0 0 15,-1 5-224-15,0 0 176 0,-1-1-176 0,-5-1 160 16,-3 1-160-16,-4 0 0 0,-5 0 0 0,-2 1 0 0,1 1 0 16,6 3 0-16,6 2 0 0,8-1-24032 15</inkml:trace>
  <inkml:trace contextRef="#ctx0" brushRef="#br0" timeOffset="88285.26">8112 16248 11967 0,'0'0'1072'0,"0"0"-864"0,-11-2-208 15,11 2 0-15,-9 3 4192 0,9-3 800 0,0 0 144 0,0 0 48 16,-8 5-3648-16,8-5-704 0,-4 10-160 0,4-10-32 16,0 15-112-16,3 0-16 0,0 1-16 0,1 6 0 15,-1 3-144-15,1-8-32 0,2 3 0 0,-1 3 0 16,1 3-192-16,1 1-128 0,-1 2 128 0,1-1-128 15,-1-1 0-15,6 16 0 0,-1-12 0 0,-2-6 128 16,-3-7-128-16,1-3 0 0,-2-2 0 0,0-4 0 16,0-3 0-16,1 1-192 0,-6-7 32 0,10 5 0 31,0-1-2464-31,2-2-480 0</inkml:trace>
  <inkml:trace contextRef="#ctx0" brushRef="#br0" timeOffset="88593.62">8734 16250 15663 0,'-13'3'688'0,"3"-1"144"15,-1 2-656-15,-1 1-176 0,0 2 0 0,2 2 0 0,1 2 3968 0,2 0 768 16,2 5 160-16,1 3 32 0,0 4-3776 0,2 4-768 15,-1 3-128-15,0 7-48 0,-1 3 112 0,0 3 0 16,-1 0 16-16,0-7 0 0,-1-3-80 0,-2-3 0 16,0-1-16-16,-4 1 0 0,-2 1-96 0,-2 6-16 15,-3 8 0-15,-4 7 0 0,-1 6-128 0,-1-2 192 16,-1-3-192-16,1-6 192 0,3-8-192 0,0-9 160 0,1-4-160 16,3-2 160-16,1-1-160 0,2-2 0 0,2-4-192 0,2-1 192 31,0-1-576-31,3-3 0 0,2 0 0 0,2-4 0 15,4-8-2128-15,0 0-432 0,0 0-64 0</inkml:trace>
  <inkml:trace contextRef="#ctx0" brushRef="#br0" timeOffset="89048.71">8658 16882 25791 0,'-1'-11'2304'0,"1"-1"-1856"0,0 12-448 0,4-12 0 16,-2 2 3232-16,2 1 544 0,-4 9 128 0,11-11 0 0,0 2-3200 0,4 0-704 16,0 2 0-16,4 1-128 0,-1-1-16 0,1 4 0 15,1 0 0-15,1 2 0 0,1 2-48 0,-1 0-16 16,-2 3 0-16,1 0 0 0,-2 4 80 0,-2 0 128 16,-3 0-208-16,-3 2 80 0,-1 2 128 0,-2 2 0 15,-5 2 0-15,0 2-128 0,-4 3 128 0,0 1 0 16,-3 1 0-16,-3 5 128 0,0 0 48 0,-2 2 16 15,-2 2 0-15,-1-2 0 0,-3-4 0 0,2 0 0 16,-3-5 0-16,-1-4 0 0,-1 2-192 0,1-2 192 16,-1-2-192-16,-1 0 192 0,0 1-192 0,2-3 0 15,0-1 0-15,4-3 0 0,2 0-144 0,1-1 144 16,4-2 0-16,7-6 0 0,-7 7 0 0,7-7 0 16,0 0 0-16,-5 11 0 0,5-11 0 0,-1 15-128 0,-1-2 128 15,4-1 0-15,2 1 0 0,-1 2 128 0,3 1-128 0,1 2 192 16,1 0-192-16,3 1 144 0,-1-1-144 0,2-1 128 15,2 4-128-15,-1-4 0 0,2-4 0 0,-1-3 128 16,2 1-128-16,-1-4 0 0,2-4 0 0,1-3 0 16,3-1-288-16,1-5-96 0,5-1 0 0,-3-4-16 31,0-1-2192-31,-1-3-432 0,1-2-96 0,-2-3-16 0</inkml:trace>
  <inkml:trace contextRef="#ctx0" brushRef="#br0" timeOffset="89353.47">9233 16828 3679 0,'0'0'320'0,"-5"-2"-320"16,5 2 0-16,0 0 0 0,-6 0 6272 0,6 0 1200 16,0 0 224-16,0 0 48 0,0 0-5664 0,0 0-1136 15,0 0-240-15,0 0-32 0,0 0-672 0,0 0 0 0,11-1 0 0,-11 1 0 31,10-1-400-31,-10 1-64 0,11-2-16 0,-11 2-9248 0,0 0-1856 0</inkml:trace>
  <inkml:trace contextRef="#ctx0" brushRef="#br0" timeOffset="89920.46">9894 16511 18431 0,'0'0'1632'0,"-7"-1"-1312"15,-2-5-320-15,0 6 0 0,1 6 3392 0,2-1 592 16,-1 1 128-16,1 2 32 0,-1 3-3376 0,1-1-768 15,-1 0 0-15,1 6 0 0,-2 0 0 0,0 1 0 16,-1 0 0-16,0 0-144 0,-2 2 144 0,2-1 0 16,-2-2 0-16,-3 1 0 0,0 0 0 0,-2 0 224 15,0-4-32-15,-1 5 0 0,1-1 544 0,2 7 96 16,1 2 32-16,1 5 0 0,1 5-304 0,4 5-64 16,1 3-16-16,2 2 0 0,2 1-320 0,2-4-160 15,0-7 160-15,4-3-160 0,2-4 0 0,3-5 0 0,1-3 0 0,0-3 0 16,0-2 0-16,2-3-128 0,-1-2 128 0,2-2 0 15,1-3 0-15,2-2 0 0,-1-5 0 0,2-2 0 16,1-2 0-16,2-3 0 0,1-2 0 0,0-3 0 16,0-2 208-16,-1 0-48 0,0 0-16 0,0 2 0 15,-1-5 240-15,-1-2 32 0,2 2 16 0,-3-10 0 16,-2-5 32-16,0-5 16 0,-3-2 0 0,-1-3 0 16,0 0-192-16,-3 0-32 0,-2 6-16 0,-1 6 0 15,0 3-240-15,-1 4 144 0,0 2-144 0,-2 5 128 16,-4-2-128-16,0 8 0 0,-2-5 0 0,-1 3 0 15,-2 1 176-15,-1 3-48 0,-1-5-128 0,-1 2 192 16,-3 2-192-16,-2-2 0 0,1 0 0 0,-2-1 0 16,-2 0-176-16,1-1-128 0,1-1-16 0,0 0-16 15,-4-1-288 1,-1-3-48-16,-1-4-16 0,-2 4 0 0,-2-3-2256 0,-2-2-464 16</inkml:trace>
  <inkml:trace contextRef="#ctx0" brushRef="#br0" timeOffset="90344.66">9110 14871 27647 0,'-11'-12'2448'0,"-5"-1"-1952"0,-1 0-496 0,0 3 0 16,0 3 2336-16,3 2 368 0,1-2 80 0,1 3 16 0,2-1-2256 0,0 1-544 16,4-1 0-16,6 5 0 0,-4-5 0 0,4 5-160 15,0 0 16-15,0 0 0 16,0 0-944-16,0 0-176 0,13 0-32 0,1 2-13904 15</inkml:trace>
  <inkml:trace contextRef="#ctx0" brushRef="#br0" timeOffset="91234.23">11105 16631 19343 0,'0'0'1728'0,"0"0"-1392"0,-6 10-336 0,-1-1 0 0,1-2 3056 0,0 1 528 16,6-8 128-16,-6 10 0 0,2 1-2656 0,4-11-544 16,-5 10-96-16,5-10-32 0,-3 14 64 0,2-1 16 15,1-13 0-15,-2 21 0 0,1 0-112 0,0 0-32 16,-2 2 0-16,2 3 0 0,0 6-96 0,-1 2-32 16,1 3 0-16,0 3 0 0,-1 0-192 0,1-1 144 15,0-4-144-15,-1-3 128 0,1-6-128 0,1-4 0 16,0-3 0-16,3-4 128 0,-2-4-128 0,2 0-272 15,-1-2 64-15,-2-9 16 16,0 0-1920-16,0 0-368 0,0 0-80 0</inkml:trace>
  <inkml:trace contextRef="#ctx0" brushRef="#br0" timeOffset="91433.97">10894 16961 25791 0,'0'-16'2304'0,"1"2"-1856"0,2-1-448 0,2 4 0 16,2 0 4816-16,3 5 880 0,4-3 160 0,7 3 32 15,5 2-5152-15,6 2-1040 16,4-1-208-16,4 3-32 0,5 0-1088 0,0 1-224 0,4-1-32 0,-1 0-16 16,-3 2-2080-16,0-4-432 0</inkml:trace>
  <inkml:trace contextRef="#ctx0" brushRef="#br0" timeOffset="92048.62">12225 16223 15663 0,'-3'-7'1392'0,"3"7"-1120"15,0 0-272-15,0 0 0 0,-4-5 2816 0,4 5 512 16,0 0 112-16,0 0 16 0,0 0-2624 0,0 0-528 16,0 0-112-16,0 0 0 0,0 0 80 0,0 0 32 15,12 4 0-15,-12-4 0 0,12 8 320 0,-12-8 64 16,13 9 16-16,-13-9 0 0,0 0 32 0,13 19 16 15,-3 1 0-15,0 1 0 0,-3 1-128 0,0 4-32 16,-1 4 0-16,1 3 0 0,-1-2-368 0,1 3-80 16,-2-2-16-16,2 1 0 0,-1 0-128 0,1-6 0 0,-1-4-160 15,1 0 160 1,-1-6-704-16,1-2-64 0,2-3 0 0,-1-2-9840 0,0-2-1968 0</inkml:trace>
  <inkml:trace contextRef="#ctx0" brushRef="#br0" timeOffset="92388.64">12980 16304 14735 0,'0'0'1312'0,"0"0"-1056"0,-11-3-256 0,2 0 0 16,0 3 4752-16,0 4 896 0,0 3 176 0,0 5 48 0,1 2-4640 0,-3 5-912 16,0 7-192-16,-2 6-128 0,-2 7 0 0,1 4 0 15,-2 4 0-15,-1-5 0 0,-1-6 0 0,-1-3 0 16,-4-5 0-16,-1 1 0 0,-5 1 336 0,-1 3-16 16,-3 6 0-16,0 8 0 0,-3 3 208 0,2 7 48 15,-1 1 0-15,1-2 0 0,2-5-320 0,0-9-64 16,1-7-16-16,3-2 0 0,3-3-176 0,1 0 0 15,1 1 0-15,3 3 0 0,3 2-256 0,2 2 32 16,0-1 0-16,4-2 0 16,0 1-544-16,5-7-96 0,3-2-32 0,3-10-10144 15,3-4-2032-15</inkml:trace>
  <inkml:trace contextRef="#ctx0" brushRef="#br0" timeOffset="92919.61">12869 17105 32255 0,'-5'-22'1424'0,"3"9"304"0,2-2-1392 0,4 0-336 0,2 0 0 0,0 0 0 15,2 2 2576-15,4 3 448 0,3-2 96 0,1 4 16 16,1-1-2784-16,0 3-544 0,0-1-128 0,0 3 0 15,0 3-80-15,-2 1-16 0,1 4 0 0,-3 1 0 0,-1 1 112 0,-2 4 32 16,-2 1 0-16,-1 2 0 0,-2 3 272 0,0 1-128 16,-1 1 128-16,-2 2 0 0,0-3 128 0,0 0 128 15,-2 0 16-15,0 1 16 0,0 0 80 0,0-1 16 16,-1-1 0-16,0 3 0 0,-2-2-256 0,1 3-128 16,-2-6 160-16,-2 4-160 0,1 1 144 0,0 1-144 15,-1 1 128-15,-2 0-128 0,-3 3 0 0,1-1 0 16,-2 3 0-16,-1-1 0 0,-3-2-272 0,-1 0 64 15,1 1 16-15,-3-3 0 0,0-4-32 0,-1-3 0 16,1-2 0-16,-2-1 0 0,-1-6 224 0,1-3 0 16,1 0-160-16,1-2 160 0,-1-4 0 0,2-3 0 15,0-3 0-15,2-2 0 0,2 0 0 0,1-2 0 0,2-3 0 16,2 0 0-16,2 0 128 0,4 2-128 0,1 0 128 0,4 5-128 16,1-2 0-16,4 2 0 0,1 3 0 0,2 2 0 15,1 2 0-15,2 1 0 0,1 3 144 0,2 3-16 16,-1 1 128-16,4 2 48 0,0 2 0 0,2 4 0 15,2-3-112-15,1 3 0 0,-2 2-16 0,2-1 0 16,-1 0-176-16,2-3 0 0,1-1 144 0,1 2-144 16,2-2 0-16,-3 1 0 0,0-1 0 0,0 2 128 15,-1-2-128-15,0-3-256 0,-3 1 64 0,-1 1 0 32,-2-3-1456-32,0 3-288 0,-5-2-64 0</inkml:trace>
  <inkml:trace contextRef="#ctx0" brushRef="#br0" timeOffset="94066.58">14006 16283 20271 0,'0'0'1792'0,"0"0"-1424"0,-8 11-368 0,3 5 0 15,0 1 3232-15,1 10 576 0,0 9 112 0,0 7 32 16,-1 9-2576-16,1-1-512 0,0-2-96 0,1-4-32 15,3-6-240-15,0-2-48 0,0 1-16 0,2 3 0 16,0 2-288-16,1 6-144 0,1 6 160 0,0 2-160 16,-2 3 0-16,-1-8 0 0,1-6 0 0,-2-8 0 15,-4-6 0-15,0-3-336 0,-1-3 48 0,0-1 16 16,-3-4-48-16,0 0-16 0,1 0 0 0,0-2 0 31,-1-1-160-31,0-3-16 0,-1-2-16 0,1-3-10064 0,0-1-2016 0</inkml:trace>
  <inkml:trace contextRef="#ctx0" brushRef="#br0" timeOffset="94317.2">13435 16952 18431 0,'0'0'1632'0,"-8"-7"-1312"16,-2-1-320-16,2 2 0 0,1-1 6080 0,7 7 1136 16,0 0 224-16,0 0 48 15,0 0-7152-15,0 0-1424 0,11 8-304 0</inkml:trace>
  <inkml:trace contextRef="#ctx0" brushRef="#br0" timeOffset="99636.7">22131 16026 8287 0,'1'-20'736'0,"3"1"-592"0,1-1-144 0,2 3 0 15,0 2 2928-15,2 3 544 0,3 0 112 0,0 2 32 16,0 2-2976-16,-1 0-640 0,1 3 0 0,-1-2 0 0,-1 2 0 0,-2-1 0 15,0 0 0-15,-2 1 0 0,-1-3 0 0,-2 3 0 16,0 1 0-16,-2 0 0 0,0-2 352 0,1 1 64 16,-2-1 16-16,0 0 0 0,-2-1 800 0,-2-6 176 15,0 3 16-15,-1 2 16 0,-1 3-496 0,-3-2-112 16,-3 1 0-16,-3 2-16 0,-1 1-640 0,-3 3-176 16,-3-4 0-16,-3 3 0 0,-7 0 0 0,-3-2 0 15,-3 1 0-15,-3-2 0 0,-3 0 0 0,-6 0-160 16,-3 1 160-16,-7 3 0 0,-8 3-128 0,-5 1 128 15,-6 1 0-15,0-1 0 0,3-2 0 0,-4 4 0 16,-1 3 0-16,-1 4 0 0,-3 0 0 0,2 4 0 16,-1-4 0-16,2 6 0 0,-1 6 256 0,-1 6 176 15,1 6 16-15,3 1 16 0,5 1 384 0,6-1 80 0,4-7 16 0,9-1 0 16,5-7-288-16,8 1-48 0,5-1-16 0,7 0 0 16,6-3-400-16,7 1-192 0,6 1 160 0,7 4-160 15,3 2 0-15,9 11 0 0,5 4 0 0,6 12 0 16,7 7 0-16,5-4 0 0,6-11 0 0,8-6 0 15,9-5 0-15,9-5 0 0,8-5 0 0,9-4 144 16,4-8-144-16,11 5 0 0,12-1 0 0,7-1 128 16,7-4-128-16,5 0 0 0,6 0 0 0,4-4 0 15,5-5-192-15,0-1 48 0,0-2 0 0,2-2 0 16,1-8 144-16,0 2-208 0,-4 2 80 0,-5-2 128 16,-3-2 0-16,-7 3 0 0,-6-2 0 0,-4 0 0 15,-6 0 0-15,-8-4 0 0,-10 1 0 0,-4 2 0 16,-5 5 128-16,-4-3-128 0,-4-2 0 0,-5-1 128 0,-8-3-128 15,-6-1 0-15,-3 0 144 0,-5 1-144 0,-6-5 0 16,-3-2 144-16,-6-2-144 0,-3-4 0 16,-5-8 0-16,-5-1 0 0,-5-3 0 0,-4 2 0 0,-3-1 0 0,-6 1 0 15,-4 2 0-15,-5 2-192 0,-6 2 192 0,-3 3 0 16,-4 2-160-16,-4 4 160 0,-3-5 0 0,-5 3-144 16,-5-3 144-16,-4-3 0 0,-6-6-144 0,-2-3 144 15,0-2 0-15,-3 1-144 0,-2 1 144 0,-5 5 0 16,-4 3-144-16,-6 9 144 0,-5 6 0 0,-4 6-144 15,-1 2 144-15,-2 2 0 0,-5 4-192 0,-4 6 192 16,-7 8-192-16,0 0 192 0,0-1-320 0,-1 2 64 16,0 2 0-16,-2 2-10304 15,-2-4-2064-15</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5-03T19:37:34.478"/>
    </inkml:context>
    <inkml:brush xml:id="br0">
      <inkml:brushProperty name="width" value="0.05292" units="cm"/>
      <inkml:brushProperty name="height" value="0.05292" units="cm"/>
      <inkml:brushProperty name="color" value="#FF0000"/>
    </inkml:brush>
  </inkml:definitions>
  <inkml:trace contextRef="#ctx0" brushRef="#br0">9193 12469 25391 0,'0'0'1120'0,"0"0"240"0,0 0-1088 0,0 0-272 16,-8-4 0-16,8 4 0 0,0 0 896 0,0 0 128 15,0 0 32-15,0 0 0 0,0 0-800 0,0 0-256 16,0 0 160-16,0 0-160 0,0 0 0 0,0 0 0 15,0 0 0-15,6 0 0 0,1-1 0 0,-2 1 0 16,0 0 0-16,0 1 0 0,-5-1 176 0,7 2-48 16,-2 2-128-16,-5-4 192 0,0 0 384 0,8 13 64 15,-8-13 0-15,6 15 16 0,-6-15 144 0,0 0 32 16,0 0 0-16,4 20 0 0,-4-20-272 0,2 27-48 16,0-1-16-16,1 7 0 0,-2 6-240 0,3 8-32 0,0 6-16 0,1 2 0 15,0 0-80-15,1-8-128 0,-1-11 176 0,-1-2-176 16,-2-4 176-16,1 2-176 0,-3-5 160 0,-3 3-160 15,1 4 144-15,-2 2-144 0,-1 6 128 0,-3 1-128 16,-1 1 192-16,0 2-32 0,-1-2-16 0,1-8 0 16,0-9 240-16,1-4 32 0,1-3 16 0,-1-4 0 15,0-3 32-15,1-4 16 0,1 0 0 0,6-9 0 16,-7 6-16-16,7-6 0 0,0 0 0 0,0 0 0 16,0 0-48-16,0 0-16 0,0 0 0 0,0 0 0 15,0 0-96-15,0 0-32 0,0 0 0 0,0 0 0 16,0 0-272-16,0 0 0 0,0 0 0 0,0 0 0 15,6-7 128-15,0 0-128 0,-6 7 144 0,9-6-144 16,-1 2 0-16,1-3 128 0,2 3-128 0,2 0 0 16,0 0 0-16,4 2 0 0,2-1 0 0,7 3 0 0,2 0 0 0,6 0 0 15,3 1-128-15,4 5 128 0,0 1 0 0,2 3-128 16,-3-3 128-16,0 0 0 0,0-4 0 0,2-1 0 16,-1-2 0-16,2 0 0 0,2 1 0 0,6 2 0 15,3 0 0-15,-1 2 0 0,-1 0 0 0,-2 2 0 16,-6-1 0-16,-1-3 0 0,-1 1 0 0,-2-2 0 15,-1-2 0-15,2-1 0 0,-1 2 0 0,0 1 0 16,0-1 0-16,-1 1 0 0,-1 1 0 0,-2-2 0 16,-2-1 0-16,0 0 0 0,-2-2 0 0,0 0 0 15,0 1 0-15,0-1 0 0,-1-2 0 0,0-2 0 16,0 1 0-16,2 0 0 0,0-1 0 0,-1 2 0 16,1 1 0-16,-1 2 0 0,0-1 0 0,-4 2 0 0,-2 0 0 0,-2 0 0 15,-3 0 0-15,-2 0 0 0,-2 2 0 0,-2-1 0 16,-4-2 128-16,0-1-128 0,-11 2 0 0,10-4 0 15,-1-1 176-15,-1 0-176 0,-8 5 192 0,8-9-192 16,0 1 240-16,0-4-64 0,-4-2-16 0,-1-4 0 16,1-4 96-16,0-11 0 0,0-7 16 0,1-6 0 15,1-1-80-15,-2-1-32 0,-2 2 0 0,2 7 0 16,0 3-160-16,0 3 192 0,0 3-192 0,0 0 192 16,-2 0-192-16,2-4 0 0,3-8 0 0,-1-1 0 15,-1-6 0-15,1-1 0 0,-4 3 0 0,2 6 128 16,0 5-128-16,0 6 0 0,0 4 0 0,0 2 0 15,0 3 0-15,-2 1 0 0,2 1 0 0,-1 0 0 16,1 1 0-16,0 0 0 0,-2 1 0 0,1-1 0 0,1-1 0 0,1-3 0 16,0-5 0-16,2 1 0 0,-1 1 0 0,1 2 0 15,-2 0 0-15,0 3 0 0,-1 3 0 0,-1 2 0 16,-1 4 0-16,0 1 0 0,-1 1-176 0,0 3 176 16,-1 6-128-16,0 0 128 0,0 0 0 0,0 0-128 15,0 0 128-15,0 0 0 0,0 0 0 0,0 0-160 16,-9 8 160-16,1-1 0 0,2 1-128 0,6-8 128 15,-9 7 0-15,2 1 0 0,7-8 0 0,-9 5 0 16,9-5 0-16,-12 5 0 0,3-1 0 0,-1 0 0 16,-2 0 0-16,0-3 0 0,1 2-240 0,-2-1 16 15,-1 0 0-15,1 0 0 0,-1 2 384 0,-2 1 80 16,0-2 16-16,-1 1 0 0,-3 1-416 0,0 2-80 0,-3-2-16 16,-2 1 0-16,-2 1 400 0,-2-2 80 15,-2 0 16-15,-2 2 0 0,-2 1-240 0,-1-2 0 0,-2 2 0 16,3 1 0-16,1 3 0 0,1-3 0 0,-1-1 0 0,2 0 0 15,-1-3 0-15,-1-3-320 0,0-2 64 0,-2 0 0 16,-2-2 432-16,-1-1 80 0,-3 2 32 0,0 3 0 16,-1 1-288-16,4 1 0 0,1 0 0 0,2 1 0 15,1 0 128-15,1-3-128 0,1 0 0 0,-1-2 0 16,-2-2-128-16,-3 0-96 0,-3-2-16 0,-1 3 0 16,-4 1 400-16,1 3 80 0,1 2 16 0,2 1 0 15,4 2-256-15,2 0 0 0,3 0 0 0,4-4 0 16,2-2-160-16,1 0-80 0,1-2-16 0,2-2 0 15,-1 0 416-15,1-1 80 0,2 3 16 0,1-2 0 16,2 0-256-16,1-2 144 0,-1 0-144 0,2 2 128 0,2-1-128 16,2 1 0-16,0-1 144 0,1 3-144 0,0 1 0 15,2 6 0-15,1 3-192 0,1 1 64 16,1-1-1856-16,1-2-352 0,-1 1-80 0,-1 0-10752 16,-1 0-2144-16</inkml:trace>
  <inkml:trace contextRef="#ctx0" brushRef="#br0" timeOffset="2259.36">7117 4120 13823 0,'0'0'1216'0,"0"0"-960"0,-8-5-256 0,8 5 0 16,0 0 2128-16,-4-8 384 0,4 8 80 0,0 0 16 16,-2-11-1856-16,2 11-368 0,0 0-80 0,0-12-16 15,2 1 304-15,-2 11 64 0,5-11 16 0,2 4 0 16,-7 7 80-16,8-9 16 0,0 0 0 0,-8 9 0 15,9-9-48-15,-9 9 0 0,8-9 0 0,-8 9 0 16,5-8 48-16,-3-3 0 0,-2-2 0 0,0 0 0 16,-1 3 112-16,1 1 16 0,-1 2 16 0,1 7 0 15,-2-6-144-15,2-2-48 0,0 1 0 0,0 7 0 16,0-6-288-16,0 6-64 0,0 0-16 0,0 0 0 16,-1-7-96-16,0 0-32 0,1 7 0 0,0 0 0 15,-1-7 16-15,-2 2 0 0,3-2 0 0,0 7 0 0,0 0 0 0,0 0 0 16,0 0 0-16,0 0 0 0,0 0-112 0,0 0-128 15,0 0 176-15,0 0-176 0,0 0 128 0,0 0-128 16,0 13 0-16,1-1 0 0,1 0 128 0,-2-12-128 16,2 12 0-16,-2-12 0 0,3 13 128 0,-1 0-128 15,-2-13 0-15,4 15 0 0,-1 0 0 0,0-2 160 16,-1 2-160-16,-1 2 128 0,1 0-128 0,-2 0 0 16,0 1 0-16,-2 6 128 0,1-2-128 0,1 5 128 15,-2 3-128-15,2 2 128 0,0 0-128 0,0 2 160 16,0-1-160-16,0-3 160 0,0-4-160 0,0-3 192 15,0-1-192-15,0-6 192 0,0-2-192 0,0-4 192 0,0 1-192 0,0-11 192 16,0 11-64-16,0-11 0 0,0 0 0 0,2 7 0 16,-2-7 64-16,0 0 16 0,0 0 0 0,0 0 0 15,0 0 80-15,0 0 16 0,0 0 0 0,0 0 0 16,0 0-32-16,0 0 0 0,0 0 0 0,0 0 0 16,0 0-112-16,0 0-32 0,0 0 0 0,0 0 0 15,9-3-128-15,-9 3 128 0,0 0-128 0,8-6 128 16,-8 6-128-16,0 0 0 0,9-6 0 0,-9 6 128 15,0 0-128-15,0 0 0 0,9-4 0 0,-9 4 0 16,9-5 0-16,-9 5 0 0,0 0 0 0,11-4 0 16,-11 4 0-16,12-4 0 0,-2 0 0 0,0 1 0 15,0-2 128-15,0 3-128 0,0-2 0 0,4 1 128 16,0 0-128-16,1 2 128 0,2 0-128 0,2 0 128 16,-1-1-128-16,2 1 0 0,-1 1 0 0,2 0 128 15,-2 0-128-15,2 0 0 0,0 0 0 0,0 0 0 0,0 0 0 0,0-3 0 16,1 2 128-16,0 0-128 0,2-1 0 0,2-2 0 15,2 2 0-15,4 2 0 0,0 0 0 0,2 0 0 16,0 0 0-16,0 1 0 0,0 4 0 16,-2-1 0-16,-3 0 0 0,-2 0 0 0,-3-1 0 0,-3-1 0 15,-3 0 0-15,0-1 0 0,1 0 0 0,-3-1 0 16,0 0 0-16,-2-1 0 0,1-2 0 0,-1 1 0 16,-1-2 0-16,0 1 0 0,-1 2 0 0,0 1 0 15,-1 0 0-15,1-3 0 0,0 2 0 0,0 0 0 16,-2-1 0-16,0 0 0 0,-10 2 0 0,14 0 0 15,-4-3 0-15,-10 3 0 0,12 1 0 0,-12-1 128 16,10 0-128-16,-10 0 0 0,0 0 0 0,11 4 128 0,-11-4-128 0,0 0 0 16,0 0 128-16,0 0-128 0,0 0 0 0,0 0 128 15,0 0-128-15,0 0 128 0,0 0-128 0,0 0 128 16,0 0-128-16,0 0 160 0,0 0-160 0,0 0 160 16,0 0-160-16,0 0 0 0,0 0 144 0,-2-10-144 15,-2 2 128-15,0 0-128 0,1-1 160 0,-3-1-160 16,1-2 192-16,0-1-64 0,0-3-128 0,-1-1 192 15,1 0-32-15,0-3-16 0,-2-3 0 0,1 0 0 16,1 1-144-16,0-2 192 0,-1 3-192 0,2 1 192 16,0-1-192-16,2 4 192 0,-1-3-192 0,1 3 192 15,-1-2-192-15,0 2 0 0,2 1 144 0,0 2-144 16,0 1 0-16,1 0 144 0,0 13-144 0,0-12 0 16,0 12 0-16,0 0 0 0,0 0 0 0,1 12-16288 15,1 5-3136-15</inkml:trace>
  <inkml:trace contextRef="#ctx0" brushRef="#br0" timeOffset="11785.91">10140 13266 6447 0,'-5'-9'272'0,"1"4"80"0,-2-2-352 0,-2-2 0 0,-1 2 0 0,2 1 0 15,1 2 3936-15,-2 0 720 0,1 1 144 0,1 1 16 16,-1 1-3712-16,1-2-736 0,-1 2-160 0,7 1-16 15,-9 0-192-15,5-2 0 0,-1 2 0 0,0 0 0 16,0-1 0-16,-1 1 0 0,1-3 0 0,1 2 0 16,0 0 0-16,-1-4 0 0,5 5 0 0,0 0 128 15,-1-6 464-15,1 6 96 0,0 0 16 0,0-6 0 0,0 1 320 16,0 5 64-16,-1-8 0 0,-1 3 16 0,2 5-64 0,0 0-16 16,-5-8 0-16,2 3 0 0,1 1 32 0,2 4 0 15,0 0 0-15,-3-4 0 0,1 0-288 0,2 4-48 16,0 0-16-16,0 0 0 0,0 0-288 0,0 0-64 15,0 0-16-15,0 0 0 0,1-5-160 0,-1 5-48 16,0 0 0-16,0 0 0 0,5-6 0 0,-5 6-128 16,0 0 192-16,0 0-64 0,0 0 16 0,0 0 0 15,0 0 0-15,0 0 0 0,0 0 80 0,0 0 16 16,0 0 0-16,0 0 0 0,5 13-96 0,-1 3-16 16,-2 1 0-16,-2 4 0 0,1 1-128 0,0 3 0 15,0 4 0-15,-1-2 0 0,0 2 160 0,0-2-160 0,0-1 192 0,0 0-192 16,-1-6 128-16,1-1-128 0,-2-2 0 0,0 0 0 15,1-4 128-15,1 3-128 0,-1-1 144 0,1 1-144 16,-2-2 160-16,1 1-160 0,0 0 160 0,-1 1-160 16,0-2 192-16,-1 5-64 0,1-4-128 0,-1 2 192 15,-2 0-64-15,1 1 0 0,0 2-128 0,1-2 192 16,1-1 0-16,-1-4 0 0,0 0 0 0,2-1 0 16,0-3-192-16,1-9 0 0,0 0 0 0,0 0 0 15,0 11 176-15,0-11-16 0,0 0 0 0,0 0 0 16,0 0 32-16,0 0 16 0,0 0 0 0,0 0 0 15,0 0 0-15,0 0 0 0,0 0 0 0,0 0 0 16,0 0-64-16,-5-8-16 0,-1 1 0 0,3-3 0 16,-1 1 16-16,-2-2 0 0,3-4 0 0,-1 2 0 15,1-2 0-15,0 2 0 0,1-5 0 0,-1 2 0 16,-1 2-144-16,2 2 160 0,-2-1-160 0,1-1 160 0,-1 1-160 0,0 1 0 16,-1 0 0-16,5 12 128 0,-5-14-128 0,0 4 0 15,5 10 0-15,0 0 0 0,-8-13 0 0,3 2 0 16,5 11 0-16,0 0 0 0,-8-8 0 0,8 8 0 15,0 0 0-15,0 0 0 0,0 0 0 0,0 0 0 16,-9-5 0-16,9 5 0 0,0 0 0 0,0 0 0 16,0 0 0-16,0 0 0 0,0 0 0 0,-3 10 0 15,2 1 0-15,1-2 0 0,0-9 0 0,1 12-144 16,3-1 144-16,0 3 0 0,0-3 0 0,1 1 0 16,-5-12 0-16,7 16 0 0,-1-3 0 0,2 0 0 15,-2 1 0-15,0-4 0 0,-6-10 0 0,7 14 0 16,1-1 0-16,-1-2 0 0,-1 0 0 0,1-1 0 0,-1-1 0 0,1-1 0 15,-7-8 0-15,8 9 0 0,-8-9 0 0,9 11 0 16,-1-2 0-16,-1-1 0 0,1 1 0 0,1-4 0 16,1 0 0-16,0 0 0 0,-1-1 0 0,3 0 0 15,1-2 144-15,-1-4-16 0,-2-3 0 0,2 0 0 16,-1-2 16-16,1-2 0 0,-3-4 0 0,0 0 0 16,-1-1-144-16,-1-2 192 0,-2-1-192 0,0 0 192 15,-2-2-192-15,-1 4-176 0,1 5 48 0,-3 10-23200 16</inkml:trace>
  <inkml:trace contextRef="#ctx0" brushRef="#br0" timeOffset="14428.8">10667 12482 15663 0,'0'0'1392'0,"0"0"-1120"0,0 0-272 0,0 0 0 16,0 0 2560-16,0 0 448 0,0 0 80 0,0 0 32 15,0 0-1936-15,0 0-384 0,0 0-80 0,0 0-16 16,0 0-192-16,0 0-64 0,0 0 0 0,0 0 0 16,0 0-272-16,0 0-176 0,-3-1 192 0,-1-2-192 15,1-2 432-15,-3 3-32 0,2-2 0 0,1 1 0 16,-1 2 432-16,1-4 64 0,-2 1 32 0,5 4 0 15,0 0-80-15,0 0-16 0,0 0 0 0,-5-6 0 16,1 1-128-16,4 5-48 0,0 0 0 0,0 0 0 16,0 0-80-16,0 0 0 0,0 0-16 0,0 0 0 15,0 0 0-15,0 0 0 0,0 0 0 0,0 0 0 16,0 0-432-16,0 0-128 0,2-6 0 0,-2 6 0 16,4-8 128-16,0 3-128 0,-4 5 0 0,0 0 0 15,7-4 160-15,-7 4-160 0,6-9 128 0,1 2-128 16,-7 7 176-16,6-8-48 0,1 2-128 0,-2-1 192 0,0-2 64 0,0 3 0 15,2-1 0-15,-1 1 0 0,2-2-96 0,-1 1-16 16,-1-2 0-16,2 0 0 0,0 0-16 0,0 1 0 16,-2 0 0-16,-1-1 0 0,2 0-128 0,-1 0 192 15,1 1-192-15,0 0 192 0,-1-2-64 0,1 3-128 16,-2 1 192-16,0-1-64 0,-1 1 0 0,1-2 0 16,-1 1 0-16,1 1 0 0,0-2-128 0,2 0 192 15,-1-1-192-15,4-1 192 0,0-1-192 0,0 1 192 16,4-3-192-16,2 1 192 0,4-2-64 0,5-1-128 15,3 2 192-15,5 0-64 0,4-1-128 0,0 2 160 16,2 0-160-16,1 2 160 0,-3 2-160 0,-1 2 0 16,-4-3 0-16,-1 1 0 0,-2 1 0 0,0-1 0 0,0 1 0 0,4-3 0 15,7 3 0-15,4-2 0 0,5 1 0 0,4 2 0 16,0 5 0-16,-2-1 0 0,-4-1 0 0,-2-1 0 16,-2 0 0-16,2-5 0 0,0 0 0 0,8 0 0 15,7 1 0-15,3 3 0 0,5 5 0 0,-7-2 0 16,-4 0 0-16,-5-3 0 0,-4-5 128 0,1 0-128 15,4 0 0-15,4 0 0 0,3 4 0 0,0 2 0 16,-1 3 0-16,-6 1 0 0,-6 0 0 0,-3-2 0 16,-3 1 0-16,-1 1-272 0,2-4 32 0,5 3 16 15,1 1 400-15,5 3 80 0,4 2 0 0,-3 3 16 16,0-1-272-16,-5 0 0 0,-3-2 128 0,-2-1-128 16,2-1 0-16,-1-1 0 0,4 0 0 0,2 1 0 15,1 3 128-15,-1 3-128 0,-2 0 0 0,-2 0 0 16,-3 1 0-16,-3-2 0 0,-3-2 0 0,-3-3 0 15,-1 0 0-15,0 0 0 0,1-1 0 0,4 2 0 0,-1-3 0 0,1 3 0 16,0 0 0-16,-3 2 0 0,0 0 128 0,-2 3-128 16,-2-2 0-16,-2-1 0 0,-3-1 128 0,0 2-128 15,-3-2 192-15,2 2-192 0,-1-6 288 0,1 4-48 16,0-2-16-16,2 1 0 0,2-2-368 0,2 4-80 16,1-1-16-16,3 0 0 0,0 0 240 0,-3 2 0 15,0 1 0-15,0-1 0 0,-2 4 144 0,-4-1 32 16,-2 3 0-16,-4 0 0 0,-1 4-176 0,-4 1-176 15,-1 2 48-15,-2 0 0 0,-1-2 128 0,-2-1 0 16,0 0 0-16,1-3 0 0,-3 3 0 0,-2-3 0 16,1-2 128-16,-1 1-128 0,-1-4 128 0,1-1-128 0,-1-1 128 15,0 0-128-15,0-1 0 0,2-1 128 0,-2 0-128 0,-5-5 0 16,7 5 128-16,-1-3-128 0,2 3 128 0,-8-5-128 16,8 1 0-16,-8-1 128 0,9 0-128 0,-9 0 0 15,0 0 0-15,0 0 128 0,0 0-128 0,0 0 0 16,0 0 144-16,0 0-144 0,0 0 192 0,0 0-192 15,0 0 256-15,-1-10-64 0,1 10-16 0,-3-12 0 16,-1-1-176-16,3-1 192 0,-2-2-192 0,1 0 192 16,-2-2-192-16,0 0 128 0,0-2-128 0,0-1 128 15,0-3-128-15,0 3 0 0,1 1 0 0,0 1 128 16,0 2-128-16,0 2 0 0,-1 4 0 0,2 0 128 16,-2 1-128-16,1 3 0 0,1-2 0 0,2 9 0 15,-4-9 0-15,4 9 0 0,0 0 0 0,0 0 0 16,-5-8 0-16,5 8 0 0,0 0 0 0,0 0 0 0,0 0 0 15,0 0 0-15,0 0 0 0,0 0 0 0,0-6 0 0,0 6 0 16,0 0 0-16,0 0 0 0,0 0 0 0,0 0-144 16,0 0 144-16,7 7 0 0,-7-7-128 0,8 10 128 15,-1 0 0-15,-1 2 0 0,-1-3-128 0,1 1 128 16,-2 5 0-16,-1-1 0 0,1 2-128 0,-1-1 128 16,0 2 0-16,-1 0 0 0,0-1 0 0,0-2 0 15,-1 0 0-15,1 0 0 0,-1-1 0 0,0 0 0 16,-1-2 0-16,0 1 0 0,0 0 0 0,0-2 0 15,0-1 0-15,0 2 0 0,0-5 0 0,0 2 0 16,0-8 0-16,0 8 0 0,0-8 0 0,0 8 0 16,0 0 0-16,0-2 0 0,0-6 0 0,0 0 0 15,-1 12 0-15,-2-3 0 0,1-1 0 0,2-8 0 0,-5 6 0 0,-2 1 0 16,1-3 0-16,-2 1 0 0,0 0 0 0,-1 0 0 16,-2-1 0-16,1 0 0 0,-2-1 128 0,2 1-128 15,-2-2 0-15,0 1 176 0,-1-3-176 0,3 0 160 16,-2 1-160-16,0-1 0 0,1-1 0 0,-1 5 0 31,0 1-960-31,-2 2-288 0,-4 0-48 0</inkml:trace>
  <inkml:trace contextRef="#ctx0" brushRef="#br0" timeOffset="24541.79">28197 10482 17967 0,'0'0'784'0,"-3"-3"176"0,3 3-768 0,-5-4-192 0,0 0 0 0,5 4 0 16,-5-7 1536-16,5 7 272 0,-2-6 48 0,2 6 16 16,0 0-640-16,-1-7-128 0,1 7-16 0,0 0-16 15,0 0-240-15,0 0-64 0,0 0 0 0,1-2 0 16,-1 2 80-16,0 0 16 0,0 0 0 0,0 0 0 15,3-3 112-15,-3 3 32 0,0 0 0 0,0 0 0 16,1-8-16-16,-1 4 0 0,0-1 0 0,0 5 0 16,0 0-288-16,0 0-48 0,0 0-16 0,0 0 0 15,0 0-256-15,0 0-48 0,0 0-16 0,0 0 0 16,0 0-96-16,0 0-32 0,0 0 0 0,0 0 0 0,11 9 32 16,-11-9 0-16,0 0 0 0,11 16 0 0,-11-16-96 0,9 17 0 15,-3-4-128-15,-1 4 192 0,-3-3-64 0,2 4-128 16,-1 4 176-16,0 3-176 0,-1 3 144 0,1 0-144 15,-2 2 0-15,-1 0 144 0,0-1-144 0,0-2 0 16,1-1 0-16,-2 2 128 0,0-7-128 0,0 1 160 16,-1 0-160-16,1 0 160 0,0-1-160 0,-1 0 128 15,0-2-128-15,0 2 128 0,1 1 64 0,1 2 0 16,-1-3 0-16,-1 4 0 0,0-1-32 0,1 1 0 16,-2 0 0-16,2 1 0 0,-1-3 0 0,1 0 0 15,0-3 0-15,-1 1 0 0,0-4-32 0,2 1 0 0,-1-3 0 16,-1 0 0-16,1-4 0 0,0-1-128 0,-1 1 192 0,1 0-64 15,-2-3 32-15,1 3 0 0,-1-2 0 0,2 1 0 16,-2 2-160-16,3-12 192 0,-2 10-192 0,-1 1 192 16,-1-2-192-16,2 1 128 0,2-10-128 0,-4 11 128 15,1-2-128-15,3-9 192 0,-1 13-192 0,1-13 192 16,0 0-192-16,0 10 160 0,0-10-160 0,1 12 160 16,-1-12-32-16,0 0-128 0,0 0 192 0,3 12-64 15,-3-12-128-15,0 0 128 0,0 12-128 0,0-12 128 16,0 0-128-16,0 11 0 0,0-11 0 0,0 13 128 15,0-13-128-15,-3 11 0 0,3-11 0 0,-1 10 128 16,1-10-128-16,-2 12 0 0,2-12 0 0,-1 13 0 16,1-13 0-16,0 12 0 0,0-12 0 0,0 13 0 15,0-13 0-15,1 13 0 0,2-1 0 0,-3-12 0 0,3 10 0 0,-3-10 0 16,5 10 0-16,-5-10 0 16,6 10 0-16,-6-10 0 0,8 6 128 0,0-1-128 0,-8-5 0 0,10 6 0 15,-10-6 144-15,12 3-144 0,0 0 0 0,0 0 144 16,-1 1-144-16,2-2 0 0,0-1 128 0,2 2-128 15,-1-3 0-15,3 0 0 0,3 0 0 0,-1 1 0 16,1-1 128-16,1 2-128 0,-2-4 0 0,2 1 0 16,-1 1 0-16,-1-3 0 0,-1 2 128 0,2 0-128 15,0 0 0-15,-1-2 0 0,1 2 0 0,2-1 0 16,0 1 0-16,4 0 0 0,4-1 0 0,4 1 0 16,5 0 0-16,5-2 0 0,5 1 0 0,-4-1 0 15,-2 0 0-15,-4 0 0 0,-3-1 128 0,-3-2-128 16,-1 0 0-16,-2-1 0 0,0 1 0 0,0 1 0 0,2-5 0 0,3 4 0 15,5 2 0-15,0-2 0 0,4 2 0 0,1 0 0 16,-2 0 0-16,-3-1 0 0,-1-1 0 0,-4 2 0 16,-3 1 0-16,-1-5 0 0,0 0 0 0,3 0 0 15,1-1 0-15,4 2 0 0,4 4 0 0,4-4 0 16,3 2 128-16,-2 0-128 0,-1-1 0 0,-4 2 0 16,-5 2 0-16,-3 1 0 0,-4-3 0 0,-1 2 0 15,-2 2 0-15,1 2 0 0,0 2 0 0,3-3 0 16,-1 4 0-16,3-2 0 0,0-2 0 0,1 2 0 15,-1-2 0-15,0 1 0 0,1 0 0 0,-4-1 0 16,-2 0 128-16,-2-1-128 0,-1-1 0 0,1 0 0 16,-4-2 0-16,0-1 0 0,0-1 0 0,-1 0 0 15,1 0 0-15,3-1 128 0,0 2-128 0,1-1 0 0,-3 1 128 16,2 0-128-16,0 1 0 0,1 3 0 0,-4-4 0 16,-1 2 0-16,-2 1 0 0,-2 1 0 0,-1 0 0 0,-3 1 0 15,-1 2 0-15,-1 0-192 0,-2-1 192 0,1 1 192 16,-2 1-48-16,-1 0 0 0,-8-4-144 0,12 3 0 15,-2 0 0-15,-10-3 0 0,10 4 0 0,1-1 0 16,-2-2 0-16,0 2 0 0,-9-3 0 0,12-3 128 16,-3 6-128-16,3-3 0 0,-12 0 0 0,13-3 0 15,-3 0 128-15,-1 2-128 0,-9 1 0 0,11-4 0 16,-11 4 0-16,10-3 0 0,-10 3 0 0,9-2 128 16,-9 2-128-16,0 0 0 0,0 0 0 0,11-3 128 15,-11 3-128-15,0 0 0 0,8 0 0 0,-8 0 128 0,0 0-128 0,9-2 0 16,-9 2 0-16,7 0 0 15,-7 0 128-15,0 0-128 0,11-4 0 0,-2 1 0 0,-9 3 0 0,10-2 0 16,-2-4 0-16,-8 6 0 0,11-4 128 0,-3 2-128 16,-8 2 0-16,10-4 0 0,-1 1 0 0,-9 3 128 15,11-5-128-15,-2 0 0 0,-9 5 144 0,7-7-144 16,0 1 160-16,-7 6-32 0,6-11-128 0,0 4 192 16,-2-4-16-16,1 2-16 0,-3-3 0 0,1 2 0 15,-2-2 112-15,1 0 32 0,-1-5 0 0,2 0 0 16,-2-5-304-16,1-4 0 0,0-4 0 0,0-2 0 15,1-5 0-15,0 1 0 0,-2-3 0 0,2 1 0 16,-2 4 0-16,0 4 0 0,0 0 0 0,1-1 0 16,-1 2 0-16,0 3 0 0,-1 1 0 0,0 0 0 15,-1-2 0-15,0-2 0 0,-1-2 160 0,1-3-160 16,0-2 0-16,0-1 0 0,-2 3 0 0,0 0 0 16,1 4 0-16,0 0 0 0,1 7 0 0,0 1 0 15,-1 5 0-15,2 0 0 0,0 4 0 0,-1 1 0 0,1 0-128 0,1 3 128 16,-1 9 0-16,4-10 0 0,-1 1 0 0,0-1 0 15,-3 10 0-15,4-9 0 0,-4 9 0 0,3-8 0 16,-3 8 0-16,0 0 0 0,0 0 0 0,6-7 0 16,-6 7 0-16,0 0 0 0,0 0-224 0,0 0 32 15,0 0 0-15,0 0 0 0,0 0 320 0,0 0 80 16,0 0 16-16,0 0 0 0,0 0-224 0,0 0 0 16,0 0 0-16,0 0 0 0,0 0 0 0,0 0 0 15,0 0 0-15,0 0 0 0,0 0 0 0,0 0 0 16,0 0 0-16,0 0 0 0,0 0 0 0,0 0 0 15,0 0 0-15,0 0 0 0,0 0-240 0,0 0 16 0,0 0 0 0,0 0 0 16,0 0 224-16,0 0 0 0,0 0 0 0,0 0 0 16,-12-4 0-16,1 2 0 0,1 2 0 0,-2 2 0 15,1 2 0-15,-2-3 0 0,0 2 0 0,-1-1 0 16,0 2 0-16,0 0-144 0,-1 0 144 0,1 0 0 16,0 0 0-16,-2-2 0 0,0 1 0 0,1 0 0 15,-2-1 0-15,1-1 0 0,-1-1 0 0,0-1 0 16,-1-1 0-16,-3 0 0 0,-4 0 0 0,-2 0 0 15,-2 0 0-15,-1 0 0 0,0 2 0 0,-2-1 0 16,-1-1 0-16,2 0 0 0,0 2 0 0,1 0 128 16,1 2-128-16,2 0 0 0,-1 1 0 0,2-2 0 15,0 2 0-15,0-1 0 0,0 0 0 0,0 0 128 16,-2-2-128-16,-2 1 0 0,-2-1 0 0,-3 2 0 16,-3-2 0-16,0 1 0 0,0 2 0 0,0-2 0 15,2 2 0-15,2 1 0 0,3-1 0 0,-1 1 0 0,3 0 0 0,0 0 0 16,1-1 0-16,0-2 0 0,-4-2 0 0,-1 1 0 15,-4 0 0-15,1 0 0 0,-6 0 0 0,1 0 0 16,0 1 0-16,2 2 0 0,2-3 0 0,3 1 0 16,2 2 0-16,0-1 0 0,1 1 0 0,0 1 0 15,1-3 0-15,-2 0 128 0,0-2-128 0,-5 1 0 16,-2 0 0-16,0-1 0 0,-1 1 0 0,2 0 0 16,0 0 0-16,2 1 0 0,3 0 0 0,3-1 0 15,3 4 0-15,1-4 128 0,0 0-128 0,2 2 0 16,1-2 0-16,-1 0 0 0,1-2 0 0,-1 2 0 15,-1-2 0-15,1 0 128 0,-4 2-128 0,1 0 0 0,0-1 0 16,-1 2 0-16,-1 1 0 0,2 0 0 0,1 1 0 0,1-1 128 16,2-2-128-16,1 2 0 15,1-1 0-15,2 0 0 0,1-1 0 0,3 2 0 0,-1-2 0 0,2 1 0 16,-1-1 0-16,2 0 0 0,0 0 0 0,1 0 0 16,1-1 0-16,0-1 0 0,0 0 0 0,0-1 128 15,1 2-128-15,1 0 0 0,-2-1 0 0,-1-2 0 16,-1 2 0-16,0-2 128 0,2 1-128 0,-1 3 0 15,-2-5 0-15,-1 4 0 0,1 1 0 0,-1-3 0 16,0 2 0-16,1-1 0 0,-2 1 0 0,2 1 0 16,0 0 0-16,1 1 0 0,2-3 0 0,0 2 0 15,1 1 0-15,1-1 0 0,9 0 0 0,-9 0 0 16,1-1 0-16,8 1 0 0,0 0 0 0,0 0 0 16,-7-4 0-16,7 4 0 0,0 0 0 0,0 0 0 15,5-9-832-15,5 4-144 0,3 3-32 16,5 0 0-16,4-2-1840 0,5-4-368 0</inkml:trace>
  <inkml:trace contextRef="#ctx0" brushRef="#br0" timeOffset="34458.06">26481 11219 14735 0,'-4'-9'1312'0,"2"0"-1056"16,-1 1-256-16,0 1 0 0,1 4 3312 16,2 3 592-16,0 0 128 0,0-6 32 0,1 2-3184 0,2-2-640 15,2 2-240-15,-1 1 176 0,2-4-320 0,2 1-64 16,0 1-16-16,1 0 0 0,2-2 224 0,-5 5-176 15,3-2 176-15,2 1-160 0,0-1 160 0,1 2 0 16,1-1 0-16,0 1 0 0,1 0 0 0,11 1 0 16,-3 0 0-16,-2 2 0 0,-2 2 0 0,-2-1 176 15,-3-2-48-15,-1 1 0 0,-12-1 320 0,10 0 64 16,-10 0 16-16,0 0 0 0,0 0 432 0,0 0 64 16,0 0 32-16,0 0 0 0,0 0-176 0,0 0-48 15,0 0 0-15,0 0 0 0,-10 2-640 0,-1 0-192 16,1 0 0-16,-2 0 128 0,0 1-128 0,1-2 128 15,-2-1-128-15,-2 3 128 0,2-1-128 0,0 1 0 0,-1-2-128 0,-1 2 128 16,0-2 0-16,-1 3 0 0,-1 0 0 0,0 0 0 16,0 0 0-16,2 2 0 0,0-2 0 0,1 3 0 15,0-2 0-15,1-1 0 0,1-1 0 0,3-1 128 16,9-2 128-16,0 0 16 0,0 0 16 0,0 0 0 16,0 0-32-16,0 0 0 0,0 0 0 0,0 0 0 15,9-5-128-15,0 0-128 0,0 1 144 0,0 0-144 16,0 0 128-16,2 1-128 0,-1 1 0 0,2-1 0 15,0-1 0-15,-1 2 128 0,2-1-128 0,2 0 0 16,0 1 0-16,2-1 0 0,-1 2 0 0,2 1 0 16,1-3 0-16,-1 2 0 0,0 0 128 0,0-1-128 15,1 2 0-15,-2 0 144 0,-2 0-144 0,1 0 128 16,-3 0 32-16,-1 0 0 0,-12 0 0 0,0 0 0 0,0 0 176 0,0 0 48 16,0 0 0-16,0 0 0 15,0 0-128-15,0 0-32 0,-12 3 0 0,-3 1 0 0,-1-3-16 0,-4 2 0 16,-2-1 0-16,-2 1 0 0,-2 2-208 0,2-1 128 15,-3-1-128-15,3-1 0 0,0 1 176 0,3 1-176 16,0-1 192-16,2 0-192 0,-1 0 160 0,2 1-160 16,2-4 128-16,2 0-128 0,-2 0 192 0,3 0-64 15,0 0 0-15,2 1 0 0,-1-1-128 0,3 2 0 16,9-2-192-16,-9 1 192 0,9-1 0 0,0 0 128 16,0 0 32-16,0 0 0 0,0 0-160 0,0 0 0 15,0 0 0-15,0 0 0 0,0 0 0 0,6 9 0 16,2-2 0-16,1-1-176 0,2-1 176 0,-1-2 0 0,0-1 0 15,3-2 0-15,1 2 0 0,0-4 0 0,-1-1 0 0,4 0 0 16,-2-2 0-16,0 1 0 0,-2 0 0 0,0 1 0 16,0 1 0-16,-1 0 0 0,-12 2 128 0,10 0-128 15,-10 0 0-15,0 0 0 0,0 0 0 0,0 0 0 16,0 0 0-16,-4 8 0 0,-2 0 0 0,-3 0 0 16,-2 0 288-16,-1-2-16 0,-1-1 0 0,2 2 0 15,-1-3-64-15,3 0-16 0,0-2 0 0,9-2 0 16,-9 3-192-16,9-3 128 0,0 0-128 0,0 0 0 15,0 0 0-15,0 0 0 0,0 0 0 0,0 0 0 16,10 0-288-16,2 3-160 16,1 0-16-16,5 3-16 0,3 2-2224 15,4-2-448-15,1-1-96 0</inkml:trace>
  <inkml:trace contextRef="#ctx0" brushRef="#br0" timeOffset="35375.68">30457 11376 4607 0,'0'0'400'0,"0"0"-400"15,0 0 0-15,-5-10 0 0,0 4 4160 0,-2 2 736 16,0-3 160-16,-2 2 16 0,-2 0-2896 0,-2 0-592 16,-1 3-112-16,-2 2-32 0,-1-3-288 0,-1 0-48 15,0 3-16-15,-1-3 0 0,1 2-368 0,1 1-80 16,2 0 0-16,-2-1-16 0,-2-1-224 0,2-3-32 15,0-3-16-15,1 2 0 0,-1 2 32 0,1 1 16 0,0 2 0 0,3 1 0 16,1-1-80-16,2 2 0 0,10-1-16 0,-9 4 0 16,9-4-304-16,0 0 128 0,0 0-128 0,0 0 0 15,0 0 128-15,0 0-128 0,0 0 0 0,0 0 0 16,0 9 128-16,0-9-128 0,0 0 0 0,10 9 0 16,2-4 144-16,1 2-16 0,3-4-128 0,1-2 192 15,1-1-32-15,2 0-16 0,0-1 0 0,1-2 0 16,0 0-16-16,0 2-128 0,1-2 192 0,2 3-64 15,0 0-128-15,1 0 160 0,0-3-160 0,0 3 160 16,-2 0-160-16,-1 0 0 0,-1 0 144 0,-1 0-144 16,-2 0 240-16,-4 0-32 0,-2-2 0 0,-12 2 0 15,0 0 288-15,10-1 48 0,-10 1 16 0,0 0 0 16,0 0 16-16,0 0 16 0,0 0 0 0,-2-7 0 16,-3 0-160-16,-3 1-48 0,-1 2 0 0,-3-1 0 15,-2 1-144-15,-1 2-48 0,-2-2 0 0,2 1 0 0,-1 2-32 0,-1 0-16 16,0 1 0-16,3 0 0 0,-1-2-144 0,2 4 0 15,0-2 144-15,2 2-144 0,-1-2 0 0,3 3 0 16,9-3 0-16,-9 2 0 0,1-2 0 0,8 0-240 16,0 0 48-16,-9 2 0 0,9-2 192 0,0 0 240 15,0 0-48-15,0 0-16 0,-7 8-176 0,3 2 0 16,4 0-192-16,4 3 192 16,3 0-2800-16,6-3-432 0</inkml:trace>
  <inkml:trace contextRef="#ctx0" brushRef="#br0" timeOffset="43134.6">26728 11445 2751 0,'0'0'128'0,"0"0"16"0,0 0-144 0,0 0 0 15,0 0 0-15,0 0 0 0,0 0 2240 0,-3-7 400 16,3 7 96-16,-7-5 16 0,7 5-2048 0,-9-4-384 16,1 1-96-16,8 3-16 0,-7-4-16 0,7 4-16 15,-6-2 0-15,2-1 0 0,4 3 416 0,0 0 96 16,-3-2 16-16,-1 0 0 0,4 2 304 0,0 0 64 15,0 0 16-15,0 0 0 0,-9-1-192 0,2 1-16 16,7 0-16-16,0 0 0 0,-9 0 64 0,9 0 16 16,-8 0 0-16,8 0 0 0,0 0 80 0,0 0 32 0,-6-3 0 0,6 3 0 15,-7-1-64-15,7 1-16 0,-6-2 0 0,6 2 0 16,0 0-400-16,0 0-64 0,0 0-32 0,0 0 0 16,-2-7-240-16,2-1-48 0,2 2-16 0,0-1 0 15,1 2-48-15,-3 5 0 0,0 0 0 0,0 0 0 16,0 0 112-16,0 0 16 0,0 0 0 0,0 0 0 15,0 0-16-15,10 0 0 0,-10 0 0 0,0 0 0 16,0 0 16-16,0 0 0 0,0 0 0 0,12 5 0 16,-12-5-16-16,0 0 0 0,10 7 0 0,-10-7 0 15,0 0 16-15,0 0 16 0,0 0 0 0,13 6 0 16,-13-6 16-16,0 0 0 0,12 5 0 0,-12-5 0 16,0 0-48-16,12 7-16 0,-12-7 0 0,12 9 0 15,-12-9-224-15,11 8 128 0,0 2-128 0,-2-1 0 16,-9-9 144-16,12 11-144 0,-12-11 128 0,13 14-128 15,-2-2 128-15,0 0-128 0,-11-12 128 0,13 11-128 16,-13-11 192-16,14 13-64 0,-2-2 0 0,0-2 0 0,-12-9 80 0,14 12 16 16,-2-3 0-16,-1 0 0 0,-11-9 32 0,13 10 16 15,-2 0 0-15,-1-3 0 0,-10-7-48 0,12 13-16 16,0-1 0-16,-2 1 0 0,-1 1-64 0,0 2-16 16,1 1 0-16,-1-1 0 0,-1 2 0 0,-1 2-128 15,1-1 192-15,3 1-64 0,-2-3-128 0,0 2 160 16,0-5-160-16,1 0 160 0,2-4-32 0,1 2-128 15,0-4 192-15,3-2-64 0,1 3 96 0,1-5 16 16,2 1 0-16,2 0 0 0,0 2 16 0,1-2 0 16,1 0 0-16,-1 1 0 0,1-4-64 0,-2 5-16 0,-1-2 0 0,-2 0 0 15,0 0-176-15,-1 1 0 0,-2 0 144 16,-1-2-144-16,0 1 0 0,0 0 144 0,1 1-144 0,-1-1 0 16,1 0 336-16,0 2-32 0,-2-5-16 0,2 3 0 15,-1 1-288-15,4-2 0 0,0-2 128 0,2 2-128 16,1 0 0-16,3 0-192 0,1 1 16 0,1-2 16 15,2 1 160-15,1-2 176 0,1 2-48 0,-1 0 0 16,-2-1-128-16,-2-1 0 0,-1 2 144 0,-2 0-144 16,-1-1 128-16,2-3-128 0,-1 1 128 0,1 0-128 15,-1-1 0-15,2 0 128 0,0 3-128 0,1 0 0 16,1-1 0-16,3-2 128 0,1 1-128 0,2 1 0 16,1-2 0-16,-2 1 0 0,1-1 0 0,-2 3 128 15,1-1-272-15,-5 2-48 0,-2-4-16 0,-2 2 0 16,-1-2 368-16,1 0 80 0,-1-2 16 0,0 2 0 15,0-2-256-15,0 0 0 0,0 2 0 0,3 0 0 0,1-1 128 0,2 0-128 16,0 1 0-16,4-3 0 0,-1 0 128 0,1 2-128 16,0-3 0-16,0 2 144 0,0-1 224 0,-4 0 32 15,-3 0 16-15,1 0 0 0,-4-1-560 0,1 0-112 16,-1 0-32-16,-1 0 0 0,-1 2 288 0,1-4 0 16,-1 1 0-16,1 0 0 0,2 0 128 0,-1 1-128 15,0 0 0-15,1 0 0 0,-1 0 128 0,0-1-128 16,0 0 0-16,0 2 0 0,-1-2 128 0,0 0-128 15,-1 1 0-15,2-1 0 0,-3-2 128 0,1 3-128 16,-1-1 0-16,0 0 0 0,-2 1 128 0,0-1-128 16,-1-2 0-16,0 3 0 0,0-6 0 0,-2 1 128 15,-1-1-128-15,0 3 0 0,0-4 0 0,2 0 0 0,-2-1 0 0,0 0 0 16,-2 2 0-16,1-3 128 0,0 0-128 0,1-1 0 16,-1 1 0-16,-1-1 0 0,1 1 128 0,0-3-128 15,-2 2 0-15,1 0 0 0,-2-1 0 0,1 1 0 16,-1-3 128-16,2 1-128 0,-1 0 0 0,1 1 144 15,0 2-144-15,2 0 128 0,0 0-128 0,2 1 128 16,-1-1 96-16,0 3 16 0,0 2 0 0,0-1 0 16,0 1-240-16,-1 0 0 0,-2 2 0 0,-1 1 0 15,-1-1 0-15,-1 2 0 0,-8 4 0 0,10-3 0 16,-2-3 0-16,-8 6 0 0,0 0 0 0,9-5 0 16,-9 5 0-16,10-5 0 0,-10 5 0 0,7-5 0 15,-7 5 0-15,9-7 0 0,-9 7 0 0,8-5 0 16,-1-2 0-16,-7 7 0 0,8-7 0 0,-1 0 0 0,0-1 0 15,-7 8 0-15,0 0 0 0,9-9 0 0,0 0 0 0,-2 1 0 16,-7 8 0-16,6-9 0 0,1 0 128 0,-2 0-128 16,-5 9 0-16,4-12 0 0,0 2 0 0,-4 10 0 15,2-10 0-15,1-1 0 0,-3 2 0 0,0 9 0 16,1-11 0-16,1 2 0 0,-2 9 128 0,0-9-128 16,0 2 0-16,0 7 0 0,0 0-128 0,2-10-128 15,-2 10-32-15,3-9 0 0,-2 2 288 0,-1 7 0 16,0 0 0-16,0 0 0 0,3-9 0 0,-3 9 0 15,2-6 0-15,-2 6 0 0,0 0 0 0,3-7 0 16,-3 7 0-16,0 0 0 0,0 0 0 0,0 0 0 16,0 0 0-16,0 0 0 0,0 0 0 0,0 0 0 15,0 0 0-15,0 0 0 0,-10 4 0 0,0 1 0 16,1 2 0-16,0 2 0 0,0-1 0 0,1 1 0 0,-2-1 0 0,-1 0 0 16,0 2 0-16,-1-3 0 0,0 0 0 0,0 2 0 15,1-2 0-15,-1-1-128 0,-1-3 128 0,0 0 0 16,2-2 0-16,1-1 0 0,0 1 0 0,10-1 0 15,-11 0 0-15,11 0 0 0,-10 0 0 0,10 0 0 16,0 0 128-16,0 0 48 0,0 0 0 0,0 0 0 16,-9 0-176-16,9 0-256 0,0 0 64 0,0 0 16 15,0 0 176-15,0 0 0 0,0 0 0 0,0 0 0 16,0 0 0-16,0 0 0 0,0 0 0 0,0 0 0 16,0 0 0-16,0 0 0 0,10-5 0 0,3 2 0 15,1 1 0-15,1 1 0 0,-2 1 0 0,1 1 0 16,2-2 0-16,-1-1 0 0,2 1 0 0,-1-4 0 15,0 0 0-15,-1-1 0 0,2 0 0 0,-1-1 0 16,0-1 0-16,-2 2 0 0,0-1 0 0,1 0 0 0,-4 1 0 0,1 2 0 16,-2 1 0-16,-2 0 0 0,-8 3 0 0,0 0 0 15,11-4 0-15,-11 4 0 0,0 0 0 0,0 0 0 16,10-1 0-16,-10 1 0 0,0 0 0 0,0 0 0 16,0 0 0-16,0 0 0 0,0 0 0 0,0 0 0 15,8 6 0-15,-8-6 0 0,5 13 0 0,-1 0 0 16,-3 0 0-16,-1 0-128 0,0 0 128 0,0 0 0 15,0-5 0-15,0 1 0 0,0-9 0 0,2 11 0 16,-2-11 0-16,0 12 0 0,0-3 0 0,0-9 0 16,0 9 0-16,0-9 0 0,0 0 0 0,0 9 0 15,0-9 0-15,0 0 0 0,0 0 0 0,0 0 0 16,0 0 0-16,0 0 0 16,2 13-1520-16,2-1-272 0,0 1-48 0,4-1-21024 0</inkml:trace>
  <inkml:trace contextRef="#ctx0" brushRef="#br0" timeOffset="52477.09">29661 9672 6447 0,'0'0'576'0,"0"0"-576"0,0 0 0 0,0 0 0 16,0 0 2240-16,0 0 352 0,5-10 64 0,-5 10 16 16,0 0-2112-16,7-7-432 0,-7 7-128 0,0 0 0 15,0 0 0-15,0 0 0 0,4-8 0 0,-4 8 0 16,0 0 384-16,0 0-16 0,0 0 0 0,0 0 0 0,0 0 736 0,0 0 160 16,0 0 16-16,0 0 16 0,0 0-272 0,0 0-48 15,0 0-16-15,0 0 0 0,0 0-112 0,0 0-16 16,0 0-16-16,0 0 0 0,0 0-112 0,0 0 0 15,0 0-16-15,0 0 0 0,1-4-128 0,0 0-32 16,-1 4 0-16,0 0 0 0,0 0 112 0,0 0 32 16,0-4 0-16,0 4 0 0,0-6-64 0,0 6-16 15,0 0 0-15,0 0 0 0,-2-6-144 0,2 6-48 16,0 0 0-16,0 0 0 0,-7-4-144 0,7 4-16 16,-7-3-16-16,7 3 0 0,-7-2-32 0,7 2 0 15,-8 0 0-15,8 0 0 0,0 0 64 0,-8 3 16 0,8-3 0 0,0 0 0 16,-8 5 96-16,8-5 16 15,-8 4 0-15,8-4 0 0,0 0-128 0,0 0-32 16,-7 6 0-16,7-6 0 0,0 0-32 0,-7 7-16 16,7-7 0-16,0 0 0 0,-6 9-176 0,6-9 160 0,-8 9-160 0,8-9 160 15,-7 8-32-15,7-8 0 0,-8 8 0 0,8-8 0 16,-6 6 32-16,1 1 0 0,5-7 0 0,-8 8 0 16,1 0 32-16,7-8 0 0,-6 6 0 0,6-6 0 15,-9 7-64-15,2-1-128 0,1 1 192 0,6-7-64 16,-7 7 0-16,1 1 0 0,6-8 0 0,-6 8 0 15,6-8 0-15,-5 11 0 0,5-11 0 0,-4 9 0 16,4-9-128-16,-4 9 0 0,4-9 0 0,-4 12 0 16,4-12 0-16,-4 9 0 0,4-9 0 0,-2 10 0 15,-1-1 128-15,3-9-128 0,-5 11 128 0,1-1-128 16,-1-5 160-16,-2 3-160 0,1-1 192 0,-1-1-192 16,0 1 160-16,0-1-160 0,-1-1 128 0,2 3-128 15,-1-1 128-15,2 1-128 0,-2-2 0 0,7-6 128 0,-5 7-128 0,5-7 128 16,-5 9-128-16,0-1 128 0,5-8-128 0,-4 10 160 15,4-10-160-15,-4 10 160 0,-1 0-160 0,1-1 128 16,4-9-128-16,-4 11 128 0,-1-2-128 0,5-9 192 16,-3 14-192-16,0-1 192 0,1-4-192 0,-1 2 128 15,-1 1-128-15,3 0 128 0,0 0-128 0,1-12 128 16,-3 10-128-16,2 3 128 0,1-4-128 0,-1 2 0 16,1-1 144-16,1 1-144 0,0-1 0 0,-1-10 144 15,3 10-144-15,-1 1 0 0,-2-11 144 0,6 10-144 16,-3 1 0-16,-3-11 144 0,0 0-144 0,7 10 160 15,-7-10-160-15,7 9 160 0,-7-9-160 0,6 11 128 0,-6-11-128 16,7 6 128-16,-7-6-128 0,7 7 128 0,-7-7-128 0,7 9 128 16,-7-9-128-16,6 8 0 0,-6-8 0 0,0 0 128 15,6 7-128-15,-6-7 0 0,6 7 0 0,-6-7 0 16,5 6 0-16,-5-6 0 0,0 0 128 0,0 0-128 16,6 10 0-16,-6-10 0 0,6 7 0 0,-6-7 0 15,7 8 0-15,-7-8 0 0,0 0 0 0,5 7 0 16,-5-7 0-16,5 8 0 0,-5-8 128 0,0 0-128 15,0 0 0-15,7 5 0 0,-7-5 0 0,0 0 128 16,0 0-128-16,0 0 0 0,0 0 144 0,0 0-144 16,5 6 0-16,-5-6 144 0,0 0-144 0,0 0 0 15,0 0 0-15,0 0 0 0,0 0 0 0,0 0 0 16,0 0 0-16,0 0 160 0,0 0 0 0,0 0 0 16,0 0-160-16,0 0 0 0,0 0 0 0,0 0 0 15,0 0 0-15,0 0 0 0,0 0 0 0,0 0 0 0,4 8 0 0,-4-8 0 16,0 0 0-16,0 0 128 0,0 0-128 0,0 0 160 15,0 0-160-15,0 0 160 0,0 0-32 0,0 0-128 16,0 0 192-16,-9-4-64 0,-1 2 0 0,3-1-128 16,-4 0 192-16,2 1-64 0,0-1-128 0,0 2 128 15,-2-3-128-15,2 3 128 0,0-5-128 0,-1 5 0 16,-1-5 144-16,0 3-144 0,-1 0 0 0,1 0 128 16,2-3-128-16,0 1 0 0,-3 1 0 0,3-2 0 15,-1-1 0-15,1 1 128 0,0-1-128 0,1 3 0 16,0 0 0-16,8 4 128 0,-9-2-128 0,1-4 0 15,8 6 0-15,-9-5 0 0,2 3 0 0,7 2 0 16,0 0 0-16,-6-7 0 0,6 7 0 0,0 0 0 0,0 0 0 0,-7-6 0 16,7 6 0-16,-4-8 0 0,4 8 0 0,0 0 0 15,-4-8 0-15,4 8 0 0,0 0 0 0,0 0 0 16,0 0 0-16,0 0 0 0,0 0 0 0,0 0 0 16,0 0 0-16,0 0 0 0,0 0 0 0,0 0 0 15,0 0 0-15,0 0 0 0,0 0 0 0,0 0 0 16,0 0 0-16,0 0 0 0,0 0 0 0,0 0 0 15,0 0 0-15,0 0 0 0,0 0 0 0,3 10-128 16,-3-10 128-16,5 12 0 0,1-5 0 0,-1 0-128 16,-5-7 128-16,6 8 0 0,1 0 0 0,-1-1 0 15,-6-7 0-15,8 9 0 0,-8-9 0 0,11 10 0 16,-2-3 0-16,-9-7 0 0,10 8 0 0,-10-8 0 16,0 0 0-16,12 9 0 0,-12-9 0 0,8 7 0 15,-8-7 0-15,0 0 0 0,0 0 0 0,11 8 128 0,-11-8-128 0,0 0 0 16,12 7-128-16,-12-7 128 0,0 0 0 0,12 5 0 15,-12-5 0-15,0 0 0 0,0 0 0 0,13 4 0 16,-13-4 0-16,12 3 0 0,-12-3 0 0,0 0 0 16,0 0 0-16,13 2 128 0,-13-2-128 0,11 0 0 15,-11 0 0-15,0 0 0 0,11 0 0 0,-11 0 0 16,0 0 0-16,12 0 128 0,-12 0-128 0,0 0 0 16,0 0 0-16,0 0 0 0,0 0 0 0,0 0 0 15,10 0 0-15,-10 0 128 0,12-2-128 0,-12 2 0 16,10 0 0-16,-10 0 0 0,12-3 0 0,-12 3 128 15,10-3-128-15,-10 3 128 0,12-5-128 0,-2 1 0 0,-10 4 128 16,11-5-128-16,-1 0 128 0,-1 0-128 16,-1-2 128-16,0 1-128 0,0-1 128 0,1 0-128 0,-1 0 128 15,-2-5-128-15,1 2 0 0,1 2 144 0,-2-3-144 0,1 3 0 16,-2-2 0-16,0 0 0 0,0-1 0 0,1 1 0 16,-1-1 0-16,0 2 0 0,-1-1 0 0,1 1 0 15,-1 1 384-15,-4 8-48 0,5-9 0 0,1 2 0 16,-1 1-528-16,-5 6-128 0,6-7 0 0,-6 7-16 15,7-8 480-15,-7 8 112 0,0 0 0 0,6-6 16 16,-6 6-272-16,0 0 0 0,0 0 0 0,6-8-144 31,-6 8-592-31,0 0-112 0,9-1-32 0,-9 1 0 16,0 0-2352-16,7 2-480 0,-7-2-80 0</inkml:trace>
  <inkml:trace contextRef="#ctx0" brushRef="#br0" timeOffset="72450.92">25940 9745 6959 0,'0'0'304'0,"0"-8"80"0,0 8-384 0,0 0 0 0,0 0 0 0,0 0 0 0,3-9 816 0,-3 9 80 16,2-10 32-16,1 0 0 0,-1 1 160 0,1 0 48 15,-2 1 0-15,-1 8 0 0,0 0-368 0,0 0-80 16,2-7-16-16,-1 2 0 0,0 0 176 0,1 0 48 15,-2 1 0-15,0 4 0 0,0 0 128 0,0 0 48 16,0 0 0-16,0 0 0 0,0 0 16 0,0 0 0 16,0 0 0-16,0 0 0 0,0 0-192 0,0 0-16 15,0 0-16-15,0 0 0 0,0 0-224 0,0 0-32 16,0 0-16-16,0 0 0 0,0 0-16 0,0 0-16 16,1-7 0-16,-1 7 0 0,3-6 144 0,-3 6 16 0,0 0 16 0,0 0 0 15,0 0 16-15,0 0 0 0,0 0 0 0,0 0 0 16,0 0-192-16,0 0-48 0,0 0 0 0,0 0 0 15,-6 10-192-15,6-10-32 0,-5 9-16 0,5-9 0 16,-4 10-144-16,4-10-128 0,0 0 192 0,0 0-192 16,-5 10 160-16,5-10-160 0,0 0 128 0,0 0-128 15,-5 9 176-15,5-9-48 0,-3 11-128 0,3-11 192 16,0 0 112-16,-2 13 16 0,2-13 0 0,-2 11 0 16,2-11-48-16,-1 11 0 0,0 0 0 0,1-11 0 15,0 0-64-15,-2 14-16 0,1-1 0 0,1-13 0 16,-1 11-192-16,-1 1 0 0,2-12 0 0,-1 9 0 15,1-9 400-15,-1 12 96 0,1-12 16 0,-1 13 0 16,-1 0-384-16,2-3-128 0,0-10 0 0,0 0 0 16,0 13 0-16,0-1 0 0,0-12 0 0,0 12 0 15,0-12 0-15,2 13 0 0,-2-1 160 0,1-2-32 0,-1-10-128 16,1 14 128-16,-1-1-128 0,1 1 128 0,-1-14-128 0,0 15 128 16,0-2-128-16,0 0 128 0,-1-1-128 0,1 0 0 15,0 1 0-15,0 1 128 0,0 0-128 0,0 1 128 16,-1 0-128-16,0 1 128 0,-1 0 0 0,2 1 0 15,-1-4 0-15,0 1 0 0,1 2-128 0,0-5 144 16,0 2-144-16,1-1 160 0,-1-1-160 0,0-1 0 16,0 0 0-16,1 2 128 0,1-1-128 0,-1-2 0 15,-1-9 0-15,1 10 0 0,-1-1 0 0,1-1 0 16,-1-8 128-16,0 0-128 0,0 13 0 0,0-4 0 16,2 2 0-16,-2-3 0 0,0-8 0 0,0 10 128 15,0 2-128-15,0-12 0 0,0 0 128 0,0 9-128 0,0-9 128 16,-2 10-128-16,2-10 0 0,-1 11 128 0,1-11-128 0,-1 10 0 15,1-10 0-15,-3 11 128 0,3-11-128 0,-2 10 0 16,-1-2 0-16,3-8 128 0,-3 10-128 0,2-2 0 16,1-8 0-16,0 0 0 0,-3 10 128 0,3-10-128 15,0 0 0-15,-2 12 0 0,2-12 0 0,-3 8 0 16,3-8 128-16,0 0-128 0,0 0 0 0,-2 9 128 16,2-9-128-16,0 0 128 0,-7 7-128 0,7-7 128 15,0 0-128-15,0 0 128 0,-9 5-128 0,9-5 128 16,0 0-128-16,0 0 0 0,-9 1 144 0,9-1-144 15,-9-1 144-15,9 1-144 0,-8-5 192 0,0 1-192 16,2-3 192-16,-1 1-192 0,2-1 192 0,0-2-192 16,-2 1 160-16,1 2-160 0,-1-1 128 0,1 1-128 15,-1 0 0-15,-1 1 128 0,-1 0-128 0,3 1 0 0,-1 0 0 16,-2-1 0-16,1 4 0 0,8 1 0 0,-6-7 0 0,0 3 0 16,1 2 0-16,5 2 0 0,-5-4 0 0,5 4 0 15,0 0 0-15,0 0 0 0,1-9-192 0,-1 9-32 16,0 0 0-16,7-8 0 0,-7 8 224 0,6-8 208 15,-6 8-32-15,0 0-16 0,9-7-160 0,-9 7 0 16,0 0 0-16,11-1 0 0,-11 1 0 0,0 0 0 16,10 1 0-16,-10-1 0 0,12 7-192 0,-3 0 192 15,-9-7-160-15,8 7 160 0,0 1-128 0,1-1 128 16,-4-1 0-16,2 1-144 0,-7-7 144 0,7 8 0 16,0-2 0-16,0 2 0 0,-7-8 0 0,6 8 0 15,-1 0 0-15,-5-8 0 0,5 7 0 0,-5-7 0 16,6 9 0-16,-6-9 0 0,6 8 0 0,-6-8 0 0,0 0 0 15,0 0 0-15,8 7 0 0,-8-7 0 0,0 0 0 0,0 0 0 16,0 0 0-16,0 0 0 0,0 0 0 0,0 0 0 16,0 0 0-16,0 0 0 0,10 0 0 0,-10 0 0 15,0 0 0-15,0 0 144 0,11-7-144 0,-3 2 0 16,-8 5 176-16,6-9-176 0,1 0 160 0,-1 1-160 16,-1 0 128-16,-5 8-128 15,7-10 0-15,-1 1 0 0,0-2 0 0,0 2 0 0,-1 0 0 0,2 1 0 16,-2-1 0-16,0 1 0 0,2-2 0 0,-1 2 0 31,1 0-800-31,2 0-160 0,2 2-16 0,-1-5-16 0,-1-2-2272 0,9 2-464 0</inkml:trace>
  <inkml:trace contextRef="#ctx0" brushRef="#br0" timeOffset="75771.13">26923 9278 13823 0,'0'0'1216'0,"0"0"-960"0,0 0-256 0,-6-4 0 16,6 4 2496-16,0 0 464 0,0 0 96 0,0 0 16 15,0 0-2304-15,0 0-448 0,0 0-80 0,0 0-32 0,0 0-208 0,0 0 0 16,0 0 0-16,7-7 0 0,-7 7 352 0,6-2 32 15,-1-1 0-15,-1 1 0 0,0-2 640 0,0-2 144 16,-1 1 32-16,1 1 0 0,0 0 48 0,3-5 16 16,-1-4 0-16,0 3 0 0,-4 1-304 0,-1 0-48 15,2-3-16-15,-2 0 0 0,-1 0-352 0,-1 2-80 16,4 2-16-16,-1 0 0 0,0 0-96 0,0 2-32 16,1-3 0-16,-1 2 0 0,1 1-192 0,1-1-128 15,0-3 128-15,-2 2-128 0,2 3 128 0,0-4-128 16,-1 1 128-16,1-1-128 0,0 0 176 0,-2 1-48 15,2 1 0-15,1 1 0 0,1-3 112 0,-2 2 16 16,1-1 0-16,0-1 0 0,1-1-64 0,0 3-16 16,0 1 0-16,1-2 0 0,-1 1 16 0,1-2 16 0,1 1 0 0,-1 1 0 15,1 1-16-15,0-1 0 0,1-1 0 0,3 0 0 16,1 0 0-16,0 0 0 0,1 2 0 0,2 1 0 16,0-3-48-16,2 2-16 0,1 1 0 0,0 0 0 15,-2 0-128-15,1 2 0 0,1 1 0 0,0-1-176 16,-2 2 176-16,0-3 0 0,-2 1 0 0,1 1 0 15,-3-1 0-15,1 0 0 0,-1 2 0 0,0-2 0 16,-1 1 0-16,0-1 0 0,0-1 0 0,1 2 0 16,-2-2 0-16,1-1 0 0,0 1 0 0,1-4 0 15,1 3 0-15,2-2 0 0,-1 1 0 0,2-1 0 16,2 1 0-16,1-1 0 0,1 2 128 0,2 0-128 16,0 1 0-16,3-1 0 0,3 1 0 0,-2 1 0 15,0 3 128-15,0 0-128 0,-3-1 128 0,1 1-128 16,-3 0 0-16,-1-3 0 0,0 0 0 0,-1 2 0 0,-2-4 0 15,-1 2 0-15,-2-2 0 0,1-3 0 0,0-1 0 0,1 0 128 16,0 0-128-16,1 1 128 0,0 0-128 0,2-1 0 16,-2 3 0-16,3 0 128 0,1 1-128 0,0 1 0 15,0 2 128-15,2 0-128 0,-2 2 0 0,0 2 0 16,-1 0 0-16,0 0 0 0,-2-2 0 0,1 0 0 16,-1 0 0-16,1 1 0 0,-2 2 0 0,0-2 0 15,-1-1 0-15,0-1 128 0,0-1-128 0,0 0 0 16,0-2 0-16,0 0 128 0,-1-1-128 0,2 1 0 15,0-3 0-15,2 1 0 0,1-1 0 0,1 2 0 16,1 0 0-16,2-1 128 0,3 3-128 0,-1-1 0 16,0-2 0-16,-1 5 128 0,0-3-128 0,-1 4 144 15,-3 0-144-15,-1 4 160 0,-1-3-160 0,-2 2 192 0,-2 1-192 16,1-1 192-16,-3 0-192 0,2 3 0 0,-1-5 0 0,1 3-176 16,0 0 176-16,-1 0 128 0,0 0-128 0,3-2 176 15,0 2-176-15,2-3 0 0,2 2-192 0,3 0 192 16,-1-2 0-16,4 2 0 0,0-1 0 0,2 2 0 15,0-1 0-15,-1 1 0 0,0 0 0 0,-5 2 0 16,-3-1 0-16,-1 0 0 0,-4 1 0 0,-2-2 0 16,-1 1 128-16,-3 1-128 0,-1 1 128 0,-1 1-128 15,-8-8 0-15,11 6 128 0,-1 1-128 0,-2-2 0 16,-2 1 0-16,2 0 0 0,1-2 0 0,2-1 0 16,-3 3 0-16,-1-2 0 0,3 0 0 0,-1-2 0 15,1 1 0-15,-1-3 240 0,2 2-48 0,-1 1 0 16,1 0-192-16,0 0 0 0,1-1 0 0,0 0 0 0,1 2 0 0,0 0 0 15,0 0 0-15,-1 0 0 0,-2 1 0 0,0-2 0 16,1 1 0-16,-1 0 0 0,-10-4 128 0,13 5-128 16,-2 0 0-16,-1 0 0 0,-10-5 128 0,12 6-128 15,-2-1 0-15,-10-5 144 0,13 5-144 0,-1 0 0 16,-1 0 0-16,-1-1 128 0,-10-4-128 0,13 4 0 16,-1-3 0-16,0 5 128 0,-12-6-128 0,11 2 0 15,0 2 0-15,-1-1 128 0,1 1-128 0,-11-4 0 16,0 0 0-16,11 8 0 0,0-2 0 0,-11-6 0 15,8 7 0-15,-8-7 0 0,0 0 0 0,9 10 0 16,-9-10 128-16,0 0-128 0,0 0 0 0,7 9 128 16,-7-9-128-16,0 0 128 0,0 0-128 0,11 7 128 0,-11-7-128 15,0 0 128-15,0 0-128 0,10 4 160 0,-10-4-160 0,0 0 160 16,0 0-32-16,8-4 0 0,-8 4 0 0,0 0 0 16,5-7 64-16,-5 7 0 0,4-8 0 0,-1 2 0 15,-3 6-16-15,3-9 0 0,-3 1 0 0,-2-1 0 16,0-2-32-16,-1 2 0 0,-2 1 0 0,5 8 0 15,-8-9-144-15,0 3 160 0,0-3-160 0,0 2 160 16,-2 1-160-16,1-1 0 0,9 7 144 0,-10-6-144 16,-1-1 0-16,11 7 0 0,-10-7 0 0,10 7 0 15,-8-9 0-15,8 9 0 0,-9-7 0 0,9 7 0 16,0 0 0-16,-7-8 0 0,7 8 0 0,0 0 0 16,0 0 0-16,0 0 0 0,0 0 0 0,0 0 0 15,0 0 0-15,0 0 0 0,4-9 0 0,-4 9 0 16,0 0 0-16,0 0 0 0,0 0-128 0,0 0 128 0,0 0-128 0,11 5 128 15,-2 1-128-15,1 1 128 0,-2-2 0 0,0 0-160 16,0 0 160-16,-1 2 0 0,1 0-128 0,0 0 128 16,0 0 0-16,0 1 0 0,1-2 0 0,-1-2 0 15,-8-4 0-15,0 0 0 0,10 9-192 0,-2-1 192 16,-8-8-192-16,6 10 192 0,-6-10 0 0,0 0 0 16,0 0 0-16,7 14 0 0,-7-14 0 0,0 0 0 15,0 0 0-15,0 0 0 0,0 11 0 0,0-11 192 16,0 0 0-16,0 0 0 0,-7 12-192 0,1-4 0 15,-2-2 0-15,8-6 0 0,-10 6 0 0,-2-5 0 16,1 1 0-16,1 0 0 0,0-1 0 0,-1-1 0 16,1 0 0-16,-1 0 0 0,1 0 144 0,-1 0-16 0,0 1 0 0,0-1 0 15,1-1-128-15,1 1-144 16,0 0 144-16,-1 0-208 0,1-1 48 0,2-2 16 0,-1 2 0 0,8 1 0 31,0 0-912-31,-9 0-176 0,9 0-48 0,0 0 0 16,-10-3-848-16,10 3-176 0,0 0-48 0</inkml:trace>
  <inkml:trace contextRef="#ctx0" brushRef="#br0" timeOffset="91852.43">28249 17141 8287 0,'0'0'736'0,"0"0"-592"0,0 0-144 0,0 0 0 16,0 0 2544-16,0 0 464 0,-5-4 112 0,5 4 16 15,0 0-1168-15,0 0-240 0,2-8-32 0,-2 8-16 16,0 0-192-16,0 0-32 0,0 0-16 0,8-3 0 16,-8 3 32-16,0 0 16 0,3-5 0 0,-1 0 0 15,-2 5-336-15,0 0-64 0,0 0 0 0,0 0-16 16,0 0-352-16,0 0-64 0,0 0-16 0,0 0 0 16,0 0-320-16,0 0-64 0,0 0 0 0,0 0-16 15,0 0 16-15,0 0 16 0,0 0 0 0,3 12 0 0,-3-12-80 0,3 11 0 16,-3-11-16-16,0 0 0 0,5 12 128 0,-5-12 16 15,5 12 16-15,-5-12 0 0,4 13-16 0,1-4 0 16,-5-9 0-16,4 14 0 0,-1-1-48 0,-3-1-16 16,0 2 0-16,-2-1 0 0,-2 2 0 0,1-2 0 15,-1 2 0-15,-3 0 0 0,2 0-48 0,-2 5-16 16,2 1 0-16,-1 2 0 0,2 5 16 0,0 0 0 16,-1 2 0-16,1 0 0 0,0 2 16 0,1-1 0 15,2-1 0-15,0-4 0 0,-1-3-80 0,1 1-16 16,-2-2 0-16,2 1 0 0,-2 1 0 0,1-1 0 0,-2-4 0 0,0 2 0 15,-1 1 0-15,2-1-128 16,1-1 192-16,-2 3-64 0,0-3 0 0,0 5-128 0,0 3 192 0,-1-1-64 16,1 3-128-16,0-4 0 0,0 4 144 0,-1-5-144 15,1-2 0-15,0 2 144 0,1-7-144 0,1 1 0 16,-1-6 192-16,1-2-192 0,0-3 192 0,2-8-192 16,-1 11 224-16,1-11-64 0,-3 7-16 0,3-7 0 15,0 0-144-15,-1 10 0 0,1-10 144 0,0 0-144 16,-3 9 128-16,3-9-128 0,-1 6 128 0,1 1-128 15,0-7 128-15,0 0-128 0,0 0 128 0,0 0-128 16,0 0 0-16,0 0 144 0,0 0-144 0,0 0 0 16,0 9 0-16,0-9 0 0,0 0 0 0,0 0 0 15,0 0 128-15,4 10-128 0,-4-10 0 0,0 0 0 16,0 0 320-16,0 0 0 0,8 8 0 0,-8-8 0 16,0 0-320-16,0 0-272 0,10 3 48 0,-10-3 16 15,0 0 208-15,11 4 0 0,-11-4 144 0,10 2-144 0,-10-2 128 0,11 1-128 16,-11-1 0-16,11 0 144 0,0 0-144 0,-11 0 0 15,13 3 0-15,0-3 0 0,-1 0 0 0,2 0 0 16,2 0 0-16,2 1 0 0,3-2 0 0,1 2 0 16,1 5 128-16,1-5-128 0,-1 0 0 0,1 2 0 15,-2-2 0-15,0 0 0 0,-1 1 208 0,-2-1 16 16,0 0 0-16,-1 2 0 0,-1-3-224 0,2 0 0 16,-2-1 0-16,2-1 0 0,-1 0 0 0,3-1 0 15,2-1 0-15,3 2 0 0,3-5-128 0,4 2-80 16,3 1-16-16,2 0 0 0,1 0 416 0,-1 3 64 15,0 1 32-15,-5 1 0 0,-3 0-288 0,-1 2 0 16,-3-3 0-16,-1 0 0 0,-3 0-176 0,0 0-80 0,2 0-32 0,1 0 0 16,1 0 288-16,1 0 0 0,3-3 0 0,4 1 0 15,2 1 0-15,2 1 0 0,0 0 0 0,-2 0 0 16,-3 0 0-16,-2 1 0 0,-3-1 0 0,-1 0 0 16,-5 0 0-16,-1-1 0 0,-1-2 0 0,-1 2 0 15,0-2 128-15,-1 2 64 0,0-1 32 0,2 1 0 16,0 0-224-16,4 1-192 0,-1-2 48 0,3 2 0 15,1-1 144-15,1 0-160 0,2 1 160 0,1 0-160 16,1 0 352-16,-1 0 80 0,0 0 16 0,-1 0 0 16,-2 0-288-16,-4-1 0 0,0 1 0 0,-2-3-144 15,0 0 144-15,0-1 0 0,1 1 0 0,0-1 0 16,2 1 0-16,0 2 0 0,1-3 128 0,0 0-128 16,-1 0-128-16,1 1-112 0,0 2-16 0,0 1 0 15,0 0 256-15,-1 0 0 0,-2 0 0 0,1 1 160 0,-5-1 32 0,1 2 0 16,-2 0 0-16,0 2 0 0,-2-1-384 0,-1-2-64 15,1-1 0-15,-2 0-16 0,1 0 272 0,0 0 0 16,0-1 0-16,-1 0 0 0,-1-1 0 0,0 2 0 16,0-2 0-16,0 0 0 0,0 1 0 0,2 0 0 15,-2-2 0-15,0 3 0 0,0-3 0 0,0 2 0 16,-2 0 0-16,1 0 0 0,0 1 0 0,0-3 0 16,1 2 128-16,0-1-128 0,0 1 0 0,0 1 0 15,-1-3 0-15,1 2 0 0,0 1 0 0,0 0 0 16,-2-1 0-16,1 2 0 0,1 3 0 0,-1-4 0 15,0 0 0-15,-2 1 0 0,-1 1 0 0,-9-2 0 0,11 4 0 0,-1-3 0 16,-1 1 0-16,-9-2 0 0,11 3 0 16,-11-3 0-16,10 1 0 0,-10-1 0 0,12 2 0 0,-2-1 0 15,-10-1 0-15,12 1 0 0,-12-1 0 0,10 2 0 16,-10-2 0-16,11 2 0 0,-11-2 0 0,10 0 0 16,-2 3 240-16,-8-3 0 0,0 0 0 0,10-1 0 31,-10 1-560-31,11-2-96 0,-2 0-32 0,-9 2 0 0,10 0 448 0,0 1 0 0,-10-1 0 0,0 0 0 15,10-4 0-15,-10 4 0 0,10 1 0 0,1-1 0 16,-11 0 0-16,10 0 0 0,-10 0 0 0,11 0 0 16,-11 0 0-16,10 0 0 0,-10 0 0 0,0 0 0 15,11 0 176-15,-11 0 16 0,0 0 0 0,9-1 0 16,-9 1-192-16,0 0 0 0,0 0 0 0,0 0 0 16,0 0 0-16,0 0 0 0,9-1 0 0,-9 1 0 0,0 0 0 0,0 0 128 15,0 0-128-15,0 0 128 0,0 0-128 0,0 0 0 16,0 0 0-16,0 0 0 0,0 0 0 0,0 0 128 15,0 0-128-15,0 0 0 0,8-3 0 0,-8 3 128 16,0 0-128-16,0 0 0 0,0 0 0 0,9-3 0 16,-9 3 128-16,0 0-128 0,0 0 0 0,0 0 0 15,0 0 0-15,0 0 0 0,0 0 0 0,0 0-224 16,0 0 48-16,0 0 16 0,0 0 544 0,0 0 96 16,0 0 32-16,0 0 0 0,5-6-512 0,-5 6 0 15,0 0 0-15,0 0 0 0,0 0 0 0,0 0-336 16,0 0 48-16,8-4 16 0,-8 4 272 0,0 0 0 15,0 0 0-15,6-6 0 0,-6 6 0 0,0 0 0 0,0 0 0 0,0 0 0 16,0 0 0-16,0 0 0 0,0 0 0 0,8-4 0 16,-8 4 0-16,0 0 0 0,7-7 128 0,-7 7-128 15,0 0 0-15,0 0 0 0,0 0 0 0,4-8 0 16,-4 8 0-16,0 0 0 0,2-9 0 0,1 1 0 16,-3 0 0-16,0 2 0 0,1-1 0 0,-1 0 0 15,-1-2 144-15,1-1-144 0,0 1 128 0,0 0-128 16,0 0 128-16,0-4-128 0,0-1 128 0,1 1-128 15,0-2 0-15,-1 1 0 0,0 0 128 0,2-3-128 16,-2-2 0-16,0 1 0 0,0 2 144 0,0-2-144 16,0 0 0-16,0 1 0 0,0 0 0 0,-2-1 0 15,1 1 128-15,-1 0-128 0,-1 1 128 0,0 2-128 16,1-3 0-16,-1 3 0 0,-1-1 0 0,2 2 0 16,-2 0 0-16,1 1 0 0,0-1 0 0,1 2-128 15,-2-2 128-15,1-2 0 0,-1 1 0 0,3-2 0 16,-3-1 0-16,2-1 0 0,-2-3 0 0,1-1 0 0,0-1 0 0,2-3 128 15,-1 1-128-15,0-4 176 0,2 3-176 0,0 1 128 16,0 1-128-16,-1 0 128 0,1 3-128 0,1 4 0 16,3-1 0-16,-1 4-176 0,-1-1 176 0,1 2 0 15,1 2 128-15,0 3-128 0,-4 8 0 0,4-12 0 16,0 2 0-16,-4 10-128 0,0 0 128 0,0 0 0 16,5-8 0-16,-5 8-128 0,0 0 128 0,4-11 0 15,-4 11 0-15,0 0-128 0,2-9 128 0,-2 9 0 16,0 0 0-16,0 0 0 0,4-10 0 0,-4 10 0 15,0 0 0-15,4-11 0 0,-4 11 0 0,0 0 0 16,2-9 0-16,-2 9-128 0,1-10 128 0,-1 10 0 16,1-12 0-16,-1 12 0 0,3-13 0 0,-1 3 0 0,0 0 0 0,-2 10 0 15,0 0 0-15,2-11 0 0,0 0 0 16,-2 11 0-16,2-8 0 0,-2 8 0 0,0 0 0 0,0-9 0 16,0 9 0-16,0 0 0 0,0-7 0 0,0 7 0 15,0 0 0-15,0 0 0 0,0 0 0 0,0 0-128 16,0-7 128-16,0 7 0 0,0 0 0 0,0 0 0 15,0-8 0-15,0 8 0 0,0 0 0 0,0 0 0 16,0 0 0-16,0 0 0 0,0 0 0 0,0 0 0 16,0 0 0-16,0 0 0 0,0 0 0 0,0 0-128 15,0 0 128-15,0 0 0 0,0 0 0 0,0 0-128 16,0 0 128-16,-6 8 0 0,6-8 0 0,-7 8-128 16,1-2 128-16,6-6 0 0,-10 8 0 0,1 0 0 15,3-2 0-15,-2 1 0 0,0 0 0 0,8-7 0 16,-10 5 0-16,2-1 0 0,8-4 0 0,-11 2 0 0,2 1 0 15,0-2 0-15,9-1 0 0,-11 0 0 0,0-1 0 0,1 0 0 16,-1 1 0-16,1-2 0 0,-1 1 0 0,0 0 0 16,-1-1 0-16,-1 1 0 0,0 0 0 0,-3-1 0 15,-1 2 0-15,-2-1 0 0,-1 0 0 0,-2-2 0 16,-3 1 0-16,0-1 0 0,-1 2 0 0,0-2 0 16,0 0 0-16,0 2 0 0,0 1 0 0,1-2-192 15,0 0 32-15,2 2 0 0,0-1 160 0,0 0 224 16,3-2-48-16,-1 0-16 0,-1 0-160 0,1-3 0 15,1-3 0-15,1 3 0 0,-4-5 0 0,3 2 0 16,-4 0 0-16,-1 1 0 0,-1-1 0 0,-1 3 0 16,-3 0 0-16,-1 2 0 0,-2 1 0 0,0 1 0 0,2 2 0 0,1 2 0 15,0 1 0-15,3 3 0 0,2-1 0 0,0 3 0 16,2-2 0-16,1 1 0 0,1-2 0 0,0 1 0 16,-1 0 0-16,0 0 0 0,1-2 0 0,-4 0 0 15,-2 1 0-15,-2-2 0 0,-1 1 0 0,0-2 0 16,-1 1 0-16,1 0 0 0,0-1 0 0,2 2 0 15,1 1 0-15,2 0 0 0,0 1 0 0,3 0 0 16,1-1 0-16,2 1 0 0,-1 0 0 0,2 1 0 16,0-3 0-16,-1 0 0 0,1-3 0 0,-1-1 0 15,-1 0 0-15,-1 0 0 0,-1 1 0 0,-1-2 0 16,-4-2 0-16,1 3 0 0,-1-4 0 0,-2 3 0 16,1 0 0-16,0-2 0 0,2 2 128 0,3-1-128 15,-1 1 0-15,3 1 0 0,1 0 0 0,0 1 0 16,3 1 0-16,0-1 0 0,0-1 0 0,0 3 0 0,-1-2 0 0,0 0 0 15,1 1 0-15,-3 0 0 0,-1 0 0 0,-1-2 0 16,-4 0 0-16,1 1 0 0,-1-1 0 0,0 1 0 16,-1-1 0-16,-1 3 0 0,2-3 0 0,3 1 0 15,2 0 0-15,1 1 0 0,2-2 0 0,1 1 0 16,3 0 0-16,1 1 0 0,0-2 0 0,1 0 0 16,2 0 0-16,-1 0 0 0,2 0 0 0,0 1 0 15,1-1 0-15,8 0 0 0,-12 0 0 0,3-1 0 16,9 1 0-16,-10-2 0 0,1 1 0 0,9 1 0 15,-11-3 0-15,4 1 0 0,7 2 0 0,-10-3 0 16,3 2 0-16,7 1 0 16,0 0-512-16,-8-3-96 0,8 3-16 0,0 0 0 15,0 0-1104-15,0 0-240 0,2 11-32 0,2-4-16 16,1 0-1152-16,2-2-224 0,2-5-64 0</inkml:trace>
  <inkml:trace contextRef="#ctx0" brushRef="#br0" timeOffset="101804.46">26592 17838 3679 0,'0'0'320'0,"0"0"-320"15,0 0 0-15,0 0 0 0,0 0 2496 0,0 0 448 16,0 0 64-16,0 0 32 0,0 0-2464 0,0 0-576 15,0 0 0-15,0 0 0 0,0 0 0 0,0 0 0 0,0 0 0 0,0 0-160 16,0 0 448-16,0 0 96 0,0 0 0 0,0 0 16 16,0 0 544-16,4 4 96 0,-4-4 32 0,0 0 0 15,4 5 80-15,-4-5 32 0,0 0 0 0,0 0 0 16,4 8-240-16,3 4-48 0,-7-12-16 0,0 0 0 16,0 0-112-16,16 11 0 0,-3-4-16 0,-1 1 0 15,-12-8-48-15,18 9-16 0,0-3 0 0,-1 2 0 16,3 1-256-16,-1 1-48 0,2 1-16 0,-1 2 0 15,-1 2-16-15,2-1 0 0,-2-2 0 0,-1 1 0 16,0 0-96-16,-1 2 0 0,-1 2-16 0,-1-1 0 16,1 0-80-16,0-2-16 0,-2 0 0 0,2-1 0 15,1-1 80-15,-1 1 16 0,3-1 0 0,0-3 0 16,2-2 112-16,1 0 32 0,3-1 0 0,5-3 0 0,1-3 0 0,5 2 16 16,1-1 0-16,4 2 0 0,-1-5 48 15,-2 2 0-15,-4 0 0 0,-3 0 0 0,-2-1-192 16,-2 0-16-16,-1-1-16 0,2 0 0 0,-4-1-224 0,3 2 144 15,1 2-144-15,3 1 128 0,2-1-128 0,2 3 128 16,3 1-128-16,0 2 128 0,0-5-128 0,-2 2 192 16,-2 3-192-16,-1-6 192 0,-3 0 32 0,-2-1 16 15,0-1 0-15,-1 0 0 0,-1-3-64 0,2 1-16 16,0-2 0-16,5 0 0 0,1 2-32 0,4 0 0 16,1 1 0-16,1 2 0 0,2 1-128 0,-3-1 128 15,-4 0-128-15,-2 1 128 0,-2 2-128 0,-4-3 0 16,-1-3 144-16,-2 2-144 0,-2-2 0 0,0 1 0 15,-1-2 0-15,0 0 128 0,1-1-128 0,3 1 128 0,0 0-128 0,2-1 128 16,3 0 16-16,3-1 16 0,1 1 0 16,1 3 0-16,0-2-32 0,-1 1 0 0,-2 0 0 0,1 1 0 15,-4-2 0-15,-2 1 0 0,-1-1 0 0,0 2 0 16,0-1-128-16,3 2-176 0,1 0 48 0,3 1 0 16,-1 0 128-16,2 1 0 0,0 0 128 0,0 2-128 15,-3-2 0-15,-1 0 0 0,-1 2 0 0,-4 0-128 16,-5-2 304-16,0-1 64 0,-2 0 16 0,-1-1 0 15,-1-2-256-15,-3 2 0 0,0-2 0 0,0-1 0 16,-1-2 176-16,-1-1 80 0,1-2 32 0,0 0 0 16,0 0-288-16,-1-3 0 0,1 0 0 0,0 2 0 15,0 1 0-15,1-2 160 0,0 1-160 0,-2 1 192 16,2-3-192-16,2 2 0 0,-2 0 144 0,0 1-144 16,0 0 0-16,-1 0 144 0,-1 1-144 0,0 2 0 0,-1-1 160 0,1 1-160 15,-2 0 128-15,0 0-128 0,-1-4 192 0,-1 3-32 16,0 1-16-16,0 0 0 0,-1 1-16 0,-6 5 0 15,7-6 0-15,0-1 0 0,1 2-128 0,0 1 0 16,-8 4 144-16,10-5-144 0,1-1 0 0,-2 1 0 16,-1 1 0-16,0 0 0 0,-8 4 0 0,9-3 0 15,0 0 0-15,-9 3 0 0,0 0 0 0,9-4 0 16,-9 4 0-16,0 0 0 0,0 0 0 0,0 0 144 16,0 0-144-16,0 0 0 0,0 0 176 0,0 0-176 15,0 0 160-15,0 0-160 0,0 0 160 0,0 0-160 16,0 0 160-16,0 0-160 0,0 0 144 0,0 0-144 15,0 0 128-15,0 0-128 0,0 0 128 0,-9-8-128 0,-2 2 0 16,2 2 128-16,9 4-128 0,-11-3 0 0,0 1 0 16,1 0 128-16,-1 2-128 0,0 0 0 0,-1 2 0 15,-1 0 0-15,0 2 0 0,-2 1 0 0,0-1 0 0,-1 1 0 16,1-2 0-16,-1 2 0 0,0 0 0 0,2-1 0 16,1 0 0-16,1 0 0 0,2-1 0 0,-1-1 0 15,11-2 0-15,-10 2 0 0,10-2 0 0,0 0 0 16,-9 0 0-16,9 0 0 0,0 0 128 0,0 0-128 15,0 0 0-15,0 0 0 0,0 0 0 0,0 0 0 16,0 0 0-16,0 0 0 0,0 0 0 0,0 0 0 16,0 0 0-16,8-4 0 0,-8 4 0 0,9-2 0 15,-9 2 0-15,10 0 0 0,0 0 0 0,0 0 0 16,-10 0 0-16,11-1 0 0,0 1 0 0,1-1 0 16,-1 0 0-16,1-1 0 0,0 1 0 0,-1 1 0 15,1-4 0-15,1 3 0 0,0-1 0 0,0-1 0 0,0 0 0 0,0 3 0 16,-2-5 0-16,2 3 0 0,-3 2 0 0,1 0 0 15,-11 0 0-15,9-2 0 0,-9 2 0 0,0 0 0 16,9 2 0-16,-9-2 0 0,0 0-128 0,0 0 128 16,0 0 0-16,0 0 0 0,0 0 0 0,5 10 0 15,-4 0 0-15,-1-1 0 0,0-9 0 0,-1 14 0 16,-1-1 0-16,0 1 0 0,4-3 0 0,-2 1 0 16,-2-2 0-16,2 2 0 0,4-1 0 0,-4-11 0 15,1 14 0-15,2-4 0 0,-3-10 0 0,0 0 0 16,0 0 0-16,0 0 0 15,8 4-688-15,2-1-64 0,1-3-16 0,2-8-21440 0</inkml:trace>
  <inkml:trace contextRef="#ctx0" brushRef="#br0" timeOffset="104422.84">29690 16356 4607 0,'0'0'400'0,"0"0"-400"15,0 0 0-15,0 0 0 0,2-5 1824 0,-2 5 288 0,4-4 48 0,-4 4 16 16,0 0-752-16,0 0-144 16,0-7-16-16,0 7-16 0,0 0 384 0,-3-5 80 0,3 5 16 0,0 0 0 15,-5-4 112-15,5 4 16 0,0 0 16 0,0 0 0 16,0 0-720-16,0 0-128 0,-6-4-48 0,6 4 0 15,0 0-720-15,0 0-128 0,0 0-128 0,0 0 144 16,0 0-144-16,-9 8 0 0,9-8 0 0,0 0 0 16,0 0 160-16,0 0 96 0,-7 10 32 0,7-10 0 15,0 0 384-15,0 0 80 0,-5 13 16 0,5-13 0 16,-5 16 0-16,5-16 0 0,-4 14 0 0,0-1 0 16,4-13-176-16,-4 16-16 0,0-3-16 0,1 0 0 15,1 1-48-15,0 1 0 0,1 0 0 0,0 2 0 16,2-1-272-16,-1 4-64 0,1-4-16 0,1 4 0 15,-1 0-160-15,2-2 0 0,-1 0 0 0,1-1 0 16,0-4 192-16,0 1-64 0,0 2 0 0,1-3 0 0,-1-1-128 0,-1 2 0 16,-2 2 0-16,0-1 0 0,0 1 240 0,0 1 16 15,0 0 0-15,-1 3 0 0,-2-1-64 0,2-1-16 16,0 2 0-16,-1-2 0 0,0 2-32 0,-1-2 0 16,2-2 0-16,-2 1 0 0,1-2 272 0,0 2 48 15,1-5 16-15,0 0 0 0,-2-3-352 0,3-9-128 16,-3 12 0-16,3-12 0 0,0 0 288 0,0 0-32 15,-2 10-16-15,2-10 0 0,0 0-48 0,0 0-16 16,0 0 0-16,0 8 0 0,0-8-176 0,0 0 192 16,0 0-192-16,0 0 192 0,0 0-64 0,0 0 0 15,0 0 0-15,0 0 0 0,0 0 0 0,0 0 0 16,-4-8 0-16,0 0 0 0,0 0-128 0,0-1 192 0,0-3-192 16,0 1 192-16,-2-5-192 0,1 0 160 0,-1-1-160 0,1 2 160 15,0-1-160-15,0 1 0 0,-2-1 144 0,3 2-144 16,0 4 0-16,1 0 0 0,-1-2 0 0,1 4 0 15,3 8 0-15,-3-7 0 16,0 0 0-16,3 7 0 0,-3-6 0 0,3 6 0 0,0 0 0 0,0 0 0 16,0 0 0-16,0 0 0 0,0 0 0 0,0 0 0 15,0 0 0-15,0 0 0 0,0 0 0 0,0 0 0 16,0 0 0-16,0 0 0 0,0 0 0 0,0 0-128 16,0 0 128-16,0 0 0 0,6 10-144 0,1 0 144 15,-2 2 0-15,-1 0 0 0,-1 1-144 0,2-1 144 16,0-1 0-16,0 1 0 0,-1 1 0 0,1-2 0 15,1-1 0-15,-2 0 0 0,0 2 0 0,-1-4 0 16,-3-8 0-16,7 9 272 0,-1-1-16 0,-6-8-16 0,0 0-240 16,10 6 0-16,-10-6 0 0,10 3-160 15,-10-3 0-15,10-3 0 0,-2-2 0 0,0-1 0 0,0-5 160 16,-2-2 0-16,1 0 0 0,-1 0 0 0,1-2 0 0,1-1 0 16,0-1 0-16,-2-1 0 0,1-1 0 0,-1 1 0 15,2 1 192-15,-1 2-64 0,-2-2-128 0,0 4-192 16,1 0 64-16,1 2 0 15,0 2-1376-15,-7 9-272 0,6-9-48 0</inkml:trace>
  <inkml:trace contextRef="#ctx0" brushRef="#br0" timeOffset="106516.53">24799 15581 11967 0,'0'0'528'0,"0"0"112"0,0 0-512 0,2-8-128 16,-2 1 0-16,0 7 0 0,-3-7 3184 0,3 7 592 15,0-8 128-15,0 8 32 0,0 0-2272 0,0 0-448 16,-3-7-80-16,3 7-32 0,-2-7-320 0,2 7-64 16,-2-4-16-16,2 4 0 0,-2-1-96 0,2 1-32 15,0 0 0-15,0 0 0 0,0 0 128 0,0 0 0 16,0 0 16-16,0 0 0 0,0 0 128 0,0 0 32 16,-4 13 0-16,4-13 0 0,-1 14-304 0,-1-1-64 15,1-1-16-15,0 0 0 0,1-12-208 0,0 15-32 0,-2 2-16 0,1-2 0 16,-1 0 32-16,0 2 16 15,0 1 0-15,-4 10 0 0,1 2 224 0,0 10 64 0,0 14 0 0,-2 6 0 32,-2 7-848-32,0-5-176 0,0-13-16 0,0-3-16 0,0-6 480 0,-1 2 0 0,3 1 176 0,0 4-48 15,1 3 208-15,2 2 48 0,1 0 16 0,2-4 0 16,-2-5 16-16,-1-10 0 0,0-6 0 0,0-3 0 16,1-5-160-16,-1-2-16 0,0-3-16 0,0-2 0 15,-1-1-80-15,-1-1-16 0,0-1 0 0,1-1 0 16,5-8 64-16,-8 9 16 0,0-4 0 0,0 2 0 15,0-1-16-15,8-6-16 0,-9 5 0 0,9-5 0 16,-10 4 16-16,10-4 0 0,0 0 0 0,0 0 0 16,0 0 128-16,0 0 48 0,0 0 0 0,0 0 0 15,0 0-112-15,12-4 0 0,1 1-16 0,1 0 0 0,3 0-240 0,2-1 144 16,2 2-144-16,1-1 128 0,2 1-128 0,-1 2 0 16,1-4 0-16,1 1 128 0,-1-2-128 0,1 0 0 15,1 1 0-15,3-3 0 0,4-1 0 0,6 3 0 16,6 0 0-16,9 2 0 0,4 2 0 0,1 2 0 15,-4-1 0-15,-3 0 0 0,-3 0 0 0,1-1 0 16,2 1 0-16,9 0 0 0,9 3 0 0,1 2 0 16,1 1 0-16,-8 2 0 0,-9 1 0 0,-3-2 0 15,-3-2 0-15,7-1 0 0,8-1 0 0,7 1 0 16,6-1 0-16,-6 1 0 0,-7 0 0 0,-4-2 0 16,-4-1 0-16,4-2 0 0,7-1 0 0,3 2 0 15,3 3 0-15,-6-1 0 0,-9 1 0 0,-6-2 0 0,-5-2 0 16,-2 1 0-16,-2 0 0 0,0 0 0 0,0 0 0 15,0 0 0-15,1 0 0 0,-1 0 0 0,-3 3 0 0,-2 1 0 16,-3-4 192-16,-5 1 48 0,-3-1 16 0,-4 0 0 16,-2 0-400-16,-2 0-80 0,0-1-16 0,-2-3 0 15,-2 1 240-15,2 3 0 0,0-5 0 0,0 1 0 16,0 0 0-16,3-1 0 0,-1 0 0 0,1-1 0 16,-1 1 128-16,1 3-128 0,-1-4 0 0,1 2 0 15,-3 1 0-15,-3 1 128 0,-1-2-128 0,-1 2 0 16,-3-1 192-16,-9 3-192 0,11-5 192 0,-4 1-192 15,-7 4 256-15,0 0-48 0,11-4-16 0,-11 4 0 16,9-6-192-16,-1-1 0 0,-8 7 0 0,9-6 0 16,-1 2 0-16,2-2 0 0,-1 1 0 0,0 0 0 15,2 1 0-15,-1 0 0 0,-1-1 0 0,2 0 0 16,-1 0 0-16,1-2 0 0,-4-2 0 0,1-2 0 0,-1 0 336 0,-1-2-16 16,0 0-16-16,-1-3 0 0,-1-1-304 0,-2-6 0 15,1-1 0-15,-3-2 0 0,-1-4 256 0,-1-1-48 16,1-2-16-16,-2 1 0 0,1 0-192 0,-1 1 0 15,-1 2 0-15,2-1 0 0,-4-2 0 0,3-6 0 16,-1-13 0-16,1-8 0 0,2-10-160 0,-1 3-80 16,2 7-16-16,2 8 0 0,-1 10 256 0,2 5 0 15,-1 5 0-15,1 4 0 0,-1 3 0 0,1 3 0 16,-2-2 0-16,2-2 0 0,-2-1 0 0,2-1 0 16,-1-2 0-16,-2 2-144 0,0-1 144 0,0 5 0 15,0-2 0-15,0 4 0 0,-1 0 0 0,0 6-160 16,0-1 160-16,-1 3 0 0,1 3-144 0,-2 3 144 0,1 1 0 15,2 6-144-15,-4-6 144 0,1 4 0 0,3 2 0 16,0 0-128-16,0 0 128 0,-8 1-128 0,8-1 128 0,-10 5-128 16,1-1 128-16,0 4-160 0,-2 4 160 0,1-2-160 15,-2 3 160-15,0 1-128 0,-1 0 128 0,0-1-128 16,-1 0 128-16,0-2 0 0,-1 0 0 0,-2-1-128 16,0-3 128-16,0 1 0 0,-1 1 0 0,0-2 0 15,0 1 0-15,-2 3 0 0,-1-5 0 0,0 3 0 16,1 0 0-16,-1-2 0 0,0 0 0 0,-1-2 0 15,-2 1 0-15,1-2 0 0,-1-3 0 0,-2-1 0 16,-2 0 0-16,-5-2 0 0,-4-2 0 0,-2 0 128 16,-5-1-128-16,0 2 0 0,-3-2 0 0,2 1 0 15,2-1 0-15,2 0 0 0,2-1 0 0,-1-1 0 16,3-2 0-16,-5 1 0 0,-5-5 0 0,0 4 0 16,-4 1 128-16,2-3-128 0,0 3 160 0,5 2-160 0,1 1 0 15,4 0 0-15,2 1 0 0,1 0 0 0,-1-2 0 0,-2 5 0 16,-4-1 0-16,-2 2 0 0,-5 2 0 0,-1-1-128 15,0 5 128-15,5 0 0 0,1 2 0 0,6 0 0 16,3 1 0-16,2-1 0 0,1 0 0 0,0-2 0 16,1-2 0-16,-5-1 0 0,-3-2 0 0,-2 0 0 15,-2 1 0-15,2 0 144 0,-1 1-144 0,4 1 0 16,1-2 0-16,3 2-176 0,2 0 176 0,2 1 0 16,1 1 0-16,2 0 0 0,-2-1 0 0,-2 0 0 15,0 2 0-15,-5-2 0 0,-1-1 0 0,-2 1 0 16,-2 1 0-16,3-1 0 0,1 1 0 0,3 1 0 0,2 3 0 0,6-5 0 15,2 2 0-15,2 0 0 0,2-1 0 0,3-1 0 16,2-2 0-16,0-2 0 0,2 2 0 0,0-3 0 16,1 0 0-16,0 0 0 0,0 0 0 0,2 0 0 15,2 0 0-15,0 0-160 0,0 0 160 0,9 0-208 32,-4 13-2064-32,3 0-416 0,2 1-64 0,2-6-32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5-03T19:40:04.432"/>
    </inkml:context>
    <inkml:brush xml:id="br0">
      <inkml:brushProperty name="width" value="0.05292" units="cm"/>
      <inkml:brushProperty name="height" value="0.05292" units="cm"/>
      <inkml:brushProperty name="color" value="#FF0000"/>
    </inkml:brush>
  </inkml:definitions>
  <inkml:trace contextRef="#ctx0" brushRef="#br0">20888 14261 16575 0,'-18'-21'736'0,"5"10"160"0,-4-4-720 0,-3 4-176 0,0 2 0 0,-1 1 0 16,-2 2 3440-16,4-1 656 0,1 2 128 0,2 1 16 15,2 2-3120-15,2 0-624 0,3 1-128 0,9 1-32 16,-7-3-16-16,7 3 0 0,0 0 0 0,0 0 0 16,0 0-48-16,0 0-16 0,0 0 0 0,6 13 0 15,-1 4-256-15,1 4 0 0,1 8 0 0,1 3 0 16,1 6 208-16,-1 5-16 0,-2 3 0 0,-1-4 0 15,0-7-48-15,-3 0-16 0,-4-1 0 0,0-3 0 16,-3 2 128-16,-3 6 0 0,-3 7 16 0,-2 7 0 16,2 8 272-16,-4-1 48 0,1-4 16 0,0-7 0 0,-1-6 96 15,4-7 32-15,0-6 0 0,3-1 0 0,3-2-224 16,1-6-64-16,2 1 0 0,2-5 0 0,0-1-96 16,2-1-32-16,2 0 0 0,-4-15 0 0,7 11 0 0,-1 0-16 15,-6-11 0-15,11 8 0 0,-11-8-96 0,11 4-16 16,0-7 0-16,-1 0 0 0,1 1 48 0,-2-2 0 15,-3-1 0-15,3-2 0 0,0 1-96 0,2-1-16 16,-2 2 0-16,1 1 0 0,2 1-128 0,1 1 0 16,2-1 0-16,2 2 0 0,2-2 0 0,2 2 0 15,0 1 0-15,1 0 0 0,1-1 0 0,1 2 0 16,-2-1 0-16,2 0 0 0,0 0 0 0,2 1 0 16,2-3 0-16,4-1 0 0,6-1 0 0,9 0 0 0,8 2 0 15,6-2 0-15,7-1 0 0,1 1 0 0,-1 0 0 0,1 1 0 16,1 0 0-16,7 2 240 0,7 2-64 0,-2 1-16 15,-5-1-160-15,-6-1 0 0,-3-1 0 0,1-2 0 16,3-2 0-16,1 4-176 0,3-3 48 0,-7 1 0 16,-8 1 128-16,-5-2 0 0,-4 0 0 0,-4-2 128 15,-5 1-128-15,0 0 0 0,-1 1 0 0,0-1 0 16,-2 4 0-16,-2-2 0 0,-4 2 144 0,-3 1-144 16,-2 1 144-16,-4-1-144 0,-4 3 0 0,1-3 144 15,-3 0-144-15,0 0 160 0,-4-3-160 0,0 2 160 16,-2-1-160-16,0 1 0 0,-2-3 0 0,0-1 0 15,1 0 240-15,-2-2-48 0,-1 2 0 0,-1-3 0 16,-8 8-192-16,6-12 0 0,0 1 0 0,-1-4 0 16,-2 1 800-16,-1-6 64 0,1-7 16 0,-1-7 0 15,0-6-880-15,-1-6 0 0,2-2-176 0,-1 2 32 0,2 2 336 16,0 4 64-16,-1 2 0 0,-1 1 16 0,1 3-272 0,-1-2 128 16,1-5-128-16,1-7 0 0,0-5 128 0,0 2-128 15,-3 1 0-15,0 5 0 0,-1 11 0 0,-1 4 0 16,-2 8 0-16,0 3 0 0,-1 5-144 0,-2 4 144 15,0-1-128-15,-1 7 128 0,0-1 0 0,0 4 0 16,7 1 0-16,-9-4-128 0,0 1-160 0,9 3-32 16,0 0 0-16,0 0 0 0,-9 0 320 0,9 0 0 15,0 0 0-15,0 0 0 0,0 0 240 0,0 0 96 16,0 0 32-16,-9-2 0 0,9 2-544 0,-10 2-96 16,1 1-32-16,0 1 0 0,0 0 304 0,-3 0 128 15,-1 1-128-15,-4-3 192 0,-5 5-192 0,-4 1 144 16,-5 0-144-16,-7 1 128 0,-6-1-320 0,-6-1-64 0,-3 4 0 15,-1-1-16-15,1 1 400 0,-2-2 64 0,0-3 32 0,-7 1 0 16,-10-3-224-16,-4 0-256 0,-5 1 48 0,2-3 16 16,2 2 448-16,0-1 80 0,0-3 32 0,-4 0 0 15,-6-1-560-15,5-1-128 0,4 0 0 0,6-1-16 16,5-2 336-16,4-2 0 0,-3-2 0 0,1 1 0 16,-1 2 0-16,4-3 0 0,6 2 0 0,4 1 0 15,3-1 256-15,4 3 64 0,4 2 0 0,0-2 16 16,0 3-336-16,1 2-240 0,1 3 48 0,2 4 0 15,1 3-1136 1,8 6-208-16,4 3-64 0,7 9 0 16,7 7-1632-16,7 11-336 0,7 9-64 0,13-4-16 0</inkml:trace>
  <inkml:trace contextRef="#ctx0" brushRef="#br0" timeOffset="11412.66">21425 16172 24767 0,'0'0'1088'0,"0"0"240"0,-11-1-1072 0,0-1-256 0,2 2 0 0,9 0 0 16,-10 0 560-16,0 2 48 0,10-2 16 0,-10 0 0 16,1 0-624-16,0 0 0 0,0 0 0 0,0 0 0 15,-1 0 0-15,5 0 0 0,-3-2 0 0,-1 1 0 16,0 0 0-16,0 1 0 0,0-2 0 0,-2 1 0 0,0-2 192 0,-10 0 0 16,3 0 16-16,1-1 0 0,0 1 288 0,1 0 48 15,0-4 16-15,2-1 0 0,1-2 16 0,1-2 16 16,1-4 0-16,0-1 0 0,2-6-16 0,1 1 0 15,-1-4 0-15,4 1 0 0,0-1-128 0,1 1-16 16,0 0-16-16,0 2 0 0,3-2-160 0,2 7-16 16,0-2-16-16,2 5 0 0,1 0-80 0,0 2-16 15,0 3 0-15,1-1 0 0,0 2-128 0,0-2 0 16,0 0 144-16,1 1-144 0,-1 1 0 0,1-2 0 16,1 1 0-16,1-1 0 0,-2 0 0 0,1-1 0 15,-1 0 0-15,2-2 0 0,0-3 0 0,0-3 0 16,0-1 0-16,-1-1 0 0,1-1 0 0,-1-3 0 0,-1-2 0 15,1 5 0-15,-1 1 0 0,1 2 0 0,-2 1 0 0,0 0 0 16,0 4 0-16,1 0 0 0,-1 6 0 0,-1-1 128 16,0 3-128-16,-2 2 0 0,1 1 0 0,-3 4 0 15,0 0 0-15,0 0 0 0,0 0 0 0,0 0 128 16,0 0-128-16,0 0 0 0,0 0 0 0,0 0 0 16,0 0 0-16,0 0 0 0,0 0 0 0,0 0 0 15,0 0 0-15,0 0 0 0,0 0 0 0,0 0 0 16,0 0 0-16,0 0 128 0,-8 7-128 0,2-1 0 15,-1-2 0-15,0 1 0 0,7-5 0 0,-10 8 0 16,1-3 0-16,0 3 0 0,1-1 0 0,-1 2 0 16,-2 1 0-16,1-1 0 0,0 3 0 0,-1 0 0 15,-1 3 0-15,1 4 0 0,-1 0 0 0,3-4 0 16,-3-2 0-16,0 0 0 0,-1 0 0 0,2-3 0 16,0 1 0-16,2-2 128 0,2-4-128 0,7-5 176 0,0 0-176 0,0 0 192 15,-7 3-192-15,7-3 192 0,0 0-64 0,0 0-128 16,4-10 192-16,2-1-64 0,2-2-128 0,2-2 0 15,2-2 0-15,0-1 0 0,-2 0 0 0,2 1-144 16,0 1 144-16,-1-1 0 0,0 2-128 0,-1 0 128 16,2 1 0-16,0 0 0 0,-2 1 0 0,-1 1 0 15,-1 1 0-15,0 4 0 0,0-1 0 0,0 1 0 16,-2 2 0-16,-6 5 0 0,8-5 0 0,-8 5 0 16,9-5 0-16,-9 5 144 0,9-4-144 0,0 0 128 15,-1 1-128-15,-8 3 128 0,12 0-128 0,-12 0 160 0,12 0-160 16,-12 0 160-16,11 7-160 0,-11-7 0 0,9 10 0 0,-2 6 0 15,-3 2 0-15,-1 2 0 0,-3 0-160 16,-2 5 160-16,0 1 0 0,-2 3 0 0,-3 2 0 0,2-3 0 16,0 2 0-16,1-6 0 0,1-3 0 0,3-4 0 15,0-4 0-15,3 0 128 0,1-1-128 0,1-4 0 32,1-2-1184-32,2 2-352 0,3-3-64 0</inkml:trace>
  <inkml:trace contextRef="#ctx0" brushRef="#br0" timeOffset="12536.09">21493 17334 8287 0,'0'0'736'0,"0"0"-592"0,-9-2-144 0,0 2 0 16,0 3 3392-16,0-1 640 0,-1 1 128 0,1-2 16 15,9-1-3360-15,-10 4-688 0,1 0-128 0,9-4 0 16,-12 3 400-16,2-2 112 0,-2 0 0 0,1-1 16 15,0 2 432-15,-1-2 96 0,-1-2 16 0,0 1 0 16,-1 0-240-16,-2 1-64 0,-1-4 0 0,0 1 0 16,-1-1-48-16,-2 0-16 0,-2 1 0 0,-1-3 0 15,-2 0 0-15,0-1-16 0,-1-4 0 0,-1-1 0 16,-3-1-128-16,-2-6-32 0,-3-1 0 0,0-6 0 16,-2-10 64-16,1 0 16 0,-2-3 0 0,4-2 0 0,3-2-256 15,5 4-48-15,4 0-16 0,2 6 0 0,2 4-288 0,2 2 128 16,3 4-128-16,3 2 0 0,1 2 0 0,1 2 0 15,0 2 0-15,1 0 0 0,1-4 160 0,1 1-160 16,1-4 128-16,1 1-128 0,1-9 0 0,-1-1 0 16,2 0 0-16,1-3 0 0,-2-2 0 0,4 3 0 15,0-7 0-15,2 4 0 0,0 3 0 0,1 2 0 16,2 2 192-16,1 3-64 0,1 0-128 0,0 1 128 16,1-2-128-16,1-3 128 0,1-5-128 0,-3 1 0 15,0-3 0-15,1 5 0 0,1-3 0 0,-1 3 0 16,-2 1 0-16,1 2 0 0,1 3 128 0,1 2-128 0,-2 1 0 15,3 3 128-15,-1 1-128 0,3 2 0 0,0 0 0 0,0 3 0 16,1 1 0-16,-1 1 128 0,-1-2-128 16,0 2 0-16,-1 2 0 0,-1-2 0 0,1 3 0 0,0-3 0 15,0-1 0-15,-2 0 0 0,-2 1 0 0,0-3 0 16,0-4 0-16,-1 3 0 0,0-3 0 0,-2 6 0 16,0 0 0-16,0-1 0 0,-2 1 0 0,1 4 0 15,-1-4 0-15,1 4 0 0,-2 1 0 0,1 1 0 16,-1-3 0-16,1 2 0 0,1-1 128 0,-2 2-128 15,0-1 0-15,0-1 0 0,2 3 0 0,0-1 0 16,-1 0 0-16,-1 1 0 0,-2 1 0 0,3-1 0 16,-3 6 0-16,1-6 0 0,-1 6 0 0,0 0 0 15,0 0 0-15,0 0 0 0,0 0 0 0,0 0 0 16,0 0 0-16,0 0 0 0,0 0 0 0,0 0 0 16,-9 3 0-16,1 3 0 0,8-6 0 0,-10 12 0 15,0-4 0-15,-1 2 0 0,1 0 0 0,-2 0 0 0,-2 3 0 16,-1 3 0-16,0-3 0 0,-1 2 0 0,0 1 0 0,1-2 0 15,-2-2 0-15,1 0 0 0,2-2 128 0,-1-2 0 16,2-3 0-16,2-1 0 0,3-1-128 0,8-3 0 16,-9 4 0-16,9-4 0 0,0 0 0 0,0 0 128 15,-9 1-128-15,9-1 128 0,0 0-128 0,0 0 192 16,0 0-192-16,-4-9 192 0,1-2-192 0,3 11 0 16,4-11 0-16,1 2 0 0,0-2 0 0,2 1 0 15,1-2 0-15,2 3 0 0,1 0 0 0,2 0 0 16,0 0-176-16,1 1 176 0,-1-3 0 0,1 3-160 15,-1 3 160-15,2-1 0 0,-1-1-128 0,0 2 128 16,-1 2 0-16,-1 3 0 0,-12 0-128 0,12 6 128 0,-2 3 0 0,-2 1 0 16,-3 6-144-16,-1 1 144 0,-1-3 0 0,0 8-144 15,-1 6 144-15,1 0 0 0,-2 0-144 16,-1-1 144 0,1-2-1216-16,-1 1-192 0,0-1-16 0</inkml:trace>
  <inkml:trace contextRef="#ctx0" brushRef="#br0" timeOffset="20311.93">22789 14322 12095 0,'0'0'528'0,"0"0"112"0,0 0-512 0,-5 10-128 16,0-2 0-16,1 0 0 0,4-8 592 0,-4 10 96 15,4-10 16-15,0 0 0 0,-3 10-320 0,3-10-64 16,0 0-16-16,0 0 0 0,0 0 688 0,0 5 144 15,0-5 16-15,0 0 16 0,0 5-64 0,0-5-16 16,-1 5 0-16,1 2 0 0,0-7 16 0,0 0 0 16,0 0 0-16,0 0 0 0,0 0 96 0,0 0 16 0,0 0 0 0,0 0 0 15,0 0-240-15,-7-4-32 0,2 0-16 0,5 4 0 16,-4-7-256-16,2 1-48 16,-1 1-16-16,3 5 0 0,-1-7-224 0,1 7-32 0,-2-5-16 0,2 5 0 15,0 0-80-15,2-7-32 0,-2 7 0 0,0 0 0 16,2-6-16-16,2-3 0 0,0 2 0 0,0 2 0 15,1-3 96-15,0 2 16 0,2-1 0 0,-1-2 0 16,2-1 0-16,1-1 0 0,-1-2 0 0,3 1 0 16,-1 1-64-16,2-2 0 0,1 0 0 0,3 1 0 15,-1 1-32-15,3 1-16 0,2-2 0 0,0 2 0 16,-1-1-80-16,-1 2-128 0,1-1 176 0,-1 1-176 16,0 0 160-16,0 1-160 0,1 0 128 0,-2 3-128 15,-1-3 0-15,0 1 0 0,0-2 128 0,-1 1-128 16,0 1 0-16,2-1 0 0,-3-1 0 0,2 0 0 0,1-2 224 0,2-1-32 15,2-1-16-15,3-1 0 0,0-2-176 0,8 2-256 16,5 0 64-16,6-1 16 0,3 0 176 0,0-1 144 16,-2 0-16-16,-4 1-128 0,-3-3 0 0,-4-1 0 15,-4 0-192-15,0 0 48 0,-3 1 144 0,3 0 0 16,2 2 0-16,6 2 0 0,3 0 0 0,4 3 0 16,7 2 0-16,0 3 0 0,-1 2 0 0,-6 2 0 15,-6 1 0-15,-3 4 0 0,-4 1 0 0,1 1 0 16,-1 3 0-16,1 2 0 0,2 2 0 0,7-1 0 15,3 5 0-15,3 1 0 0,7 0 0 0,-5 0 0 16,-2 1 0-16,-4-1 0 0,-4 0 0 0,-5-1 0 16,-4-2 0-16,0-2 0 0,1-2 0 0,1 1 0 15,-1-2 0-15,4 4 0 0,4 0 0 0,4 1 0 0,-1-1 0 0,-2 0 0 16,-1 0 0-16,-5 2 0 0,-2-4 0 16,-4 1 0-16,-4-1 0 0,-2 0 0 0,-1-2 0 0,-2 1 0 15,-2-4 0-15,2 1 0 0,-4-1 0 0,0 2 0 16,-1-2 0-16,-1 2 0 0,-1 0 0 0,-2 1 0 15,1 0 128-15,-4 0-128 0,-7-9 128 0,9 11-128 16,-2-1 128-16,-2-1-128 0,-5-9 160 0,0 0-160 16,4 12 192-16,-4-12-64 0,1 12-128 0,-1-12 192 15,0 0-16-15,0 0-16 0,-1 13 0 0,1-13 0 16,-3 12-160-16,3-12 160 0,0 0-160 0,0 0 160 16,0 0-160-16,0 0 128 0,0 0-128 0,0 0 128 15,0 0-128-15,0 0 160 0,0 0-160 0,0 0 160 16,-9 4-160-16,9-4 192 0,0 0-192 0,-9-2 192 15,3-2-64-15,1 0 0 0,5 4 0 0,-6-7 0 0,1-1 0 0,1-1-128 16,0 0 192-16,0-2-64 0,0 1-128 0,2-1 192 16,-1 1-192-16,1-1 192 0,0 2-192 0,2 9 128 15,0 0-128-15,-2-13 128 0,-1 2-128 0,3 11 0 16,0-12 0-16,0 12 0 0,-1-11 0 0,1 11 0 16,0-10 0-16,0 10 0 0,0 0 0 0,0 0 0 15,0 0 0-15,0-13 0 0,0 4 0 0,0 9 0 16,0 0 0-16,0 0 0 0,0 0 0 0,0 0 0 15,0 0 0-15,0 0 0 0,0 0 0 0,0 0 0 16,0 0-128-16,0 0 128 0,9-5-160 0,-9 5 160 16,9 1-208-16,-1 3 80 0,-8-4 128 0,8 4 0 0,0 1-144 0,-2 1 144 15,-6-6 0-15,0 0 0 0,10 7-144 0,0-2 144 16,-3 0 0-16,-7-5 0 0,0 0 0 0,10 8 0 16,-4-1 0-16,-6-7 0 0,8 6 0 0,-8-6 0 15,0 0 0-15,10 5 0 0,-10-5 0 0,0 0 0 16,11 4 0-16,-11-4 0 0,0 0 0 0,0 0 0 15,0 0 0-15,10 0 0 0,-10 0 0 0,0 0 0 16,9-2 0-16,-9 2 0 0,0 0 0 0,7-5 0 16,-7 5 0-16,0 0 0 0,0 0 128 0,2-10-128 15,-2 3 0-15,0 7 0 0,-1-8 0 0,1 8 0 16,0 0 0-16,0 0 0 0,0 0 0 0,0 0 0 16,0 0 0-16,0 0 0 0,0 0 0 0,0 0 0 15,0 0 0-15,0 0 0 0,0-8 0 0,0 8 0 16,0 0 0-16,0 0 0 0,0 0 0 0,0 0 0 15,0 0 0-15,0 0 0 0,0 0 0 0,0 0 0 16,0 0 0-16,0 0 0 0,0 0 0 0,0 0 0 0,0 0 0 0,0 0 0 16,9 0 0-16,-9 0 0 15,0 0 0-15,0 0 0 0,0 0 0 0,0 0 0 0,0 0 0 0,9 5 0 16,-9-5 0-16,0 0 0 0,0 0 0 0,0 0 0 16,0 0 0-16,0 0 0 0,8 9 0 0,-8-9 0 15,5 7 0-15,-5-7 0 0,0 0 0 0,0 0 0 16,3 13 0-16,-2-3 0 0,-1-10 0 0,-1 13 0 15,-2-2 0-15,1-1 0 0,2-10 0 0,-7 13 0 16,2 0 0-16,1 2 0 0,0-1 0 0,0 2 0 16,2-1 0-16,-1 1 0 0,-1-2 0 0,2 2 0 15,0-2 0-15,1-1 0 0,0-1 0 0,1-12 0 16,-3 12 0-16,3-12 0 0,-3 11 0 0,2 0 0 16,1-11 128-16,0 0-128 0,-4 8 0 0,4-8 128 0,0 0-128 0,0 0 0 15,0 0 160-15,0 0-160 0,0 0 160 0,0 0-160 16,0 0 192-16,0 0-48 0,0 0-16 0,-9-2 0 15,1 0 16-15,2-2 0 0,6 4 0 0,-9-8 0 16,0 0 32-16,1 2 0 0,-1-2 0 0,-1 1 0 16,1-3 16-16,0 1 16 0,0 0 0 0,0 1 0 15,-1-4-16-15,-1 3-16 0,1 1 0 0,-1 0 0 16,1 2-48-16,-1-1 0 0,0-2 0 0,-1 3 0 16,0-2-128-16,0 3 0 0,2-3 0 0,0 1 128 15,-1 1-128-15,3 1 0 0,-1-1 0 0,-1 0 0 16,-2-1 0-16,2 2 0 0,-1 2 0 0,1 1 0 15,-1 1 0-15,2-2 0 0,0 3 128 0,0 3-128 0,-1-3 0 0,0 2 0 16,1 1-144-16,1 1 144 16,8-4 0-16,-9 5-128 0,9-5 128 0,-6 6 0 0,6-6-128 0,-5 11 128 15,5-11-192-15,-3 12 192 0,3-1-192 0,3 0 64 16,0 0 128-16,3 4-208 0,2-2 208 0,-1-1 0 16,1 1-160-16,1-2 160 0,2 1 0 0,-1 0 0 15,1-2-144-15,-1 1 144 0,2-1-256 0,-2 2 0 16,2-3 0-16,-3 0 0 0,-1-2 400 0,0-1 96 15,-2 2 16-15,2-3 0 0,-1 0-256 0,-7-5 0 16,0 0 0-16,10 2 0 0,0-2 0 0,-10 0 128 16,11 1-128-16,-2-1 0 0,-9 0 0 0,9 0 0 15,-9 0 0-15,9-3 0 0,-9 3 0 0,8-5 0 16,-8 5 0-16,8-8 0 0,-3 1 0 0,0-1 0 0,-5 8 0 0,6-11 0 16,-3 2 128-16,1 0-128 0,0-1 0 0,0-1 0 15,-1-1 144-15,1-2-144 0,-2-2 128 0,2 2-128 16,0 0 0-16,0-1 0 0,1 0 0 0,0 0 0 15,-1 2 0-15,0 2 128 0,1-2-128 0,1 0 0 16,-2 2 0-16,0-1 0 0,-1 1 0 0,1 0 0 16,-1 1 0-16,0-1 0 0,-1 2 0 0,-2 9 0 15,4-11 0-15,0 1 0 0,-4 10 0 0,0 0 0 16,4-11 0-16,-4 11 0 0,0 0 0 0,0 0 0 16,5-9 0-16,-5 9 0 0,0 0 0 0,0 0 0 15,0 0 0-15,9-4 0 0,-9 4 0 0,0 0 0 16,9-4 0-16,-9 4 0 0,0 0 0 0,0 0 0 15,0 0-160-15,0 0 160 0,0 0 0 0,11 0-144 16,-11 0 144-16,0 0-128 0,0 0 128 0,0 0-128 0,0 0 128 0,0 0 0 16,0 0 0-16,8 4 0 0,-8-4 0 0,0 0 0 15,0 0 0-15,7 5-128 0,-7-5 128 0,0 0 0 16,0 0 0-16,7 10 0 0,-7-10 0 0,5 11 0 16,-2-2 0-16,-2 1-128 0,-1-10 128 0,-3 11 0 15,2-1 0-15,0 1-128 0,1-11 128 0,-1 13 0 16,-1-3-144-16,2-10 144 0,0 0 0 0,0 10 0 15,0-10 0-15,2 12 0 0,-2-12 0 0,0 0 0 16,0 0 0-16,2 13 0 0,-2-13 0 0,0 0 0 16,4 12 0-16,-4-12 0 0,1 12 0 0,-1-12 0 15,0 13 0-15,-1-3 0 0,-2 1 0 0,0 0 0 16,-4-2 0-16,2 3 0 0,0-1 0 0,-1-4 0 16,0 1 0-16,-1 0 0 0,1-3 0 0,-1 2 0 0,7-7 0 0,-10 4 0 15,1 0 0-15,0 1 0 0,-2-3 0 0,2 2 0 16,-1 0 128-16,-1-1-128 0,1 1 0 0,-1-2 128 15,0 0-128-15,-1 0 192 0,1 0-192 0,0-1 192 16,-2-1-64-16,0-1-128 0,0-3 192 0,0 0-64 16,3-1-128-16,0-1 0 0,-2-3 0 0,-1 1 128 15,-1-1-128-15,1-1 0 0,0-1 0 0,0 2 0 16,2-2 0-16,2 3 0 0,0 1 0 0,3 1 0 16,6 6 0-16,-7-8-192 0,2 1 32 0,4 2 16 15,1 5-1200 1,0 0-256-16,17-4-32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5-03T19:43:25.70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F0"/>
    </inkml:brush>
  </inkml:definitions>
  <inkml:trace contextRef="#ctx0" brushRef="#br0">30789 12858 11967 0,'-7'-13'1072'16,"-1"-3"-864"-16,-1-2-208 0,1 0 0 0,0-1 6336 0,3 1 1232 15,0 3 240-15,1 1 64 0,0 3-5712 0,0 0-1136 16,2 1-240-16,0 3-32 0,2 7 400 0,0 0 64 16,-2-5 32-16,2 5 0 0,0 0-672 0,0 0-144 15,-4 3-32-15,1-1 0 0,-1 5-160 0,3 1-48 16,0 1 0-16,-1 1 0 0,1 3-32 0,1 3-16 16,0 14 0-16,0-4 0 0,1 0 192 0,2 1 48 15,0-2 0-15,-1 0 0 0,-2 0 16 0,2 0 16 16,-1-1 0-16,-1 5 0 0,-1-2-80 0,-2 9-16 15,2 7 0-15,-2 7 0 0,-1 8-16 0,0 0-16 16,2 0 0-16,-2-3 0 0,-1-6 0 0,-2 1 0 16,-2 3 0-16,-2 8 0 0,1 8-64 0,0 5-16 0,-1 0 0 15,1-5 0-15,-3-9-80 0,1 0-128 0,0-3 176 0,0 7-176 16,-1 8 176-16,3 1-176 0,0 1 160 0,-1-6-160 16,-3-8 208-16,3 0-48 0,2 4-16 0,3 5 0 15,1 5 0-15,2 0 0 0,2-3 0 0,1-10 0 16,2-7-144-16,0-1 160 0,-2 3-160 0,0 3 160 15,0 6-160-15,-2 4 0 0,0 4 0 0,-2-8 0 16,-3-9 0-16,-1 0 0 0,-2 2 0 0,-3 7 0 16,-3 9 0-16,2 2 0 0,0-1 0 0,-1-7 112 15,2-9-112-15,-1-3 0 0,0 0 0 0,0 4 0 16,4 4-208-16,1 5 16 0,0 4 0 0,2-9 0 16,1-8 192-16,2-7 0 0,1-4 0 0,1-1 0 15,0 3 0-15,1 3 0 0,0 3 0 0,1 3 0 16,0 4 0-16,1-5 256 0,0-4-48 0,1-7-16 0,-1-2-192 0,2-3 0 15,-1 1 0-15,1 3 0 0,-1 6 0 16,2 3 0-16,0 2 0 0,-1 1 0 0,1 0 0 0,0-7 0 16,0-5 0-16,-2-4 0 0,2-3 0 0,0-3 0 15,-3 1 0-15,3 0 0 0,-1 3 0 0,1-2 0 16,-3-1 0-16,3 2 128 0,0 2-128 0,-2 1 0 16,2-4 0-16,0-2 0 0,-2-2 0 0,0-3 0 15,1-4 0-15,-2-1 0 0,-2-3 0 0,2 0 0 16,-1-2 0-16,3 1 0 0,-3-1 0 0,1 0 0 15,-1-1 0-15,3 0 0 0,-2-1 0 0,1-1 0 16,1 0 0-16,-2-2 0 0,1-3 0 0,-2-10 0 16,0 0 0-16,0 0 0 0,0 0-320 0,9-6-16 15,4-10 0-15,10-13-16928 16,11-16-3376-16</inkml:trace>
  <inkml:trace contextRef="#ctx0" brushRef="#br0" timeOffset="10795.31">29195 14201 14735 0,'0'0'640'0,"0"0"160"0,3-11-640 0,0 3-160 16,-3 8 0-16,6-7 0 0,-6 7 3008 0,9-10 560 15,2 5 112-15,-2 1 32 0,-9 4-2992 0,10-6-592 16,-10 6-128-16,9-4 0 0,-9 4 0 0,0 0 0 16,0 0 0-16,0 0 0 0,0 0 672 0,0 0 128 15,0 0 32-15,0 0 0 0,-6-1 704 0,-2-1 128 16,-1 2 48-16,0-2 0 0,-2-1-32 0,2 2 0 15,-1-1 0-15,-1 1 0 0,-7-1-640 0,4 0-128 0,1 1-16 0,1 0-16 16,2-2-304-16,-1 2-48 0,2-1-16 0,0 1 0 16,0 0-208-16,0-3-48 0,-2 1-16 0,1 1 0 15,-2 0-96-15,-2 0-16 0,-2-3 0 0,-1 3 0 16,-2-2-128-16,-4 3 160 0,-3-2-160 0,-4 2 160 16,-4-1-160-16,-2 0 128 0,-4 4-128 0,-2 0 128 15,0-1-128-15,0 1 0 0,-1 2 0 0,0 0 128 16,0-2-128-16,0 1 0 0,-1-3 0 0,-3 0 0 15,-2 0 224-15,0 0-32 0,1 1-16 0,2 2 0 16,3-1 16-16,2 1 16 0,0 1 0 0,3-4 0 16,3 0 96-16,-1 0 16 0,-2-3 0 0,-2 3 0 15,-4-1-320-15,-1 1-304 0,-3 0 64 0,-1 4 16 16,1-2 224-16,0 2 0 0,1 2 0 0,3-1 0 0,-1 1 288 0,0-3 48 16,-4 1 16-16,-3 2 0 0,-2-2-560 15,-1 0-112-15,0 0-32 0,6 0 0 0,2-1 352 0,4 2 0 16,3-4 0-16,3 2 0 0,0-5 0 0,1 1 0 15,-1 0 0-15,1-3 0 0,-2 1 192 0,-1 1-64 16,-2-1 0-16,2 0 0 0,0 0-128 0,3-1 0 16,0-2 144-16,2 4-144 0,1-2 0 0,0 3 128 15,0-1-128-15,-3 0 0 0,-3 0 0 0,-3 1 0 16,-2 0 0-16,-2 1 128 0,-1 0-128 0,0 0 0 16,3 0 0-16,1 0 0 0,1 0 0 0,4 0-240 15,2-2 64-15,1 1 16 0,-1 0 160 0,0-2 256 16,-3-1-64-16,-3 0-16 0,-1-1-176 0,1 1 128 0,1 0-128 15,2 2 128-15,1-2-128 0,4 1 160 0,3 1-160 0,1 0 160 16,0 1-160-16,2 0 160 0,2-1-160 0,0 1 160 16,-1-1-160-16,-2-1 128 0,-2 2-128 0,-3 1 128 15,-3 0-128-15,-2 0 0 0,-3 0 0 0,2 2 0 16,0 1 0-16,3-1 0 0,5 1 0 0,-1 2 0 16,-1-3 0-16,3 0 0 0,1-2 0 0,0-1 0 15,0 0 0-15,-2-1 128 0,-1 0-128 0,-1-1 0 16,0 0 128-16,1 1-128 0,1-1 128 0,0 2-128 15,1 1 128-15,2 1-128 0,2 1 128 0,1 0-128 16,1 1 0-16,2-1 0 0,1 2 0 0,-1-2 0 16,2 0 0-16,1 1 0 0,-3-2 0 0,1 0 0 15,-2-1 0-15,-1-1-320 0,-3 2 48 0,1-1 16 16,-2-1 400-16,-1 1 96 0,0 0 16 0,3 1 0 16,0-2-256-16,-1 1 0 0,3-1 0 0,2 1 0 0,2 0 0 15,2-3 0-15,0 2 0 0,2 1 0 0,3 0 0 0,0 0 128 16,-1 0-128-16,2 0 0 0,0 1 0 0,2-1 0 15,-1 0 0-15,0 0 0 0,0 0 0 0,2 0 0 16,-1 0 0-16,1 0 0 0,0-1 0 0,-3 1 0 16,1 0 0-16,0 0 0 0,2 0 0 0,-2 0 0 15,-2 1 0-15,1-1 0 0,0 0 0 0,1 0-208 16,0 0 64-16,2 0 16 0,-1 0 272 0,2 3 64 16,0-6 16-16,1 2 0 0,8 1-224 0,-9 1 0 15,1-1-192-15,8 0 192 0,-8 0 0 0,8 0 0 16,-7 3 128-16,7-3-128 0,-8 1 0 0,8-1 0 0,-8 5-176 15,8-5 176-15,-7 4-144 0,7-4 144 0,-6 7 0 16,6-7 0-16,-5 11 0 0,1 0-128 0,0-1 128 0,1 1 0 16,3-11 0-16,-2 14 0 0,-2-1 0 0,2 1 0 15,1 3 0-15,0-1 0 0,-1 4 0 0,1-2 0 16,0 0 0-16,1 2 0 0,0 2 0 0,0-1 0 16,-1 3 0-16,1 0 0 0,-2-1 0 0,1 2 0 15,0-3 0-15,1 2 0 0,-2-2 0 0,2 1 0 16,0-2 0-16,2 5 0 0,-1 0 0 0,2 4 0 15,-2 8 0-15,1 4-128 0,1 8 128 0,0-1 0 16,-2 5 0-16,-1-8 0 0,-1 0 0 0,1-8 0 16,0-3 0-16,0-1 0 0,-2-3 0 0,1 2 0 15,-2 1 0-15,1 5 0 0,-3 5 0 0,2 3 0 16,-1 5 0-16,2-3 0 0,-1-4 0 0,2-3 144 16,1-7-144-16,0 0 128 0,1-2-128 0,2 1 128 0,-1-4-128 15,2 5 160-15,0 3-160 0,0 7 160 0,0 6-160 0,1 3 0 16,2 0 0-16,-1-4 128 0,1-3-128 0,0-7 0 15,0-1 0-15,-1 1 0 0,0 0 0 0,-1 6 0 16,0 4 0-16,-1 4 0 0,0 6 0 0,-2-1 0 16,0-10 0-16,-2-3 0 0,0-6 0 0,0-1 0 15,-2-5 128-15,1 1-128 0,0 2 0 0,-2 3 0 16,2 6 0-16,0 2 0 0,-1 3 192 0,1-1 16 16,0-5 0-16,-1-1 0 0,1-6-208 0,0-4-240 15,0 0 48-15,-1-3 16 0,1-2 176 0,0 2 0 16,1 2 0-16,1 2 0 0,0 6 0 0,2 2 0 15,-1 1 128-15,1-1-128 0,1-3 176 0,1-2-48 16,0-3 0-16,2-5 0 0,-1-4-128 0,1-2 0 0,-1-1 0 0,2-1 128 16,0-1-128-16,1 0 0 0,-1 0 0 0,0 0 0 15,-2-3 176-15,2 2 48 0,-3 1 16 0,2 1 0 16,-3 0-240-16,0 4-208 0,-2-3 32 0,1 5 16 16,-2-5 160-16,1 1 0 0,-2-3 0 0,2-1 0 15,0-4 0-15,-2-2 0 0,0 0 0 0,1-4 128 16,-1 0-128-16,0-1 192 0,0-9-64 0,0 8 0 15,1 1-128-15,-1-9 192 0,0 0-64 0,0 0 0 16,1 8-128-16,-1-8 144 0,0 0-144 0,0 0 160 16,2 7-160-16,-2-7 160 0,0 0-160 0,0 0 160 15,0 0-160-15,0 0 160 0,0 0-160 0,0 0 160 16,0 0-160-16,0 0 160 0,0 0-160 0,0 0 160 16,0 0-160-16,0 0 0 0,4 4-160 0,-4-4 160 0,0 0 0 0,0 0 0 15,0 0 0-15,10 2 0 0,-10-2 0 0,12 6 0 16,-2-6 0-16,1 1 0 0,-1-1 0 15,1 2 0-15,0 1 0 0,1 0 0 0,0 1 0 0,-1-3 0 16,2 0 0-16,2 0 0 0,0-1 0 0,2 0 0 16,2 0 0-16,-1 0 0 0,0-1 0 0,3 2 0 15,1-1 0-15,2 0 0 0,-1-1 160 0,3 1-160 16,2 1 128-16,2 2-128 0,1 0 0 0,1-1 0 16,1 1 0-16,-2 1 0 0,1 0 0 0,-4 0 0 15,1 1 0-15,-2-3 0 0,1 1 0 0,0-3 0 16,1 0 0-16,5-3 0 0,4 2 0 0,6 0 0 15,7 0 0-15,4-2 0 0,1 2 0 0,-3 1 0 16,-3-2 128-16,-3 0-80 0,-6-2-48 0,1-1 0 0,-1-2 0 16,4-2 0-16,5 2 0 0,2 4 0 0,3-3 0 0,-2 5 0 15,-1 2 0-15,-6-1-160 0,-6 0 160 0,-2-1-128 16,-1-2 128-16,0-1 0 0,-1-2 128 0,5 2-128 16,6-1 0-16,5 1 0 0,6-3 0 0,-1 3 0 15,-1 1 0-15,-4-3 0 0,-5-1 0 0,-2-3 0 16,-2-1 0-16,4-2 0 0,3-3 0 0,9 3 0 15,5 0 0-15,-1 4 0 0,-6 1 0 0,-4 0 0 16,-7 3 0-16,-2 1 0 0,-3-1 0 0,0 4 128 16,2-2-128-16,4 2 0 0,4 1 0 0,3 4 0 15,0-2 0-15,-3 1 0 0,-4 1 0 0,-4 0 32 16,-4-1-32-16,-1-1 0 0,0-4 0 0,2 0 0 16,3-1 0-16,6 1 0 0,3-1 0 0,3-1 0 15,1 2 0-15,-4-4 0 0,-4 2 0 0,-5 0 0 0,-4-1 0 16,0 0 0-16,-1-4 0 0,2 4 0 0,2-1 0 0,3 0 0 15,1 1 0-15,3 3 0 0,-2-1 0 0,-3 3 0 16,-5-2 0-16,-4 4 0 0,-2-2 0 0,-2 0 0 16,0 0 0-16,-1 0 0 0,-1 0 0 0,2-2 0 15,1-2 0-15,2 0 0 0,1 1 0 0,3 0 0 16,-1-1 0-16,1-1 0 0,0 3 0 0,-3 0 0 16,-2-1 0-16,-2 2 0 0,-4 1 0 0,-2 0 0 15,-3 0 0-15,1 0 0 0,0 0 0 0,-1 0 0 16,0 3 0-16,1 0 0 0,-1-1 0 0,0 0 0 15,1 1 0-15,0 0 0 0,-1-1 0 0,0 1 0 16,-1-2 0-16,1 2 0 0,-4-2 0 0,-1 2 0 16,-1-2 0-16,-2 0 0 0,-2-1 0 0,0 0 0 15,-2-1 0-15,0 0 0 0,1 1 0 0,-1-2 0 0,-10 2 0 0,12 0 0 16,-2 0 0-16,-10 0 0 0,11-1 0 0,-1 0 0 16,-10 1 0-16,12-2 0 0,-2 1 0 0,-10 1 0 15,11-2 0-15,-2-1 0 0,-9 3 0 0,12-1 0 16,-12 1 0-16,9-6 0 0,-9 6 0 0,0 0 0 15,8-4 0-15,-8 4 0 0,6-6 0 0,-6 6 0 16,0 0 0-16,5-7 0 0,-5 7 0 0,6-9 0 16,-2 1 0-16,-1-2 0 0,1 1 0 0,0 0 0 15,-4 9 0-15,5-13 0 0,-1 1 0 0,0 0 0 16,-1 2 0-16,1-1 0 0,1 0 0 0,-1-1 0 16,0-1 0-16,0 0 0 0,0-1 0 0,0 1 0 15,-3-3 0-15,1-1 0 0,1 1 0 0,0-3 0 0,-2-6 0 16,-1-5 0-16,0-9 0 0,0-4 0 0,0-4 0 0,0 0 0 15,-1 0 0-15,1 5 0 0,1 5 0 0,-1 1 0 16,0 2 0-16,0 2 0 0,0-1 0 0,-1-2 0 16,-1-7 0-16,1-5 0 0,0-7 0 0,-1 0 0 15,1-1 0-15,0 5 0 0,0 4 0 0,-1 4 0 16,1 3 0-16,0 0 0 0,-1-1 0 0,2-10 0 16,0-6 0-16,0-4 0 0,-1-4 0 0,1 7 0 15,3 3 0-15,-2 7 0 0,0 7 0 0,2 0 0 16,-1 2 0-16,0-5 0 0,-2-6 0 0,0-3 0 15,0-5 0-15,0 4 0 0,-3 0 0 0,2 6 0 16,-2 8 0-16,1 5 0 0,-1 4 0 0,-1 3 0 16,0 2 0-16,0-1 0 0,0-1 0 0,2-4 0 0,-2-6 0 15,1-1 0-15,-1-5 0 0,2 0-160 0,-1 0 160 0,2-1-128 16,1 6 128-16,0 4 0 0,1 4 0 0,0 3 0 16,1 1 0-16,-1 4 0 0,2 1 128 0,-1 2-128 15,1-1 0-15,-1-3 0 0,1 0 0 0,0-2 0 16,-1-4 0-16,1 2 0 0,0-3 0 0,-1 0 0 15,1 1 0-15,-2 1 0 0,-1 2 0 0,0 4 0 16,-1-3 0-16,1 4 0 0,0 1 0 0,-2 3 0 16,0 2 0-16,1-1 0 0,-2 2 0 0,0 1 0 15,1 1 0-15,-1-1 0 0,0 1 0 0,2 0 0 16,0-1 0-16,1 2 0 0,-1-1 0 0,-1 2 128 16,2 10-128-16,0-12 0 0,0-1 0 0,0 1 0 15,0-1 0-15,0 0 0 0,2 0 0 0,-2 1 0 0,-2-1 0 16,2 1 0-16,0 1 0 0,-1 0 0 0,0 1 0 0,-1-1 0 15,1 0 0-15,0 2 0 0,-1-2 0 0,1 2 0 16,-1 0 0-16,-1 0 0 0,0-2 0 0,2 1 0 16,0-1 0-16,1 0 0 0,-2 0 0 0,1 1 0 15,-3-2 0-15,3 3 0 0,0 0 0 0,-1 0 0 16,0 1 0-16,0 1 0 0,1-2 0 0,0 3 0 16,-1-1 0-16,2 1 0 0,0 2 0 0,0 4 0 15,0 0 0-15,3-9 0 0,-2 1 0 0,2 1 0 16,-3 7 0-16,0 0 0 0,4-9 0 0,-4 9 0 15,5-6 0-15,-5 6 0 0,5-8 0 0,-5 8 0 16,0 0 0-16,6-9 0 0,-1 2 0 0,-5 7 0 0,0 0 0 0,4-8 32 16,-4 8-32-16,0 0 0 15,4-9 0-15,-4 9 0 0,0 0 0 0,0 0 0 0,0 0 0 16,0 0 0-16,1-13 0 0,-1 13 0 0,0 0 0 0,0 0 0 31,0 0-512-31,0 0-64 0,0 0 0 0,0 0 0 16,5 8-3232-16,-4 5-656 0</inkml:trace>
  <inkml:trace contextRef="#ctx0" brushRef="#br0" timeOffset="34813.08">23758 17354 25215 0,'0'0'1120'0,"0"0"224"0,0 0-1072 0,0 0-272 16,0 0 0-16,11-5 0 0,0-1 864 0,-1 2 112 15,-1 1 32-15,0 1 0 0,-9 2 64 0,11-4 16 16,-5-2 0-16,-6 6 0 0,0 0 144 0,0 0 48 15,0 0 0-15,0-1 0 0,-1 0 384 0,-1 1 64 16,-2-3 32-16,1 2 0 0,3 1-640 0,-4 1-128 16,0-1-32-16,-2-1 0 0,0 0-576 0,6 1-112 15,0 0-16-15,0 0-16 0,0 0 400 0,0 0 96 16,-5-4 16-16,5 4 0 0,0 0-752 0,0 0-256 0,0 0 0 0,0 0 0 16,0 0 256-16,0 0 272 0,0 0-48 0,0 0-16 15,0 0 304-15,12 5 64 0,-12-5 16 16,12 8 0-16,-12-8-592 0,0 0 0 0,10 6 0 0,-10-6 0 15,0 0 0-15,0 0 224 0,11 11-32 0,-11-11 0 16,0 0 48-16,10 9 0 0,-10-9 0 0,0 0 0 16,0 0 0-16,13 6 0 0,-13-6 0 0,14 7 0 15,-1-7 16-15,2 0 0 0,0-3 0 0,5 2 0 16,2-2-64-16,4-1-16 0,3-2 0 0,2 2 0 16,2 0-176-16,-1 0 192 0,0 2-192 0,-4-1 192 15,1 0-192-15,-3-1 0 0,0 2 0 0,0 2 128 16,-1-3-128-16,1 2 0 0,0-2 0 0,2 3 0 15,0-2 0-15,2 0 0 0,1 1 128 0,2 0-128 16,1-1 0-16,4 0 0 0,1-1 144 0,1 1-144 16,1-2 0-16,0 0 0 0,1-3 0 0,5 1 0 0,4-5 240 0,9 3-32 15,8 1 0-15,5 3 0 0,-2-1-208 0,-3 3 0 16,-4-4 128-16,1-2-128 0,3 3 0 0,4 1 0 16,1 1 0-16,0 6 0 0,-5 1 0 0,-7-2 0 15,-8 1 0-15,-3-2 0 0,-2-1 0 0,0 2 0 16,2-1 0-16,2 0 0 0,1 2 0 0,1-1 0 15,-3 2 0-15,-3-1 0 0,-2 1 0 0,-2-3 0 16,-1-2 0-16,1-3 0 0,5 1 0 0,5-2 0 16,8 1 128-16,3 2-128 0,1 0 0 0,-2 1 0 15,-5 0 128-15,-2-3-128 0,-1-2 0 0,3 1 0 16,3 1 128-16,0 4-128 0,-2 0 0 0,-4 2 0 16,-5 0 0-16,-7 1 0 0,-6-1 0 0,-3 1 0 0,-1-2 0 0,-3 3 0 15,-3-2 0-15,0 0 0 0,1 1 0 0,1 1 0 16,-1-2 0-16,2 2 0 0,0-2 0 0,3 3 0 15,1-3 0-15,3 2 0 0,1-1 0 0,0-1 0 16,0 1 0-16,2-3 128 0,3-1-128 0,2-3 0 16,2 1 0-16,2 3 0 0,-1-2 0 0,-1 2 0 15,-3 4 0-15,-5-2 0 0,-5-2 0 0,-5 3 0 16,-5-1 0-16,-4 1 0 0,-6 0 0 0,0-2 0 16,-3 0 0-16,-2 2 0 0,-10-3 0 0,12 1 0 15,-12-1 0-15,10 3 0 0,-10-3 0 0,12 0 0 16,-12 0 0-16,13 0 128 0,-1 0-128 0,-1-3 0 15,2 2 0-15,3 0 0 0,0-1 0 0,-1 0 0 16,2-1 0-16,2 0 0 0,-1 1 0 0,0 0 0 16,-2 1 0-16,-1 0 176 0,-2 2-176 0,-2-1 160 15,-11 0-160-15,0 0 0 0,9 0 0 0,-9 0 0 0,0 0 0 0,0 0 0 16,0 0 0-16,0 0 0 0,0 0 0 0,0 0 0 16,0 0 0-16,0 0 0 0,0 0 0 0,0 0 0 15,0 0 0-15,0 0 0 16,0 0-1632-16,12-4-352 0</inkml:trace>
  <inkml:trace contextRef="#ctx0" brushRef="#br1" timeOffset="44354.48">23601 14227 13823 0,'0'0'1216'0,"5"-11"-960"16,-1 2-256-16,-4 9 0 0,7-8 2304 0,-7 8 432 15,9-6 80-15,-9 6 0 0,6-7-1584 0,-6 7-320 16,0 0-64-16,0 0-16 0,0 0-272 0,0 0-64 0,11-4-16 0,-11 4 0 16,0 0-32-16,10-2 0 0,-10 2 0 0,11-4 0 15,-11 4 416-15,0 0 80 0,10-1 16 0,-10 1 0 16,11-2-176-16,-11 2-16 0,0 0-16 0,0 0 0 16,10 9-160-16,-1 2-16 0,-2 2-16 0,1 4 0 15,-1 2-112-15,0 2 0 0,-2 5-16 0,0 2 0 16,1 3-80-16,-1 3-16 0,-1-3 0 0,1 0 0 15,-1-4-16-15,0-3-16 0,-2-3 0 0,1 0 0 16,0 0-64-16,-1 1-16 0,1 3 0 0,-1 4 0 16,0 2 0-16,-2 12 0 0,-2 10 0 0,1 9 0 15,0 7-64-15,1-8-16 0,-2-9 0 0,2-5 0 16,0-1-144-16,3-5 128 0,0 0-128 0,1 4 128 0,-1 5 32 16,3 1 0-16,-1 0 0 0,0-3 0 15,0-3 160-15,2-7 48 0,-2-5 0 0,0-4 0 0,-1-1-368 0,0-4 0 16,0-2 0-16,-1 0 128 0,-1 0-128 15,0 2 144-15,-2 0-144 0,0 4 160 0,-2 3-160 0,0 4 192 16,-1 2-192-16,-1-1 192 0,0 3-192 0,0 2 0 16,0-9 0-16,0 1-176 0,-1-6 176 0,1-3 144 15,2-2-16-15,0-1-128 0,-2-4 128 0,2 0-128 16,1-2 0-16,1 0 0 0,0 0 144 0,-3-2-16 16,2-2-128-16,-1 2 192 0,1 0-64 0,1 1-128 15,-1 2 176-15,1 1-176 0,-2 2 160 0,2 0-160 16,-1 2 128-16,0-2-128 0,-2 2 0 0,2-3 0 15,0 4 128-15,-1-2-128 0,1 0 0 0,1-6-272 16,-1 2 64-16,-1-1 16 0,1-3 192 0,1 1 0 0,-1-3 0 0,-2-1 160 16,1 2 48-16,-1-3 16 0,-1 0 0 0,1-1 0 15,0 1-32-15,0 0 0 0,-1 1 0 0,4-9 0 16,-3 11-192-16,3-11 0 0,-1 7 0 0,0 1 0 16,1-8 128-16,0 0-128 0,0 0 0 0,0 0 144 15,0 0-16-15,0 0-128 0,0 0 192 0,0 0-64 16,6 11-128-16,0-5 192 0,-6-6-192 0,0 0 192 15,0 0-192-15,11 5 0 0,0 1 144 0,-11-6-144 16,11 1 0-16,1 2 0 0,1-1 0 0,0 1 128 16,2-2-128-16,2 2 0 0,1 2 0 0,3-1 128 15,0-2-128-15,1 0 0 0,2 2 128 0,4-2-128 16,-1 3 0-16,2 1 128 0,-2-5-128 0,1 4 0 16,-1 0-128-16,0-1-112 0,1 0-16 0,-1 0 0 15,1 0 432-15,0-1 80 0,1-1 0 0,5 2 16 16,4-3-272-16,5 2 0 0,6 0 0 0,5-2 0 0,2 0 192 0,0-1-64 15,-2 0 0-15,-3-1-128 0,-4-3 192 0,2 1-192 16,0 0 192-16,3 0-192 0,3 2 144 0,1-2-144 16,0 2 0-16,-2 2 144 0,-5 2-144 0,-3 1 0 15,-3-4 0-15,0 2 0 0,2-2 0 0,4-2 0 16,4 2 0-16,6-2 0 0,5 1 0 0,-2 0 0 16,-1 1 128-16,-3-4-128 0,-5 1 0 0,2-2-144 15,1-2 144-15,4 5-208 0,3-2 336 0,1 1 64 16,-2 5 0-16,-5-2 16 0,-6-2-208 0,-2 1 0 15,-5 0 0-15,-1-3 0 0,0 2 0 0,3 1 128 0,2 1-128 16,1 1 0-16,3-1 0 0,-3 2 144 0,-4 2-144 16,0-3 128-16,-4 3-128 0,0-3 160 15,-3-2-160-15,1-2 160 0,1 1-160 0,2-1 0 0,0 2 0 0,1-1 0 16,1 1 0-16,0 1 0 0,-3 0 0 0,-2 0 128 16,-3 0 192-16,-1 0 16 0,-1-3 16 0,-1 1 0 15,0 1-352-15,-1-2-240 0,1 0 48 0,1 2 0 16,5 0 192-16,-1 1 0 0,1 2 0 0,0 4 0 15,-1-3 0-15,-3 3 0 0,-1-2 0 0,-2 0 0 16,-3-1 0-16,-2 1 0 0,-1-1 0 0,1-2 0 16,-1 1 320-16,1-1-32 0,0-2-16 0,1-2 0 15,-1 0-272-15,2 2-272 0,-1 1 48 0,1-1 16 16,-1-1 208-16,-1 1 0 0,0 1 192 0,1 0-192 16,-5-1 192-16,-1 1-64 0,-2-1 0 0,-2-1-128 15,0 1 144-15,-2 0-144 0,0 1 0 0,-2-3 144 0,0 0 160 16,-1 2 16-16,0-4 16 0,0 1 0 0,-1 0-336 0,3 0-288 15,-2-2 48-15,0 0 16 0,0 0 224 16,-2 1 0-16,1-2 0 0,0 2 0 0,0 1 144 0,-1 1-144 16,0 0 0-16,2-1 144 0,-2 1-144 0,1 0 0 15,0 2 0-15,0-3 128 0,-2 2-128 0,1-1 0 16,-1 0 0-16,0 2 0 0,1-2 0 0,-2 1 0 16,-9 2 0-16,13-3 0 0,-1-2 0 0,-1 1 128 15,2 2-128-15,-1-1 0 0,1-2 0 0,-1-1 128 16,0-1-128-16,-1 0 0 0,1 1 176 0,-1-1-48 15,-1-2-128-15,-1 0 192 0,-1-2-48 0,0 1-16 16,-2 0 0-16,1-2 0 0,-1 0-128 0,1 0 160 16,-1-1-160-16,0-1 160 0,-2 0-160 0,-1-3 192 15,3 1-192-15,-2-4 192 0,-1 0-192 0,1-3 192 0,0 3-192 0,0-3 192 16,-1 1-192-16,1 1 128 0,0-1-128 0,1-1 128 16,-1-1-128-16,0 0 160 0,-2-3-160 0,1-6 160 15,1-10-160-15,-2-10 0 0,1-10 0 0,1-3 0 16,0 4 0-16,1 4 0 0,-1 6 0 0,1 3 112 15,0-1-112-15,1-7 0 0,-1-11 0 0,0-2 0 16,0 1 0-16,0 7 0 0,1 10 0 0,0 8 0 16,-1 2 0-16,2 8 0 0,-2 0 0 0,0 2 0 15,1-4 0-15,-2-1 0 0,-1-4 0 0,1 0 0 16,0 0 0-16,0 1 0 0,-1 2 0 0,-1 3 0 16,0 3 0-16,-1 5 0 0,0 1 0 0,2 2 0 15,-3-3 0-15,1 5 0 0,-1 2 0 0,1 0 0 16,1-4 0-16,-1-1 0 0,2-2 0 0,-1-3 0 0,1-4 0 15,0 1 0-15,-1 2 0 0,-1 1 0 0,1 3 0 0,-2 2 0 16,-2 7 0-16,1-1 0 0,-1 5 0 16,-1 1 0-16,0 3-128 0,-1-1 128 0,0 3 0 0,1 1-192 15,-3 1 192-15,1 2-160 0,0-1 160 0,0 1 0 16,5 4-144-16,-7-5 144 0,1 0 0 0,6 5-144 16,-8-3 144-16,8 3 0 0,-8-2-128 0,8 2 128 15,-8-2 0-15,8 2 0 0,0 0 0 0,-9-1-128 16,9 1 128-16,-10 1 0 0,-1 1 0 0,2 0 0 15,0 0-128-15,0 0 128 0,0 1 0 0,0 1-128 16,-2-2 128-16,-1 1 0 0,1 0 0 0,-2-2-128 16,0 0 128-16,-2-1 0 0,1 0 0 0,0 0 0 15,-3 0 0-15,0 0 0 0,0-1 0 0,-1 0 0 16,-2-1 0-16,-1 1 0 0,0 0 0 0,0 1 0 0,-1-2 0 16,0 2 0-16,0 2 0 0,1-2 0 0,0-2 0 0,0 2 0 15,0 2 0-15,1-1 0 0,-1 0 0 0,1 1 0 16,1-1 0-16,-1-1 0 0,1-1 0 0,-2-2 0 15,-3 2 0-15,1-1 0 0,-1 2 0 0,-1-4 0 16,-1 2 0-16,-2-1 0 0,-1-1 0 0,-2 2 0 16,-3-1 0-16,0 0 0 0,0 1 0 0,0 1 0 15,0-1 0-15,2 1 0 0,-1-2 0 0,0 2 0 16,1-2 0-16,-2 1 0 0,-1-1 0 0,-3 1 0 16,-4 0 0-16,-2 0 0 0,-3 0 0 0,0 2 0 15,0 2 0-15,2 0 0 0,0 0 0 0,3-1 0 16,3-1 0-16,-1 0 0 0,-2 0 0 0,-1 0 0 15,-2-1 0-15,-4 1 0 0,-2 0 0 0,1 0 0 16,0-2 0-16,2 2 0 0,0 0 0 0,3 0 0 16,2 0 0-16,-4-4 0 0,-2-1 0 0,-6 3 0 0,-4-2 0 15,-1 2 0-15,-1 2 0 0,2 2 0 0,3 0 0 0,2-2 0 16,-2 0 0-16,-2 0 0 0,-2-2 0 0,0 4 0 16,-1-2 0-16,4 3 0 0,3-2 0 0,6 2 0 15,2 1 0-15,3-2 0 0,3-2 0 0,1 0 0 16,-2 0 0-16,0-2 0 0,-1 0 0 0,-1 1 0 15,-1 0 0-15,1 1 0 0,0-3 0 0,1 3 0 16,1 0 0-16,4 0 0 0,0 0 0 0,-1-1 0 16,0 0 0-16,-2-1 0 0,-2 0 0 0,-2 0 0 15,-4 1 0-15,0 2 0 0,-2 3 0 0,4-1 0 16,5 1 0-16,3-2 0 0,4 2 0 0,3 0 0 0,1-1 0 16,0-1 0-16,0 0 0 0,0-2 0 15,0 0 0-15,-2 0 0 0,-1 1 0 0,-1-1 0 0,-2 0 0 16,1 1 0-16,0 1 0 0,2-1 0 0,2-1 0 0,1 3 0 15,0-1 0-15,3 2 0 0,1 1 0 0,0-2 0 16,0-2 0-16,-2 3 0 0,0-1 0 0,0 1 0 16,2 0 0-16,-1-1 0 0,-3 0 0 0,0 0 0 15,0-1 0-15,0 1 0 0,0 1 0 0,1-2 0 16,2 0 0-16,2 0 0 0,1-2 0 0,2 0 0 16,1 3 0-16,2-3 0 0,-1 0 0 0,2 0 0 15,1 0 0-15,1 0 0 0,1 0 0 0,1 0 0 16,0-1 0-16,1-1 0 0,-1 2 0 0,1-4 0 15,0 2 0-15,1-1 0 0,1-1 0 0,1 2 0 16,10 2 0-16,-9-3 0 0,0-1 0 0,9 4 0 16,-10 1-2096-16,-1 2-400 15,0 1-96-15</inkml:trace>
  <inkml:trace contextRef="#ctx0" brushRef="#br1" timeOffset="59472.77">25115 14180 14735 0,'0'0'1312'0,"0"0"-1056"0,-7-3-256 0,7 3 0 16,-8-2 3200-16,8 2 576 0,-7 0 112 0,7 0 16 16,0 0-2000-16,0 0-416 0,0 0-80 0,0 0 0 0,-7 1 64 0,2 0 32 15,5-1 0-15,0 0 0 0,0 0-224 0,0 0-32 16,0 0-16-16,0 0 0 0,0 0-320 15,0 0-64-15,-1 9-16 0,1-1 0 0,0 1-192 0,0-1-32 16,0 0-16-16,0 2 0 0,0 1-32 0,-2-2-16 16,1 10 0-16,0-2 0 0,-2 0-80 0,0 0-16 15,0 0 0-15,-1 2 0 0,0-1-96 0,0 1-32 16,0 1 0-16,-1-1 0 0,-1 0-80 0,3 0-32 16,-1-1 0-16,0 1 0 0,0-1 0 0,1 3 0 15,1 1 0-15,-1 4 0 0,-1 3-32 0,2 6-16 16,-1 1 0-16,0 9 0 0,1 4 32 0,-2 5 16 15,2 1 0-15,0-7 0 0,-2-5-64 0,1-3-16 16,-1 1 0-16,-1 2 0 0,-3 4 48 0,-1 6 0 0,0 10 0 0,0 3 0 16,1 3-32-16,-1-9 0 0,1-8 0 0,-1-3 0 15,1-2 48-15,0 2 0 0,1 3 0 0,0 6 0 16,2 3-192-16,1-1 128 0,1-2-128 0,1-7 128 31,0-8-448-31,1-4-112 0,1-5-16 0,-1-1 0 0,0-3 720 0,1-3 144 0,0 2 32 0,1 1 0 16,-4 0-448-16,2-1 0 0,1 1 0 0,0-2 0 15,0 1 0-15,0-4-224 0,0 0 32 0,0-7 0 16,0-3 192-16,0 0 256 0,1-2-48 0,1-1-16 16,-2-6-192-16,0-6 0 0,0 0 0 0,0 0 128 15,0 0-128-15,0 0 0 0,0 0 0 0,0 0 0 16,0 0 0-16,0 0 0 0,0 0 0 0,-2-17 0 16,1 0 0-16,0-4 0 0,-1-3 0 0,1-3 0 15,0-3 0-15,-1-5 0 0,1-3 0 0,0 2 0 0,1 1-160 0,-1 1 32 16,-1-1 0-16,1 1 0 0,0-1 128 15,-1-3 176-15,1-5-48 0,1-4 0 0,-3-5-128 0,3 0 0 16,0 2 0-16,0 4 0 0,-2 5 0 16,-1 3 0-16,3-1 0 0,0 2-176 0,-1 1 176 0,1-3 0 15,-1-3 160-15,-2-2-32 0,2-3-128 0,1-3 0 16,0-2 0-16,0-2 0 0,2 2 0 0,2 5 0 16,3 3 0-16,1 0 0 0,-5-7 0 0,1-4 0 15,0-5 0-15,-1 0 0 0,2 2 0 0,0 5 0 16,1 9 0-16,-1 5 0 0,-3 4 0 0,4 3 0 15,-3 2 0-15,1 3 0 0,-1 1 0 0,0 0 0 16,-2-1 0-16,0-2 0 0,-2-1 0 0,1 0 0 16,-1 0 0-16,-2 0 0 0,0-1 0 0,2 2 0 15,-2 3 0-15,2 0 0 0,1 2 0 0,0 2 0 0,1-1 0 0,2-1 0 16,0 1 0-16,1 1 0 0,0-1 0 16,1 1 0-16,0 0 0 0,1-3 0 15,1-1 0-15,-2-4 0 0,2 2 0 0,-1 0 0 0,-1-2 0 0,1 0 0 16,-2 0 0-16,-1 4 0 0,-1 1 0 0,-4 7 0 15,2-1 0-15,2 2 0 0,-2 0 0 0,0 1 0 16,-2 2 0-16,1-1 0 0,0 4 0 0,1-4 0 16,0 2 0-16,0-2 0 0,1-2 0 0,0-2 0 15,1 1 0-15,0 0 0 0,2 0 0 0,2-2 0 16,-1-2 0-16,1 1 0 0,-1-4 0 0,2 2 0 16,-2 1 0-16,-1 2 0 0,0 2 0 0,-1 4 0 15,-1-3 0-15,1 4 0 0,-4 0 0 0,1 1 0 16,0 0 0-16,0 0 0 0,-2 2 0 0,0 1 0 15,2 9 0-15,-2-9 0 0,1 0 0 0,0-2 0 0,-2 2 0 16,2 0 0-16,-2 1 0 0,1 2 0 0,0-4 0 0,1 3 0 16,0 0 0-16,-1 1 0 15,2 6 0-15,-1-10 0 0,1 10 0 0,0 0 0 0,-4-11 0 0,2 2 0 16,-1 2 0-16,3 7 0 0,0 0 0 0,0 0 0 16,-5-9 0-16,5 9 0 0,0 0 0 0,0 0 0 15,-8-4 0-15,8 4 0 0,0 0 0 0,0 0 0 16,0 0 0-16,-11-5 0 0,11 5 0 0,-10-2 0 15,10 2 0-15,-12 0 0 0,2 0 0 0,-1 0 0 16,11 0 0-16,-11 3 0 16,11-3-1696-16,0 0-288 0,-3 10-48 0</inkml:trace>
  <inkml:trace contextRef="#ctx0" brushRef="#br2" timeOffset="68824.36">27584 14641 4607 0,'0'0'400'0,"0"0"-400"16,0 0 0-16,0 0 0 0,0 0 2688 0,0 0 448 15,0 0 80-15,0 0 32 0,0 0-2048 0,0 0-416 16,0 0-80-16,0 0 0 0,0 0-704 0,0 0 0 0,0 0 0 0,0 0 0 15,0 0 0-15,1-4 0 0,1-1 0 16,-2 5 0-16,0 0 0 0,0 0 0 16,1-5 128-16,-1 5-128 0,0-5 176 0,0 5-48 0,0 0-128 0,0 0 192 15,0-8 80-15,0 8 16 0,0 0 0 0,0 0 0 16,0 0-96-16,0 0-32 0,0 0 0 0,0 0 0 16,0 0-160-16,0 0 0 0,0 0 0 0,0 0 0 15,0 0 0-15,0 0 0 0,0 0 0 0,0 0 0 16,0 0 0-16,0 0 0 0,0 0 0 0,0 0 0 15,0 0-176-15,0 0-64 0,6-9-16 0</inkml:trace>
  <inkml:trace contextRef="#ctx0" brushRef="#br2" timeOffset="78465.6">28684 14186 5519 0,'8'-2'496'0,"3"-2"-496"16,0-1 0-16,5 2 0 0,1-1 2528 0,3 1 416 15,2 1 64-15,2-1 32 16,1 2-3040-16,-1 0-800 0,-1-1-64 0,-2 0-16 0,-3-1 1008 0,-2 2 192 16,-2 1 32-16,-2 0 16 0,-2-3 1600 0,-10 3 320 15,0 0 64-15,0 0 16 0,0 0 48 0,0 0 16 16,0 0 0-16,0 0 0 0,0 0-752 0,4-2-144 15,-2-2-16-15,-2 4-16 0,1-4-608 0,-1 4-112 16,0 0-16-16,0 0-16 0,0 0-288 0,0 0-48 16,0 0-16-16,0 0 0 0,0 0 96 0,-10 2 16 15,-1 2 0-15,1-1 0 0,-3-2-80 0,-3 3-16 16,-2-1 0-16,-3 1 0 0,-3-3-176 0,-2 2-48 16,-2 0 0-16,-1 0 0 0,-1 0-16 0,1-1-16 0,2 2 0 0,0-1 0 15,-1 1 32-15,1 0 16 0,-1-3 0 0,-2 0 0 16,-1-1 48-16,-4-1 16 0,-4 1 0 0,-3 1 0 15,-2 2-64-15,-1-3-16 0,2 4 0 0,2 0 0 16,0 0 0-16,2 1-16 0,1 1 0 0,1 1 0 16,-1-1-176-16,-4 1 160 0,-4 1-160 0,-4 1 160 15,-7 1-160-15,1-1 128 0,2 3-128 0,4 0 128 16,6-4-128-16,2 1 160 0,4-1-160 0,2-3 160 16,1-1 16-16,-5-2 0 0,-3 0 0 0,-1-2 0 15,-3-2-48-15,0 2-128 0,0-1 192 0,3 1-64 16,1 0-128-16,4 0 128 0,5 0-128 0,0 0 128 15,1-1-128-15,3-1 0 0,2 1 144 0,-2-1-144 0,-1-1 192 16,-1-1-48-16,1 1 0 0,0-2 0 16,1 0 16-16,1 2 0 0,2-2 0 0,3 0 0 0,2 0-32 0,1 0-128 15,4 1 192-15,3-2-64 0,1 1-128 0,2 0 192 16,1 0-192-16,2 1 192 0,0 1-192 16,2 1 160-16,6 2-160 0,-8-4 160 0,8 4-160 0,-9-2 0 15,9 2 0-15,-8-1 0 0,8 1 0 0,-7 0 0 16,7 0 128-16,0 0-128 0,-6-3 0 0,6 3 0 15,0 0 144-15,0 0-144 0,-7-2 128 0,7 2-128 16,0 0 128-16,0 0-128 0,0 0 0 0,0 0 0 16,0 0 0-16,-5 6 128 0,5-6-128 0,-2 13 0 15,0 0 0-15,2 3 0 0,0 2 0 0,3 6 0 16,1 2 0-16,1 1 0 0,0 6 0 0,2-4 0 0,1-2 0 16,1 3 0-16,-1-3 0 0,1 6 0 0,0-1 0 15,0 10 0-15,0 6 0 0,-1 15 0 0,0 13 0 16,-2-2 0-16,-1-8 0 0,-1-3 0 0,-1-6 0 0,0 5 0 15,-3 5 0-15,0 5 128 0,0 5-128 0,0-9 0 16,0-9 144-16,0-9-144 0,-3-1 192 0,0-4-192 16,1 1 208-16,-2 6-64 0,0 7-16 0,1 2 0 15,1 3 0-15,0-7-128 0,1-5 192 0,1-7-64 16,1-8-128-16,2 0 192 0,0-4-192 0,1-1 192 16,-2 1-64-16,2 2-128 0,0 1 192 0,0 2-64 15,0 1-128-15,0 1 128 0,0-3-128 0,-2-1 128 16,0-8-128-16,-1 0 0 0,-1-4 144 0,0-4-144 15,-1-3 0-15,-2-3 128 0,0-1-128 0,-1-1 0 16,0 0 0-16,1-3 128 0,3-9-128 0,-6 8 0 0,0-1 128 16,6-7-128-16,-7 6 128 0,7-6-128 0,0 0 160 0,-6 4-32 15,6-4-128-15,0 0 192 0,-8 4-64 0,8-4 0 16,0 0-128-16,-8 2 192 0,8-2-192 0,0 0 0 16,-9 0 128-16,9 0-128 0,-8 0 0 0,8 0 0 15,-8 1 0-15,8-1 0 0,-7 6 0 0,7-6 0 16,-8 5 0-16,8-5 0 0,-7 5 0 0,7-5 0 15,0 0 0-15,0 0 0 0,0 0 0 0,0 0 0 16,0 0 0-16,0 0 0 0,0 0 0 0,0 0 0 16,7 9 0-16,-7-9 0 0,13 5 0 0,2-2 0 15,2 0 0-15,6-3 0 0,4 0 0 0,8 0 0 16,8-3 0-16,4 3 0 0,4-4 0 0,-2 4 0 16,0-4 0-16,-1 2 0 0,-2-6 0 0,8 1 0 0,9 2 0 15,6 1 0-15,7 2 0 0,-6 0 0 0,-6 1 0 16,-5 0 0-16,-7-3 0 0,1 1 0 0,1-3 0 0,4 2 0 15,6 2 0-15,-1 2 0 0,-2 2 0 0,-6-2 0 16,-8 0 0-16,-3-2 0 0,-4 1 0 0,0-3 0 16,-3-1 0-16,2 0 0 0,2 2 0 0,1-2 0 15,1 4 0-15,0-3 0 0,-3 1 0 0,-5 3-160 16,-3 0 160-16,-5 0 0 0,-2 0 128 0,-4 0-128 16,-3 1 0-16,-3 1 0 0,-1-2 0 0,-3 0 128 15,1 0-128-15,-2 1 0 0,-10-1 0 0,11 0 0 16,-11 0 0-16,0 0 0 0,10-1 0 0,-10 1 0 15,0 0 0-15,0 0 0 0,11-3 0 0,-11 3 128 16,0 0-128-16,8-6 144 0,-8 6-144 0,6-8 160 16,-1-1-160-16,-1-1 160 0,0 3-160 0,0-2 160 0,0-1-160 15,0 0 0-15,-2 1 144 0,1-2-144 0,0-2 0 0,-1 0 0 16,1-1 0-16,-1-3 0 0,1 0 0 0,0-1 0 16,-1-3 0-16,1-1 0 0,-1-4 0 15,1 1 0-15,-3 2 0 0,1-2 0 0,2 3 0 0,-2-2 0 16,1 2 0-16,-1 0 0 0,2-2 0 0,-1 0 0 15,1-3 0-15,-1-3 0 0,1-2 0 0,2-11 0 16,-2-13 0-16,1-3 0 0,0-5 0 0,0 4 0 16,-2 7 0-16,-1 6 0 0,1 1 0 0,-2 1 0 15,0-2 0-15,-3-7 0 0,-2-7 0 0,1 1 0 16,0-1 0-16,0 7 0 0,0 6 0 0,0 8 0 16,0-1 0-16,1 6 0 0,-1 2 0 0,1-4-128 15,2-6 0-15,1-11 0 0,0-2 128 0,1-3 176 0,2 5-48 0,-1 8 0 16,0 3-128-16,0 4 0 0,-1 5 0 0,2 0 0 15,0 3 0-15,-1 1 0 0,0-3 0 0,-1-2 0 16,-1-3 0-16,0 2 0 0,-3 2 0 0,2 0 0 16,0 4 0-16,-1 4 0 0,1 1 0 0,0 7 0 15,-2 1 0-15,2 1 0 0,-2 3 0 0,1 1 0 16,-1 3 0-16,0-1 0 0,2 1 0 0,0 2 0 16,1 7 0-16,-3-6 0 0,3 6 0 0,-2-7 0 15,2 7 0-15,0 0 0 0,0 0 0 0,0 0 0 16,-4-6 0-16,4 6-176 0,0 0 48 0,0 0 0 15,0 0-512-15,0 0-112 16,0 0-16-16,0 0 0 16,6 13-2080-16,2 0-416 0,0 1-96 0</inkml:trace>
  <inkml:trace contextRef="#ctx0" brushRef="#br2" timeOffset="79023.39">26956 14922 35935 0,'-16'-15'3200'0,"-1"4"-2560"0,0-1-512 0,1 5-128 16,3 5 2704-16,4 2 528 0,9 0 96 0,0 0 32 31,0 0-3040-31,0 0-592 0,0 0-128 0,12 2-32 0,0 1 240 0,-2 0 64 0,-10-3 0 0,12 3 0 16,-12-3 128-16,10 7 0 0,-10-7 0 0,7 9 0 15,-7-9 192-15,5 12 80 0,-2 0 16 0,-3-3 0 16,-2 2 144-16,1-1 16 0,1-10 16 0,-3 10 0 16,0-1 80-16,3-9 16 0,0 0 0 0,0 0 0 15,0 0-48-15,0 0 0 0,0 0 0 0,7 4 0 16,-7-4 0-16,15 3-16 0,2-7 0 0,4 1 0 0,3-3 208 0,9-4 32 16,10 3 16-16,14 1 0 0,15 2-608 0,2 4-144 15,1 4 0-15,-4-1 0 0,-3-3 0 0,10 1 0 16,11-1 144-16,1 3-144 0,-1 1 0 0,-9-4 128 15,-7-3-128-15,2-1 0 0,3 0 0 0,3 0 128 16,0 1-128-16,-8-3 0 0,-9 1 128 0,-8-3-128 16,-7-1 128-16,-3 0-128 0,-3-4 0 0,-3 1 128 15,-2 3-128-15,-4 0 0 0,-5 0 0 0,-7 0 0 16,-7 0 0-16,-5 5-192 16,-10 4-2864-16,0 0-576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357"/>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4221" tIns="47111" rIns="94221" bIns="47111" rtlCol="0"/>
          <a:lstStyle>
            <a:lvl1pPr algn="r">
              <a:defRPr sz="1200"/>
            </a:lvl1pPr>
          </a:lstStyle>
          <a:p>
            <a:fld id="{9BBF5E2F-2EA4-4BED-BDB7-3263066D10D9}" type="datetimeFigureOut">
              <a:rPr lang="en-US" smtClean="0"/>
              <a:t>4/15/2025</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1" tIns="47111" rIns="94221" bIns="47111"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for 1. R for 2.</a:t>
            </a:r>
          </a:p>
        </p:txBody>
      </p:sp>
      <p:sp>
        <p:nvSpPr>
          <p:cNvPr id="4" name="Slide Number Placeholder 3"/>
          <p:cNvSpPr>
            <a:spLocks noGrp="1"/>
          </p:cNvSpPr>
          <p:nvPr>
            <p:ph type="sldNum" sz="quarter" idx="5"/>
          </p:nvPr>
        </p:nvSpPr>
        <p:spPr/>
        <p:txBody>
          <a:bodyPr/>
          <a:lstStyle/>
          <a:p>
            <a:fld id="{061C2587-C0BF-41B9-B0FA-D76263C040D8}" type="slidenum">
              <a:rPr lang="en-US" smtClean="0"/>
              <a:t>34</a:t>
            </a:fld>
            <a:endParaRPr lang="en-US" dirty="0"/>
          </a:p>
        </p:txBody>
      </p:sp>
    </p:spTree>
    <p:extLst>
      <p:ext uri="{BB962C8B-B14F-4D97-AF65-F5344CB8AC3E}">
        <p14:creationId xmlns:p14="http://schemas.microsoft.com/office/powerpoint/2010/main" val="282022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39</a:t>
            </a:fld>
            <a:endParaRPr lang="en-US" dirty="0"/>
          </a:p>
        </p:txBody>
      </p:sp>
    </p:spTree>
    <p:extLst>
      <p:ext uri="{BB962C8B-B14F-4D97-AF65-F5344CB8AC3E}">
        <p14:creationId xmlns:p14="http://schemas.microsoft.com/office/powerpoint/2010/main" val="379705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40</a:t>
            </a:fld>
            <a:endParaRPr lang="en-US" dirty="0"/>
          </a:p>
        </p:txBody>
      </p:sp>
    </p:spTree>
    <p:extLst>
      <p:ext uri="{BB962C8B-B14F-4D97-AF65-F5344CB8AC3E}">
        <p14:creationId xmlns:p14="http://schemas.microsoft.com/office/powerpoint/2010/main" val="5563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41</a:t>
            </a:fld>
            <a:endParaRPr lang="en-US" dirty="0"/>
          </a:p>
        </p:txBody>
      </p:sp>
    </p:spTree>
    <p:extLst>
      <p:ext uri="{BB962C8B-B14F-4D97-AF65-F5344CB8AC3E}">
        <p14:creationId xmlns:p14="http://schemas.microsoft.com/office/powerpoint/2010/main" val="1768251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42</a:t>
            </a:fld>
            <a:endParaRPr lang="en-US" dirty="0"/>
          </a:p>
        </p:txBody>
      </p:sp>
    </p:spTree>
    <p:extLst>
      <p:ext uri="{BB962C8B-B14F-4D97-AF65-F5344CB8AC3E}">
        <p14:creationId xmlns:p14="http://schemas.microsoft.com/office/powerpoint/2010/main" val="742664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43</a:t>
            </a:fld>
            <a:endParaRPr lang="en-US" dirty="0"/>
          </a:p>
        </p:txBody>
      </p:sp>
    </p:spTree>
    <p:extLst>
      <p:ext uri="{BB962C8B-B14F-4D97-AF65-F5344CB8AC3E}">
        <p14:creationId xmlns:p14="http://schemas.microsoft.com/office/powerpoint/2010/main" val="174227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play games, from</a:t>
            </a:r>
            <a:r>
              <a:rPr lang="en-US" baseline="0" dirty="0"/>
              <a:t> … to … to party </a:t>
            </a:r>
            <a:r>
              <a:rPr lang="en-US" baseline="0" dirty="0" err="1"/>
              <a:t>boardgames</a:t>
            </a:r>
            <a:r>
              <a:rPr lang="en-US" baseline="0" dirty="0"/>
              <a:t> such as werewolf.</a:t>
            </a:r>
            <a:endParaRPr lang="en-US" dirty="0"/>
          </a:p>
          <a:p>
            <a:r>
              <a:rPr lang="en-US" dirty="0"/>
              <a:t>In most of the games, we have to play in a very strategic way to win. </a:t>
            </a:r>
          </a:p>
          <a:p>
            <a:r>
              <a:rPr lang="en-US" dirty="0"/>
              <a:t>Game theory is the study of strategic decision making. </a:t>
            </a:r>
          </a:p>
          <a:p>
            <a:r>
              <a:rPr lang="en-US" dirty="0"/>
              <a:t>More specifically, game theory is the study of mathematical models of conflict and cooperation between intelligent decision-makers. The games studied in game theory</a:t>
            </a:r>
            <a:r>
              <a:rPr lang="en-US" baseline="0" dirty="0"/>
              <a:t> must have elements including the players, information, actions and payoffs.</a:t>
            </a:r>
          </a:p>
          <a:p>
            <a:endParaRPr lang="en-US" baseline="0" dirty="0"/>
          </a:p>
          <a:p>
            <a:r>
              <a:rPr lang="en-US" dirty="0"/>
              <a:t>Although</a:t>
            </a:r>
            <a:r>
              <a:rPr lang="en-US" baseline="0" dirty="0"/>
              <a:t> the first known discussion of </a:t>
            </a:r>
            <a:r>
              <a:rPr lang="en-US" dirty="0"/>
              <a:t>game theory is for</a:t>
            </a:r>
            <a:r>
              <a:rPr lang="en-US" baseline="0" dirty="0"/>
              <a:t> a two-player card game, game theory is </a:t>
            </a:r>
            <a:r>
              <a:rPr lang="en-US" dirty="0"/>
              <a:t>not only designed</a:t>
            </a:r>
            <a:r>
              <a:rPr lang="en-US" baseline="0" dirty="0"/>
              <a:t> for entertaining games. Modern game theory has been used in economics and political science. Nobel Prize winner </a:t>
            </a:r>
            <a:r>
              <a:rPr lang="de-DE" baseline="0" dirty="0"/>
              <a:t>John Nash</a:t>
            </a:r>
          </a:p>
        </p:txBody>
      </p:sp>
      <p:sp>
        <p:nvSpPr>
          <p:cNvPr id="4" name="Slide Number Placeholder 3"/>
          <p:cNvSpPr>
            <a:spLocks noGrp="1"/>
          </p:cNvSpPr>
          <p:nvPr>
            <p:ph type="sldNum" sz="quarter" idx="10"/>
          </p:nvPr>
        </p:nvSpPr>
        <p:spPr/>
        <p:txBody>
          <a:bodyPr/>
          <a:lstStyle/>
          <a:p>
            <a:fld id="{E6517F1F-6505-40F0-B92A-0D136955C762}" type="slidenum">
              <a:rPr lang="en-US" smtClean="0"/>
              <a:t>2</a:t>
            </a:fld>
            <a:endParaRPr lang="en-US"/>
          </a:p>
        </p:txBody>
      </p:sp>
    </p:spTree>
    <p:extLst>
      <p:ext uri="{BB962C8B-B14F-4D97-AF65-F5344CB8AC3E}">
        <p14:creationId xmlns:p14="http://schemas.microsoft.com/office/powerpoint/2010/main" val="129338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two-player normal-form game with finite actions can be represented by a (bi)matrix</a:t>
            </a:r>
          </a:p>
          <a:p>
            <a:pPr lvl="1"/>
            <a:r>
              <a:rPr lang="en-US" dirty="0"/>
              <a:t>Player 1: Row player, Player 2: Column player</a:t>
            </a:r>
          </a:p>
          <a:p>
            <a:pPr lvl="1"/>
            <a:r>
              <a:rPr lang="en-US" dirty="0"/>
              <a:t>Often first number is for row player, second for column player</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4</a:t>
            </a:fld>
            <a:endParaRPr lang="en-US"/>
          </a:p>
        </p:txBody>
      </p:sp>
    </p:spTree>
    <p:extLst>
      <p:ext uri="{BB962C8B-B14F-4D97-AF65-F5344CB8AC3E}">
        <p14:creationId xmlns:p14="http://schemas.microsoft.com/office/powerpoint/2010/main" val="212582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members of a criminal gang are arrested and imprisoned. Each prisoner is in solitary confinement with no means of communicating with the other. The prosecutors lack sufficient evidence to convict the pair on the principal charge, but they have enough to convict both on a lesser charge. Simultaneously, the prosecutors offer each prisoner a bargain. Each prisoner is given the opportunity either to betray the other by testifying that the other committed the crime, or to cooperate with the other by remaining silent. The possible outcomes are:</a:t>
            </a:r>
          </a:p>
          <a:p>
            <a:r>
              <a:rPr lang="en-US" dirty="0"/>
              <a:t>If A and B each betray the other, each of them serves two years in prison</a:t>
            </a:r>
          </a:p>
          <a:p>
            <a:r>
              <a:rPr lang="en-US" dirty="0"/>
              <a:t>If A betrays B but B remains silent, A will be set free and B will serve three years in prison (and vice versa)</a:t>
            </a:r>
          </a:p>
          <a:p>
            <a:r>
              <a:rPr lang="en-US" dirty="0"/>
              <a:t>If A and B both remain silent, both of them will serve only one year in prison (on the lesser charge).</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6</a:t>
            </a:fld>
            <a:endParaRPr lang="en-US"/>
          </a:p>
        </p:txBody>
      </p:sp>
    </p:spTree>
    <p:extLst>
      <p:ext uri="{BB962C8B-B14F-4D97-AF65-F5344CB8AC3E}">
        <p14:creationId xmlns:p14="http://schemas.microsoft.com/office/powerpoint/2010/main" val="30706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normal-form game is a </a:t>
            </a:r>
            <a:r>
              <a:rPr lang="en-US" dirty="0">
                <a:solidFill>
                  <a:srgbClr val="0070C0"/>
                </a:solidFill>
              </a:rPr>
              <a:t>representation</a:t>
            </a:r>
            <a:r>
              <a:rPr lang="en-US" dirty="0"/>
              <a:t> of a game in game theory. It directly specifies the set of players' strategies where a strategy is a complete plan of action for every stage of the game, regardless of whether that stage actually arises in play.</a:t>
            </a:r>
          </a:p>
          <a:p>
            <a:endParaRPr lang="en-US" dirty="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9</a:t>
            </a:fld>
            <a:endParaRPr lang="en-US" dirty="0"/>
          </a:p>
        </p:txBody>
      </p:sp>
    </p:spTree>
    <p:extLst>
      <p:ext uri="{BB962C8B-B14F-4D97-AF65-F5344CB8AC3E}">
        <p14:creationId xmlns:p14="http://schemas.microsoft.com/office/powerpoint/2010/main" val="216820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p>
        </p:txBody>
      </p:sp>
      <p:sp>
        <p:nvSpPr>
          <p:cNvPr id="4" name="Slide Number Placeholder 3"/>
          <p:cNvSpPr>
            <a:spLocks noGrp="1"/>
          </p:cNvSpPr>
          <p:nvPr>
            <p:ph type="sldNum" sz="quarter" idx="5"/>
          </p:nvPr>
        </p:nvSpPr>
        <p:spPr/>
        <p:txBody>
          <a:bodyPr/>
          <a:lstStyle/>
          <a:p>
            <a:fld id="{061C2587-C0BF-41B9-B0FA-D76263C040D8}" type="slidenum">
              <a:rPr lang="en-US" smtClean="0"/>
              <a:t>14</a:t>
            </a:fld>
            <a:endParaRPr lang="en-US" dirty="0"/>
          </a:p>
        </p:txBody>
      </p:sp>
    </p:spTree>
    <p:extLst>
      <p:ext uri="{BB962C8B-B14F-4D97-AF65-F5344CB8AC3E}">
        <p14:creationId xmlns:p14="http://schemas.microsoft.com/office/powerpoint/2010/main" val="373584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061C2587-C0BF-41B9-B0FA-D76263C040D8}" type="slidenum">
              <a:rPr lang="en-US" smtClean="0"/>
              <a:t>15</a:t>
            </a:fld>
            <a:endParaRPr lang="en-US" dirty="0"/>
          </a:p>
        </p:txBody>
      </p:sp>
    </p:spTree>
    <p:extLst>
      <p:ext uri="{BB962C8B-B14F-4D97-AF65-F5344CB8AC3E}">
        <p14:creationId xmlns:p14="http://schemas.microsoft.com/office/powerpoint/2010/main" val="368431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23</a:t>
            </a:fld>
            <a:endParaRPr lang="en-US" dirty="0"/>
          </a:p>
        </p:txBody>
      </p:sp>
    </p:spTree>
    <p:extLst>
      <p:ext uri="{BB962C8B-B14F-4D97-AF65-F5344CB8AC3E}">
        <p14:creationId xmlns:p14="http://schemas.microsoft.com/office/powerpoint/2010/main" val="185346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for each player to see if there is no incentive for this player to deviate, i.e., there exists another action of this player that lead to higher payoff, given the actions of other players</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33</a:t>
            </a:fld>
            <a:endParaRPr lang="en-US" dirty="0"/>
          </a:p>
        </p:txBody>
      </p:sp>
    </p:spTree>
    <p:extLst>
      <p:ext uri="{BB962C8B-B14F-4D97-AF65-F5344CB8AC3E}">
        <p14:creationId xmlns:p14="http://schemas.microsoft.com/office/powerpoint/2010/main" val="256813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4/15/2025</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4/15/2025</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4/15/2025</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4/15/2025</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4/15/2025</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4/15/2025</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4/15/2025</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4/15/2025</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4/15/2025</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0.png"/></Relationships>
</file>

<file path=ppt/slides/_rels/slide13.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7.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0.png"/><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0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iSHPVCBsnLw" TargetMode="External"/><Relationship Id="rId1" Type="http://schemas.openxmlformats.org/officeDocument/2006/relationships/slideLayout" Target="../slideLayouts/slideLayout2.xml"/><Relationship Id="rId4" Type="http://schemas.openxmlformats.org/officeDocument/2006/relationships/hyperlink" Target="https://www.snorgtees.com/rock-paper-scissors-lizard-spock"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yM38mRHY15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Game Theory: Equilibrium</a:t>
            </a:r>
          </a:p>
        </p:txBody>
      </p:sp>
      <p:sp>
        <p:nvSpPr>
          <p:cNvPr id="5125" name="Text Box 8"/>
          <p:cNvSpPr txBox="1">
            <a:spLocks noChangeArrowheads="1"/>
          </p:cNvSpPr>
          <p:nvPr/>
        </p:nvSpPr>
        <p:spPr bwMode="auto">
          <a:xfrm>
            <a:off x="0" y="5562600"/>
            <a:ext cx="12192000" cy="954234"/>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800" dirty="0"/>
              <a:t>Instructors: Tuomas Sandholm and Vincent Conitzer</a:t>
            </a:r>
          </a:p>
          <a:p>
            <a:pPr algn="ctr">
              <a:spcBef>
                <a:spcPct val="50000"/>
              </a:spcBef>
            </a:pPr>
            <a:r>
              <a:rPr lang="en-US" sz="1867" dirty="0"/>
              <a:t>Slide credits: CMU AI, Fei Fang</a:t>
            </a:r>
          </a:p>
        </p:txBody>
      </p:sp>
      <p:pic>
        <p:nvPicPr>
          <p:cNvPr id="7" name="Picture 4">
            <a:extLst>
              <a:ext uri="{FF2B5EF4-FFF2-40B4-BE49-F238E27FC236}">
                <a16:creationId xmlns:a16="http://schemas.microsoft.com/office/drawing/2014/main" id="{95E7AEB6-3218-4B28-99AF-2BE8C8100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3125" y="2057400"/>
            <a:ext cx="5045750" cy="31977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ADC208D9-D4F0-46A0-BC0D-2EBCB3148D15}"/>
              </a:ext>
            </a:extLst>
          </p:cNvPr>
          <p:cNvSpPr txBox="1"/>
          <p:nvPr/>
        </p:nvSpPr>
        <p:spPr>
          <a:xfrm>
            <a:off x="144087" y="6393933"/>
            <a:ext cx="3108960" cy="369332"/>
          </a:xfrm>
          <a:prstGeom prst="rect">
            <a:avLst/>
          </a:prstGeom>
          <a:noFill/>
        </p:spPr>
        <p:txBody>
          <a:bodyPr wrap="square" rtlCol="0">
            <a:spAutoFit/>
          </a:bodyPr>
          <a:lstStyle/>
          <a:p>
            <a:r>
              <a:rPr lang="en-US" dirty="0">
                <a:solidFill>
                  <a:schemeClr val="bg1">
                    <a:lumMod val="65000"/>
                  </a:schemeClr>
                </a:solidFill>
              </a:rPr>
              <a:t>Image credit: ai.berkeley.edu</a:t>
            </a:r>
          </a:p>
        </p:txBody>
      </p:sp>
    </p:spTree>
    <p:extLst>
      <p:ext uri="{BB962C8B-B14F-4D97-AF65-F5344CB8AC3E}">
        <p14:creationId xmlns:p14="http://schemas.microsoft.com/office/powerpoint/2010/main" val="240405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Pure strategy: choose an action deterministically</a:t>
                </a:r>
              </a:p>
              <a:p>
                <a:r>
                  <a:rPr lang="en-US" dirty="0"/>
                  <a:t>Mixed strategy: choose actions according to a probability distribution</a:t>
                </a:r>
              </a:p>
              <a:p>
                <a:pPr lvl="1"/>
                <a:r>
                  <a:rPr lang="en-US" dirty="0"/>
                  <a:t>Notation: </a:t>
                </a:r>
                <a14:m>
                  <m:oMath xmlns:m="http://schemas.openxmlformats.org/officeDocument/2006/math">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=(0.3, 0.7, 0)</m:t>
                    </m:r>
                  </m:oMath>
                </a14:m>
                <a:endParaRPr lang="en-US" dirty="0">
                  <a:solidFill>
                    <a:schemeClr val="tx1"/>
                  </a:solidFill>
                </a:endParaRPr>
              </a:p>
              <a:p>
                <a:pPr lvl="1"/>
                <a:r>
                  <a:rPr lang="en-US" dirty="0"/>
                  <a:t>Support: set of actions chosen with non-zero probability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sp>
        <p:nvSpPr>
          <p:cNvPr id="13" name="TextBox 12"/>
          <p:cNvSpPr txBox="1"/>
          <p:nvPr/>
        </p:nvSpPr>
        <p:spPr>
          <a:xfrm>
            <a:off x="552099" y="3551467"/>
            <a:ext cx="8106057" cy="461665"/>
          </a:xfrm>
          <a:prstGeom prst="rect">
            <a:avLst/>
          </a:prstGeom>
          <a:noFill/>
        </p:spPr>
        <p:txBody>
          <a:bodyPr wrap="square" rtlCol="0">
            <a:spAutoFit/>
          </a:bodyPr>
          <a:lstStyle/>
          <a:p>
            <a:r>
              <a:rPr lang="en-US" sz="2400" dirty="0">
                <a:solidFill>
                  <a:schemeClr val="tx2"/>
                </a:solidFill>
              </a:rPr>
              <a:t>Does your AI play a deterministic strategy or a mixed strategy?</a:t>
            </a:r>
          </a:p>
        </p:txBody>
      </p:sp>
      <p:graphicFrame>
        <p:nvGraphicFramePr>
          <p:cNvPr id="11" name="Table 10"/>
          <p:cNvGraphicFramePr>
            <a:graphicFrameLocks noGrp="1"/>
          </p:cNvGraphicFramePr>
          <p:nvPr>
            <p:extLst>
              <p:ext uri="{D42A27DB-BD31-4B8C-83A1-F6EECF244321}">
                <p14:modId xmlns:p14="http://schemas.microsoft.com/office/powerpoint/2010/main" val="2747657366"/>
              </p:ext>
            </p:extLst>
          </p:nvPr>
        </p:nvGraphicFramePr>
        <p:xfrm>
          <a:off x="5850487" y="46748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7970033" y="4131550"/>
            <a:ext cx="1376246" cy="400110"/>
          </a:xfrm>
          <a:prstGeom prst="rect">
            <a:avLst/>
          </a:prstGeom>
          <a:noFill/>
        </p:spPr>
        <p:txBody>
          <a:bodyPr wrap="square" rtlCol="0">
            <a:spAutoFit/>
          </a:bodyPr>
          <a:lstStyle/>
          <a:p>
            <a:r>
              <a:rPr lang="en-US" sz="2000" dirty="0">
                <a:solidFill>
                  <a:srgbClr val="00B050"/>
                </a:solidFill>
              </a:rPr>
              <a:t>Player 2</a:t>
            </a:r>
          </a:p>
        </p:txBody>
      </p:sp>
      <p:sp>
        <p:nvSpPr>
          <p:cNvPr id="17" name="TextBox 16"/>
          <p:cNvSpPr txBox="1"/>
          <p:nvPr/>
        </p:nvSpPr>
        <p:spPr>
          <a:xfrm rot="16200000">
            <a:off x="4400353" y="5159144"/>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7" name="Rectangle 6"/>
          <p:cNvSpPr/>
          <p:nvPr/>
        </p:nvSpPr>
        <p:spPr>
          <a:xfrm>
            <a:off x="581115" y="4203272"/>
            <a:ext cx="3358588" cy="830997"/>
          </a:xfrm>
          <a:prstGeom prst="rect">
            <a:avLst/>
          </a:prstGeom>
        </p:spPr>
        <p:txBody>
          <a:bodyPr wrap="square">
            <a:spAutoFit/>
          </a:bodyPr>
          <a:lstStyle/>
          <a:p>
            <a:r>
              <a:rPr lang="en-US" sz="2400" dirty="0">
                <a:solidFill>
                  <a:schemeClr val="tx2"/>
                </a:solidFill>
              </a:rPr>
              <a:t>What is the support size of your AI’s strategy?</a:t>
            </a:r>
          </a:p>
        </p:txBody>
      </p:sp>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10</a:t>
            </a:fld>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8196350" y="2274387"/>
                <a:ext cx="3503311" cy="1200329"/>
              </a:xfrm>
              <a:prstGeom prst="rect">
                <a:avLst/>
              </a:prstGeom>
              <a:noFill/>
              <a:ln>
                <a:solidFill>
                  <a:srgbClr val="C00000"/>
                </a:solidFill>
              </a:ln>
            </p:spPr>
            <p:txBody>
              <a:bodyPr wrap="square" rtlCol="0">
                <a:spAutoFit/>
              </a:bodyPr>
              <a:lstStyle/>
              <a:p>
                <a:r>
                  <a:rPr lang="en-US" sz="2400" dirty="0">
                    <a:solidFill>
                      <a:srgbClr val="C00000"/>
                    </a:solidFill>
                  </a:rPr>
                  <a:t>Notation Alert! We use </a:t>
                </a:r>
                <a14:m>
                  <m:oMath xmlns:m="http://schemas.openxmlformats.org/officeDocument/2006/math">
                    <m:r>
                      <a:rPr lang="en-US" sz="2400" i="1" dirty="0">
                        <a:solidFill>
                          <a:srgbClr val="C00000"/>
                        </a:solidFill>
                        <a:latin typeface="Cambria Math" panose="02040503050406030204" pitchFamily="18" charset="0"/>
                      </a:rPr>
                      <m:t>𝑠</m:t>
                    </m:r>
                  </m:oMath>
                </a14:m>
                <a:r>
                  <a:rPr lang="en-US" sz="2400" dirty="0">
                    <a:solidFill>
                      <a:srgbClr val="C00000"/>
                    </a:solidFill>
                  </a:rPr>
                  <a:t> to represent strategy here (not states)</a:t>
                </a:r>
                <a:endParaRPr lang="en-US" sz="2400" b="1"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196350" y="2274387"/>
                <a:ext cx="3503311" cy="1200329"/>
              </a:xfrm>
              <a:prstGeom prst="rect">
                <a:avLst/>
              </a:prstGeom>
              <a:blipFill>
                <a:blip r:embed="rId3"/>
                <a:stretch>
                  <a:fillRect l="-2604" t="-3518" r="-1736" b="-10050"/>
                </a:stretch>
              </a:blipFill>
              <a:ln>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18933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Zero-sum vs General-sum</a:t>
            </a:r>
          </a:p>
        </p:txBody>
      </p:sp>
      <p:sp>
        <p:nvSpPr>
          <p:cNvPr id="3" name="Content Placeholder 2"/>
          <p:cNvSpPr>
            <a:spLocks noGrp="1"/>
          </p:cNvSpPr>
          <p:nvPr>
            <p:ph sz="quarter" idx="1"/>
          </p:nvPr>
        </p:nvSpPr>
        <p:spPr/>
        <p:txBody>
          <a:bodyPr/>
          <a:lstStyle/>
          <a:p>
            <a:r>
              <a:rPr lang="en-US" dirty="0"/>
              <a:t>Zero-sum game</a:t>
            </a:r>
          </a:p>
          <a:p>
            <a:pPr lvl="1"/>
            <a:r>
              <a:rPr lang="en-US" dirty="0"/>
              <a:t>No matter what actions are chosen by the players, the utilities for all the players sum up to zero (or a constant)</a:t>
            </a:r>
          </a:p>
          <a:p>
            <a:r>
              <a:rPr lang="en-US" dirty="0"/>
              <a:t>General-sum game</a:t>
            </a:r>
          </a:p>
          <a:p>
            <a:pPr lvl="1"/>
            <a:r>
              <a:rPr lang="en-US" dirty="0"/>
              <a:t>The sum of utilities of all the players is not a constant</a:t>
            </a:r>
          </a:p>
          <a:p>
            <a:pPr marL="0" lvl="1" indent="0">
              <a:buNone/>
            </a:pPr>
            <a:endParaRPr lang="en-US" sz="800" dirty="0"/>
          </a:p>
          <a:p>
            <a:pPr marL="0" lvl="1" indent="0">
              <a:buNone/>
            </a:pPr>
            <a:r>
              <a:rPr lang="en-US" sz="2800" dirty="0">
                <a:solidFill>
                  <a:schemeClr val="tx2"/>
                </a:solidFill>
              </a:rPr>
              <a:t>Which ones are general-sum games?</a:t>
            </a:r>
          </a:p>
          <a:p>
            <a:pPr marL="0" lvl="1" indent="0">
              <a:buNone/>
            </a:pPr>
            <a:endParaRPr lang="en-US" dirty="0"/>
          </a:p>
          <a:p>
            <a:endParaRPr lang="en-US" dirty="0"/>
          </a:p>
        </p:txBody>
      </p:sp>
      <p:sp>
        <p:nvSpPr>
          <p:cNvPr id="17" name="Slide Number Placeholder 1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11</a:t>
            </a:fld>
            <a:endParaRPr lang="en-US" dirty="0"/>
          </a:p>
        </p:txBody>
      </p:sp>
      <p:graphicFrame>
        <p:nvGraphicFramePr>
          <p:cNvPr id="26" name="Table 25">
            <a:extLst>
              <a:ext uri="{FF2B5EF4-FFF2-40B4-BE49-F238E27FC236}">
                <a16:creationId xmlns:a16="http://schemas.microsoft.com/office/drawing/2014/main" id="{62573EE3-3F94-4B6D-94C9-B2BBE302EBC9}"/>
              </a:ext>
            </a:extLst>
          </p:cNvPr>
          <p:cNvGraphicFramePr>
            <a:graphicFrameLocks noGrp="1"/>
          </p:cNvGraphicFramePr>
          <p:nvPr>
            <p:extLst>
              <p:ext uri="{D42A27DB-BD31-4B8C-83A1-F6EECF244321}">
                <p14:modId xmlns:p14="http://schemas.microsoft.com/office/powerpoint/2010/main" val="158134141"/>
              </p:ext>
            </p:extLst>
          </p:nvPr>
        </p:nvGraphicFramePr>
        <p:xfrm>
          <a:off x="3019426" y="4493430"/>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27" name="TextBox 26">
            <a:extLst>
              <a:ext uri="{FF2B5EF4-FFF2-40B4-BE49-F238E27FC236}">
                <a16:creationId xmlns:a16="http://schemas.microsoft.com/office/drawing/2014/main" id="{7FCCAC65-35D5-4808-B033-8F83E3545888}"/>
              </a:ext>
            </a:extLst>
          </p:cNvPr>
          <p:cNvSpPr txBox="1"/>
          <p:nvPr/>
        </p:nvSpPr>
        <p:spPr>
          <a:xfrm>
            <a:off x="4519929" y="3935115"/>
            <a:ext cx="1523180" cy="400110"/>
          </a:xfrm>
          <a:prstGeom prst="rect">
            <a:avLst/>
          </a:prstGeom>
          <a:noFill/>
        </p:spPr>
        <p:txBody>
          <a:bodyPr wrap="square" rtlCol="0">
            <a:spAutoFit/>
          </a:bodyPr>
          <a:lstStyle/>
          <a:p>
            <a:r>
              <a:rPr lang="en-US" sz="2000" dirty="0"/>
              <a:t>Player 2</a:t>
            </a:r>
          </a:p>
        </p:txBody>
      </p:sp>
      <p:sp>
        <p:nvSpPr>
          <p:cNvPr id="28" name="TextBox 27">
            <a:extLst>
              <a:ext uri="{FF2B5EF4-FFF2-40B4-BE49-F238E27FC236}">
                <a16:creationId xmlns:a16="http://schemas.microsoft.com/office/drawing/2014/main" id="{1D813DA0-5A13-44E5-98A8-B0C40E9B281A}"/>
              </a:ext>
            </a:extLst>
          </p:cNvPr>
          <p:cNvSpPr txBox="1"/>
          <p:nvPr/>
        </p:nvSpPr>
        <p:spPr>
          <a:xfrm rot="16200000">
            <a:off x="1983374" y="5468625"/>
            <a:ext cx="1333401" cy="400110"/>
          </a:xfrm>
          <a:prstGeom prst="rect">
            <a:avLst/>
          </a:prstGeom>
          <a:noFill/>
        </p:spPr>
        <p:txBody>
          <a:bodyPr wrap="square" rtlCol="0">
            <a:spAutoFit/>
          </a:bodyPr>
          <a:lstStyle/>
          <a:p>
            <a:r>
              <a:rPr lang="en-US" sz="2000" dirty="0"/>
              <a:t>Player 1</a:t>
            </a:r>
          </a:p>
        </p:txBody>
      </p:sp>
      <p:graphicFrame>
        <p:nvGraphicFramePr>
          <p:cNvPr id="29" name="Table 28">
            <a:extLst>
              <a:ext uri="{FF2B5EF4-FFF2-40B4-BE49-F238E27FC236}">
                <a16:creationId xmlns:a16="http://schemas.microsoft.com/office/drawing/2014/main" id="{5322F9DE-563F-4AB2-8B54-6A9866A37908}"/>
              </a:ext>
            </a:extLst>
          </p:cNvPr>
          <p:cNvGraphicFramePr>
            <a:graphicFrameLocks noGrp="1"/>
          </p:cNvGraphicFramePr>
          <p:nvPr>
            <p:extLst>
              <p:ext uri="{D42A27DB-BD31-4B8C-83A1-F6EECF244321}">
                <p14:modId xmlns:p14="http://schemas.microsoft.com/office/powerpoint/2010/main" val="1963985523"/>
              </p:ext>
            </p:extLst>
          </p:nvPr>
        </p:nvGraphicFramePr>
        <p:xfrm>
          <a:off x="8045868" y="265424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9F383706-5812-4FAC-98EB-8C630EC75D57}"/>
              </a:ext>
            </a:extLst>
          </p:cNvPr>
          <p:cNvSpPr txBox="1"/>
          <p:nvPr/>
        </p:nvSpPr>
        <p:spPr>
          <a:xfrm>
            <a:off x="9563132" y="2164800"/>
            <a:ext cx="1644981" cy="400110"/>
          </a:xfrm>
          <a:prstGeom prst="rect">
            <a:avLst/>
          </a:prstGeom>
          <a:noFill/>
        </p:spPr>
        <p:txBody>
          <a:bodyPr wrap="square" rtlCol="0">
            <a:spAutoFit/>
          </a:bodyPr>
          <a:lstStyle/>
          <a:p>
            <a:r>
              <a:rPr lang="en-US" sz="2000" dirty="0"/>
              <a:t>Player 2</a:t>
            </a:r>
          </a:p>
        </p:txBody>
      </p:sp>
      <p:sp>
        <p:nvSpPr>
          <p:cNvPr id="31" name="TextBox 30">
            <a:extLst>
              <a:ext uri="{FF2B5EF4-FFF2-40B4-BE49-F238E27FC236}">
                <a16:creationId xmlns:a16="http://schemas.microsoft.com/office/drawing/2014/main" id="{06C409BD-34CA-431E-B151-C6352E0062DE}"/>
              </a:ext>
            </a:extLst>
          </p:cNvPr>
          <p:cNvSpPr txBox="1"/>
          <p:nvPr/>
        </p:nvSpPr>
        <p:spPr>
          <a:xfrm rot="16200000">
            <a:off x="7014500" y="2955037"/>
            <a:ext cx="1333401" cy="400110"/>
          </a:xfrm>
          <a:prstGeom prst="rect">
            <a:avLst/>
          </a:prstGeom>
          <a:noFill/>
        </p:spPr>
        <p:txBody>
          <a:bodyPr wrap="square" rtlCol="0">
            <a:spAutoFit/>
          </a:bodyPr>
          <a:lstStyle/>
          <a:p>
            <a:r>
              <a:rPr lang="en-US" sz="2000" dirty="0"/>
              <a:t>Player 1</a:t>
            </a:r>
          </a:p>
        </p:txBody>
      </p:sp>
      <p:graphicFrame>
        <p:nvGraphicFramePr>
          <p:cNvPr id="32" name="Table 31">
            <a:extLst>
              <a:ext uri="{FF2B5EF4-FFF2-40B4-BE49-F238E27FC236}">
                <a16:creationId xmlns:a16="http://schemas.microsoft.com/office/drawing/2014/main" id="{E9245119-487B-44DE-AE3C-0DFC967F1C39}"/>
              </a:ext>
            </a:extLst>
          </p:cNvPr>
          <p:cNvGraphicFramePr>
            <a:graphicFrameLocks noGrp="1"/>
          </p:cNvGraphicFramePr>
          <p:nvPr>
            <p:extLst>
              <p:ext uri="{D42A27DB-BD31-4B8C-83A1-F6EECF244321}">
                <p14:modId xmlns:p14="http://schemas.microsoft.com/office/powerpoint/2010/main" val="1639391543"/>
              </p:ext>
            </p:extLst>
          </p:nvPr>
        </p:nvGraphicFramePr>
        <p:xfrm>
          <a:off x="8045868" y="503367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33" name="TextBox 32">
            <a:extLst>
              <a:ext uri="{FF2B5EF4-FFF2-40B4-BE49-F238E27FC236}">
                <a16:creationId xmlns:a16="http://schemas.microsoft.com/office/drawing/2014/main" id="{2B00FEB5-1958-4733-92C8-516858C4541C}"/>
              </a:ext>
            </a:extLst>
          </p:cNvPr>
          <p:cNvSpPr txBox="1"/>
          <p:nvPr/>
        </p:nvSpPr>
        <p:spPr>
          <a:xfrm>
            <a:off x="9719104" y="4610545"/>
            <a:ext cx="1001261" cy="400110"/>
          </a:xfrm>
          <a:prstGeom prst="rect">
            <a:avLst/>
          </a:prstGeom>
          <a:noFill/>
        </p:spPr>
        <p:txBody>
          <a:bodyPr wrap="square" rtlCol="0">
            <a:spAutoFit/>
          </a:bodyPr>
          <a:lstStyle/>
          <a:p>
            <a:r>
              <a:rPr lang="en-US" sz="2000" dirty="0"/>
              <a:t>Berry</a:t>
            </a:r>
          </a:p>
        </p:txBody>
      </p:sp>
      <p:sp>
        <p:nvSpPr>
          <p:cNvPr id="34" name="TextBox 33">
            <a:extLst>
              <a:ext uri="{FF2B5EF4-FFF2-40B4-BE49-F238E27FC236}">
                <a16:creationId xmlns:a16="http://schemas.microsoft.com/office/drawing/2014/main" id="{4F3F5DB4-C0B9-4040-AD9C-D0B7AC88F06E}"/>
              </a:ext>
            </a:extLst>
          </p:cNvPr>
          <p:cNvSpPr txBox="1"/>
          <p:nvPr/>
        </p:nvSpPr>
        <p:spPr>
          <a:xfrm rot="16200000">
            <a:off x="7014500" y="5152661"/>
            <a:ext cx="1333401" cy="400110"/>
          </a:xfrm>
          <a:prstGeom prst="rect">
            <a:avLst/>
          </a:prstGeom>
          <a:noFill/>
        </p:spPr>
        <p:txBody>
          <a:bodyPr wrap="square" rtlCol="0">
            <a:spAutoFit/>
          </a:bodyPr>
          <a:lstStyle/>
          <a:p>
            <a:r>
              <a:rPr lang="en-US" sz="2000" dirty="0"/>
              <a:t>Alex</a:t>
            </a:r>
          </a:p>
        </p:txBody>
      </p:sp>
    </p:spTree>
    <p:extLst>
      <p:ext uri="{BB962C8B-B14F-4D97-AF65-F5344CB8AC3E}">
        <p14:creationId xmlns:p14="http://schemas.microsoft.com/office/powerpoint/2010/main" val="39110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Utility</a:t>
            </a:r>
          </a:p>
        </p:txBody>
      </p:sp>
      <p:sp>
        <p:nvSpPr>
          <p:cNvPr id="3" name="Content Placeholder 2"/>
          <p:cNvSpPr>
            <a:spLocks noGrp="1"/>
          </p:cNvSpPr>
          <p:nvPr>
            <p:ph sz="quarter" idx="1"/>
          </p:nvPr>
        </p:nvSpPr>
        <p:spPr/>
        <p:txBody>
          <a:bodyPr/>
          <a:lstStyle/>
          <a:p>
            <a:r>
              <a:rPr lang="en-US" dirty="0"/>
              <a:t>Given the strategies of all players, </a:t>
            </a:r>
          </a:p>
        </p:txBody>
      </p:sp>
      <mc:AlternateContent xmlns:mc="http://schemas.openxmlformats.org/markup-compatibility/2006" xmlns:a14="http://schemas.microsoft.com/office/drawing/2010/main">
        <mc:Choice Requires="a14">
          <p:sp>
            <p:nvSpPr>
              <p:cNvPr id="14" name="TextBox 13"/>
              <p:cNvSpPr txBox="1"/>
              <p:nvPr/>
            </p:nvSpPr>
            <p:spPr>
              <a:xfrm>
                <a:off x="651442" y="3591185"/>
                <a:ext cx="8042138" cy="1014380"/>
              </a:xfrm>
              <a:prstGeom prst="rect">
                <a:avLst/>
              </a:prstGeom>
              <a:noFill/>
            </p:spPr>
            <p:txBody>
              <a:bodyPr wrap="none" rtlCol="0">
                <a:spAutoFit/>
              </a:bodyPr>
              <a:lstStyle/>
              <a:p>
                <a:r>
                  <a:rPr lang="en-US" sz="2400" dirty="0">
                    <a:solidFill>
                      <a:schemeClr val="tx2"/>
                    </a:solidFill>
                  </a:rPr>
                  <a:t>If Alex’s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𝐴</m:t>
                        </m:r>
                      </m:sub>
                    </m:sSub>
                  </m:oMath>
                </a14:m>
                <a:r>
                  <a:rPr lang="en-US" sz="2400" dirty="0">
                    <a:solidFill>
                      <a:schemeClr val="tx2"/>
                    </a:solidFill>
                  </a:rPr>
                  <a:t>=</a:t>
                </a:r>
                <a14:m>
                  <m:oMath xmlns:m="http://schemas.openxmlformats.org/officeDocument/2006/math">
                    <m:d>
                      <m:dPr>
                        <m:ctrlPr>
                          <a:rPr lang="en-US" sz="2400" i="1">
                            <a:solidFill>
                              <a:schemeClr val="tx2"/>
                            </a:solidFill>
                            <a:latin typeface="Cambria Math" panose="02040503050406030204" pitchFamily="18" charset="0"/>
                          </a:rPr>
                        </m:ctrlPr>
                      </m:dPr>
                      <m:e>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r>
                          <a:rPr lang="en-US" sz="2400" i="1">
                            <a:solidFill>
                              <a:schemeClr val="tx2"/>
                            </a:solidFill>
                            <a:latin typeface="Cambria Math" panose="02040503050406030204" pitchFamily="18" charset="0"/>
                          </a:rPr>
                          <m:t>,</m:t>
                        </m:r>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e>
                    </m:d>
                  </m:oMath>
                </a14:m>
                <a:r>
                  <a:rPr lang="en-US" sz="2400" dirty="0">
                    <a:solidFill>
                      <a:schemeClr val="tx2"/>
                    </a:solidFill>
                  </a:rPr>
                  <a:t>, Berry’s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𝐵</m:t>
                        </m:r>
                      </m:sub>
                    </m:sSub>
                  </m:oMath>
                </a14:m>
                <a:r>
                  <a:rPr lang="en-US" sz="2400" dirty="0">
                    <a:solidFill>
                      <a:schemeClr val="tx2"/>
                    </a:solidFill>
                  </a:rPr>
                  <a:t>=</a:t>
                </a:r>
                <a14:m>
                  <m:oMath xmlns:m="http://schemas.openxmlformats.org/officeDocument/2006/math">
                    <m:r>
                      <a:rPr lang="en-US" sz="2400" i="1">
                        <a:solidFill>
                          <a:schemeClr val="tx2"/>
                        </a:solidFill>
                        <a:latin typeface="Cambria Math" panose="02040503050406030204" pitchFamily="18" charset="0"/>
                      </a:rPr>
                      <m:t>(1,0)</m:t>
                    </m:r>
                  </m:oMath>
                </a14:m>
                <a:endParaRPr lang="en-US" sz="2400" dirty="0">
                  <a:solidFill>
                    <a:schemeClr val="tx2"/>
                  </a:solidFill>
                </a:endParaRPr>
              </a:p>
              <a:p>
                <a:r>
                  <a:rPr lang="en-US" sz="2400" dirty="0">
                    <a:solidFill>
                      <a:schemeClr val="tx2"/>
                    </a:solidFill>
                  </a:rPr>
                  <a:t>What is the probability of action profile </a:t>
                </a:r>
                <a14:m>
                  <m:oMath xmlns:m="http://schemas.openxmlformats.org/officeDocument/2006/math">
                    <m:r>
                      <a:rPr lang="en-US" sz="2400" b="1">
                        <a:solidFill>
                          <a:schemeClr val="tx2"/>
                        </a:solidFill>
                        <a:latin typeface="Cambria Math" panose="02040503050406030204" pitchFamily="18" charset="0"/>
                      </a:rPr>
                      <m:t>𝐚</m:t>
                    </m:r>
                    <m:r>
                      <a:rPr lang="en-US" sz="2400">
                        <a:solidFill>
                          <a:schemeClr val="tx2"/>
                        </a:solidFill>
                        <a:latin typeface="Cambria Math" panose="02040503050406030204" pitchFamily="18" charset="0"/>
                      </a:rPr>
                      <m:t>=</m:t>
                    </m:r>
                  </m:oMath>
                </a14:m>
                <a:r>
                  <a:rPr lang="en-US" sz="2400" dirty="0">
                    <a:solidFill>
                      <a:schemeClr val="tx2"/>
                    </a:solidFill>
                  </a:rPr>
                  <a:t>(Concert,Football)?</a:t>
                </a:r>
              </a:p>
            </p:txBody>
          </p:sp>
        </mc:Choice>
        <mc:Fallback xmlns="">
          <p:sp>
            <p:nvSpPr>
              <p:cNvPr id="14" name="TextBox 13"/>
              <p:cNvSpPr txBox="1">
                <a:spLocks noRot="1" noChangeAspect="1" noMove="1" noResize="1" noEditPoints="1" noAdjustHandles="1" noChangeArrowheads="1" noChangeShapeType="1" noTextEdit="1"/>
              </p:cNvSpPr>
              <p:nvPr/>
            </p:nvSpPr>
            <p:spPr>
              <a:xfrm>
                <a:off x="651442" y="3591185"/>
                <a:ext cx="8042138" cy="1014380"/>
              </a:xfrm>
              <a:prstGeom prst="rect">
                <a:avLst/>
              </a:prstGeom>
              <a:blipFill>
                <a:blip r:embed="rId2"/>
                <a:stretch>
                  <a:fillRect l="-1213" b="-12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52099" y="1716107"/>
                <a:ext cx="7841888" cy="1403076"/>
              </a:xfrm>
              <a:prstGeom prst="rect">
                <a:avLst/>
              </a:prstGeom>
            </p:spPr>
            <p:txBody>
              <a:bodyPr wrap="square">
                <a:spAutoFit/>
              </a:bodyPr>
              <a:lstStyle/>
              <a:p>
                <a:r>
                  <a:rPr lang="en-US" sz="2400" dirty="0"/>
                  <a:t>Expected Utility for player </a:t>
                </a:r>
                <a14:m>
                  <m:oMath xmlns:m="http://schemas.openxmlformats.org/officeDocument/2006/math">
                    <m:r>
                      <a:rPr lang="en-US" sz="2400" i="1">
                        <a:latin typeface="Cambria Math" panose="02040503050406030204" pitchFamily="18" charset="0"/>
                      </a:rPr>
                      <m:t>𝑖</m:t>
                    </m:r>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𝑢</m:t>
                        </m:r>
                      </m:e>
                      <m:sub>
                        <m:r>
                          <a:rPr lang="en-US" sz="2400" i="1" dirty="0">
                            <a:latin typeface="Cambria Math" panose="02040503050406030204" pitchFamily="18" charset="0"/>
                          </a:rPr>
                          <m:t>𝑖</m:t>
                        </m:r>
                      </m:sub>
                    </m:sSub>
                  </m:oMath>
                </a14:m>
                <a:r>
                  <a:rPr lang="en-US" sz="2400" dirty="0"/>
                  <a:t>= </a:t>
                </a:r>
              </a:p>
              <a:p>
                <a:pPr/>
                <a14:m>
                  <m:oMathPara xmlns:m="http://schemas.openxmlformats.org/officeDocument/2006/math">
                    <m:oMathParaPr>
                      <m:jc m:val="centerGroup"/>
                    </m:oMathParaPr>
                    <m:oMath xmlns:m="http://schemas.openxmlformats.org/officeDocument/2006/math">
                      <m:nary>
                        <m:naryPr>
                          <m:chr m:val="∑"/>
                          <m:supHide m:val="on"/>
                          <m:ctrlPr>
                            <a:rPr lang="en-US" sz="2400" i="1">
                              <a:latin typeface="Cambria Math" panose="02040503050406030204" pitchFamily="18" charset="0"/>
                            </a:rPr>
                          </m:ctrlPr>
                        </m:naryPr>
                        <m:sub>
                          <m:r>
                            <a:rPr lang="en-US" sz="2400" b="1">
                              <a:latin typeface="Cambria Math" panose="02040503050406030204" pitchFamily="18" charset="0"/>
                            </a:rPr>
                            <m:t>𝐚</m:t>
                          </m:r>
                        </m:sub>
                        <m:sup/>
                        <m:e>
                          <m:r>
                            <m:rPr>
                              <m:nor/>
                            </m:rPr>
                            <a:rPr lang="en-US" sz="2400" dirty="0"/>
                            <m:t>Prob</m:t>
                          </m:r>
                          <m:r>
                            <m:rPr>
                              <m:nor/>
                            </m:rPr>
                            <a:rPr lang="en-US" sz="2400" dirty="0"/>
                            <m:t>(</m:t>
                          </m:r>
                          <m:r>
                            <m:rPr>
                              <m:nor/>
                            </m:rPr>
                            <a:rPr lang="en-US" sz="2400" dirty="0"/>
                            <m:t>action</m:t>
                          </m:r>
                          <m:r>
                            <m:rPr>
                              <m:nor/>
                            </m:rPr>
                            <a:rPr lang="en-US" sz="2400" dirty="0"/>
                            <m:t> </m:t>
                          </m:r>
                          <m:r>
                            <m:rPr>
                              <m:nor/>
                            </m:rPr>
                            <a:rPr lang="en-US" sz="2400" dirty="0"/>
                            <m:t>profile</m:t>
                          </m:r>
                          <m:r>
                            <m:rPr>
                              <m:nor/>
                            </m:rPr>
                            <a:rPr lang="en-US" sz="2400" dirty="0"/>
                            <m:t> </m:t>
                          </m:r>
                          <m:r>
                            <a:rPr lang="en-US" sz="2400" b="1">
                              <a:latin typeface="Cambria Math" panose="02040503050406030204" pitchFamily="18" charset="0"/>
                            </a:rPr>
                            <m:t>𝐚</m:t>
                          </m:r>
                          <m:r>
                            <m:rPr>
                              <m:nor/>
                            </m:rPr>
                            <a:rPr lang="en-US" sz="2400" dirty="0"/>
                            <m:t>) </m:t>
                          </m:r>
                          <m:r>
                            <a:rPr lang="en-US" sz="2400" i="1" dirty="0">
                              <a:latin typeface="Cambria Math" panose="02040503050406030204" pitchFamily="18" charset="0"/>
                            </a:rPr>
                            <m:t>×</m:t>
                          </m:r>
                        </m:e>
                      </m:nary>
                      <m:r>
                        <m:rPr>
                          <m:nor/>
                        </m:rPr>
                        <a:rPr lang="en-US" sz="2400" dirty="0"/>
                        <m:t>Utility</m:t>
                      </m:r>
                      <m:r>
                        <m:rPr>
                          <m:nor/>
                        </m:rPr>
                        <a:rPr lang="en-US" sz="2400" dirty="0"/>
                        <m:t> </m:t>
                      </m:r>
                      <m:r>
                        <m:rPr>
                          <m:nor/>
                        </m:rPr>
                        <a:rPr lang="en-US" sz="2400" dirty="0"/>
                        <m:t>for</m:t>
                      </m:r>
                      <m:r>
                        <m:rPr>
                          <m:nor/>
                        </m:rPr>
                        <a:rPr lang="en-US" sz="2400" dirty="0"/>
                        <m:t> </m:t>
                      </m:r>
                      <m:r>
                        <m:rPr>
                          <m:nor/>
                        </m:rPr>
                        <a:rPr lang="en-US" sz="2400" dirty="0"/>
                        <m:t>player</m:t>
                      </m:r>
                      <m:r>
                        <m:rPr>
                          <m:nor/>
                        </m:rPr>
                        <a:rPr lang="en-US" sz="2400" dirty="0"/>
                        <m:t> </m:t>
                      </m:r>
                      <m:r>
                        <a:rPr lang="en-US" sz="2400" i="1">
                          <a:latin typeface="Cambria Math" panose="02040503050406030204" pitchFamily="18" charset="0"/>
                        </a:rPr>
                        <m:t>𝑖</m:t>
                      </m:r>
                      <m:r>
                        <m:rPr>
                          <m:nor/>
                        </m:rPr>
                        <a:rPr lang="en-US" sz="2400" dirty="0"/>
                        <m:t> </m:t>
                      </m:r>
                      <m:r>
                        <m:rPr>
                          <m:nor/>
                        </m:rPr>
                        <a:rPr lang="en-US" sz="2400" dirty="0"/>
                        <m:t>in</m:t>
                      </m:r>
                      <m:r>
                        <a:rPr lang="en-US" sz="2400" b="1" dirty="0">
                          <a:latin typeface="Cambria Math" panose="02040503050406030204" pitchFamily="18" charset="0"/>
                        </a:rPr>
                        <m:t> </m:t>
                      </m:r>
                      <m:r>
                        <a:rPr lang="en-US" sz="2400" b="1">
                          <a:latin typeface="Cambria Math" panose="02040503050406030204" pitchFamily="18" charset="0"/>
                        </a:rPr>
                        <m:t>𝐚</m:t>
                      </m:r>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552099" y="1716107"/>
                <a:ext cx="7841888" cy="1403076"/>
              </a:xfrm>
              <a:prstGeom prst="rect">
                <a:avLst/>
              </a:prstGeom>
              <a:blipFill>
                <a:blip r:embed="rId3"/>
                <a:stretch>
                  <a:fillRect l="-1244" t="-3478"/>
                </a:stretch>
              </a:blipFill>
            </p:spPr>
            <p:txBody>
              <a:bodyPr/>
              <a:lstStyle/>
              <a:p>
                <a:r>
                  <a:rPr lang="en-US">
                    <a:noFill/>
                  </a:rPr>
                  <a:t> </a:t>
                </a:r>
              </a:p>
            </p:txBody>
          </p:sp>
        </mc:Fallback>
      </mc:AlternateContent>
      <p:sp>
        <p:nvSpPr>
          <p:cNvPr id="7" name="Rectangle 6"/>
          <p:cNvSpPr/>
          <p:nvPr/>
        </p:nvSpPr>
        <p:spPr>
          <a:xfrm>
            <a:off x="651442" y="5115899"/>
            <a:ext cx="5397055" cy="461665"/>
          </a:xfrm>
          <a:prstGeom prst="rect">
            <a:avLst/>
          </a:prstGeom>
        </p:spPr>
        <p:txBody>
          <a:bodyPr wrap="none">
            <a:spAutoFit/>
          </a:bodyPr>
          <a:lstStyle/>
          <a:p>
            <a:r>
              <a:rPr lang="en-US" sz="2400" dirty="0">
                <a:solidFill>
                  <a:schemeClr val="tx2"/>
                </a:solidFill>
              </a:rPr>
              <a:t>What is Alex’s utility in this action profile?</a:t>
            </a:r>
          </a:p>
        </p:txBody>
      </p:sp>
      <mc:AlternateContent xmlns:mc="http://schemas.openxmlformats.org/markup-compatibility/2006" xmlns:a14="http://schemas.microsoft.com/office/drawing/2010/main">
        <mc:Choice Requires="a14">
          <p:sp>
            <p:nvSpPr>
              <p:cNvPr id="8" name="TextBox 7"/>
              <p:cNvSpPr txBox="1"/>
              <p:nvPr/>
            </p:nvSpPr>
            <p:spPr>
              <a:xfrm>
                <a:off x="2393463" y="2872287"/>
                <a:ext cx="6804107" cy="461665"/>
              </a:xfrm>
              <a:prstGeom prst="rect">
                <a:avLst/>
              </a:prstGeom>
              <a:noFill/>
            </p:spPr>
            <p:txBody>
              <a:bodyPr wrap="none" rtlCol="0">
                <a:spAutoFit/>
              </a:bodyPr>
              <a:lstStyle/>
              <a:p>
                <a:r>
                  <a:rPr lang="en-US" sz="2400" dirty="0">
                    <a:solidFill>
                      <a:srgbClr val="C00000"/>
                    </a:solidFill>
                  </a:rPr>
                  <a:t>Can skip action profiles with probability </a:t>
                </a:r>
                <a14:m>
                  <m:oMath xmlns:m="http://schemas.openxmlformats.org/officeDocument/2006/math">
                    <m:r>
                      <a:rPr lang="en-US" sz="2400" i="1">
                        <a:solidFill>
                          <a:srgbClr val="C00000"/>
                        </a:solidFill>
                        <a:latin typeface="Cambria Math" panose="02040503050406030204" pitchFamily="18" charset="0"/>
                      </a:rPr>
                      <m:t>0</m:t>
                    </m:r>
                  </m:oMath>
                </a14:m>
                <a:r>
                  <a:rPr lang="en-US" sz="2400" dirty="0">
                    <a:solidFill>
                      <a:srgbClr val="C00000"/>
                    </a:solidFill>
                  </a:rPr>
                  <a:t> or utility </a:t>
                </a:r>
                <a14:m>
                  <m:oMath xmlns:m="http://schemas.openxmlformats.org/officeDocument/2006/math">
                    <m:r>
                      <a:rPr lang="en-US" sz="2400" i="1">
                        <a:solidFill>
                          <a:srgbClr val="C00000"/>
                        </a:solidFill>
                        <a:latin typeface="Cambria Math" panose="02040503050406030204" pitchFamily="18" charset="0"/>
                      </a:rPr>
                      <m:t>0</m:t>
                    </m:r>
                  </m:oMath>
                </a14:m>
                <a:endParaRPr lang="en-US" sz="24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93463" y="2872287"/>
                <a:ext cx="6804107" cy="461665"/>
              </a:xfrm>
              <a:prstGeom prst="rect">
                <a:avLst/>
              </a:prstGeom>
              <a:blipFill>
                <a:blip r:embed="rId4"/>
                <a:stretch>
                  <a:fillRect l="-1434" t="-10526" b="-28947"/>
                </a:stretch>
              </a:blipFill>
            </p:spPr>
            <p:txBody>
              <a:bodyPr/>
              <a:lstStyle/>
              <a:p>
                <a:r>
                  <a:rPr lang="en-US">
                    <a:noFill/>
                  </a:rPr>
                  <a:t> </a:t>
                </a:r>
              </a:p>
            </p:txBody>
          </p:sp>
        </mc:Fallback>
      </mc:AlternateContent>
      <p:sp>
        <p:nvSpPr>
          <p:cNvPr id="9" name="Oval 8"/>
          <p:cNvSpPr/>
          <p:nvPr/>
        </p:nvSpPr>
        <p:spPr>
          <a:xfrm>
            <a:off x="1363077" y="2841409"/>
            <a:ext cx="362673" cy="24270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8" idx="1"/>
            <a:endCxn id="9" idx="6"/>
          </p:cNvCxnSpPr>
          <p:nvPr/>
        </p:nvCxnSpPr>
        <p:spPr>
          <a:xfrm flipH="1" flipV="1">
            <a:off x="1725750" y="2962762"/>
            <a:ext cx="667713" cy="140358"/>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7863840" y="243487"/>
                <a:ext cx="4154808" cy="1877437"/>
              </a:xfrm>
              <a:prstGeom prst="rect">
                <a:avLst/>
              </a:prstGeom>
              <a:noFill/>
              <a:ln>
                <a:solidFill>
                  <a:srgbClr val="C00000"/>
                </a:solidFill>
              </a:ln>
            </p:spPr>
            <p:txBody>
              <a:bodyPr wrap="square" rtlCol="0">
                <a:spAutoFit/>
              </a:bodyPr>
              <a:lstStyle/>
              <a:p>
                <a:r>
                  <a:rPr lang="en-US" sz="2000" dirty="0">
                    <a:solidFill>
                      <a:srgbClr val="C00000"/>
                    </a:solidFill>
                  </a:rPr>
                  <a:t>Notation Alert!</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i="1" dirty="0">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𝑠</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𝑢</m:t>
                    </m:r>
                  </m:oMath>
                </a14:m>
                <a:r>
                  <a:rPr lang="en-US" sz="2000" dirty="0">
                    <a:solidFill>
                      <a:srgbClr val="C00000"/>
                    </a:solidFill>
                  </a:rPr>
                  <a:t> to represent action, strategy, utility of a player</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b="1" dirty="0">
                        <a:solidFill>
                          <a:srgbClr val="C00000"/>
                        </a:solidFill>
                        <a:latin typeface="Cambria Math" panose="02040503050406030204" pitchFamily="18" charset="0"/>
                      </a:rPr>
                      <m:t>𝐚</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𝐬</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𝐮</m:t>
                    </m:r>
                  </m:oMath>
                </a14:m>
                <a:r>
                  <a:rPr lang="en-US" sz="2000" dirty="0">
                    <a:solidFill>
                      <a:srgbClr val="C00000"/>
                    </a:solidFill>
                  </a:rPr>
                  <a:t> to represent action, strategy, utility profile</a:t>
                </a:r>
                <a:endParaRPr lang="en-US" sz="2000" b="1"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863840" y="243487"/>
                <a:ext cx="4154808" cy="1877437"/>
              </a:xfrm>
              <a:prstGeom prst="rect">
                <a:avLst/>
              </a:prstGeom>
              <a:blipFill>
                <a:blip r:embed="rId5"/>
                <a:stretch>
                  <a:fillRect l="-1316" t="-1613" b="-4516"/>
                </a:stretch>
              </a:blipFill>
              <a:ln>
                <a:solidFill>
                  <a:srgbClr val="C00000"/>
                </a:solidFill>
              </a:ln>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12</a:t>
            </a:fld>
            <a:endParaRPr lang="en-US" dirty="0"/>
          </a:p>
        </p:txBody>
      </p:sp>
      <p:graphicFrame>
        <p:nvGraphicFramePr>
          <p:cNvPr id="18" name="Table 17">
            <a:extLst>
              <a:ext uri="{FF2B5EF4-FFF2-40B4-BE49-F238E27FC236}">
                <a16:creationId xmlns:a16="http://schemas.microsoft.com/office/drawing/2014/main" id="{D044DE1E-F657-4494-99A5-91BFE6DE1CEC}"/>
              </a:ext>
            </a:extLst>
          </p:cNvPr>
          <p:cNvGraphicFramePr>
            <a:graphicFrameLocks noGrp="1"/>
          </p:cNvGraphicFramePr>
          <p:nvPr>
            <p:extLst>
              <p:ext uri="{D42A27DB-BD31-4B8C-83A1-F6EECF244321}">
                <p14:modId xmlns:p14="http://schemas.microsoft.com/office/powerpoint/2010/main" val="468509122"/>
              </p:ext>
            </p:extLst>
          </p:nvPr>
        </p:nvGraphicFramePr>
        <p:xfrm>
          <a:off x="7221410" y="513541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9" name="TextBox 18">
            <a:extLst>
              <a:ext uri="{FF2B5EF4-FFF2-40B4-BE49-F238E27FC236}">
                <a16:creationId xmlns:a16="http://schemas.microsoft.com/office/drawing/2014/main" id="{A294FF87-A399-4DD6-8369-44FA92B7108D}"/>
              </a:ext>
            </a:extLst>
          </p:cNvPr>
          <p:cNvSpPr txBox="1"/>
          <p:nvPr/>
        </p:nvSpPr>
        <p:spPr>
          <a:xfrm>
            <a:off x="9807471" y="4211556"/>
            <a:ext cx="1376246" cy="461665"/>
          </a:xfrm>
          <a:prstGeom prst="rect">
            <a:avLst/>
          </a:prstGeom>
          <a:noFill/>
        </p:spPr>
        <p:txBody>
          <a:bodyPr wrap="square" rtlCol="0">
            <a:spAutoFit/>
          </a:bodyPr>
          <a:lstStyle/>
          <a:p>
            <a:r>
              <a:rPr lang="en-US" sz="2400" dirty="0"/>
              <a:t>Berry</a:t>
            </a:r>
          </a:p>
        </p:txBody>
      </p:sp>
      <p:sp>
        <p:nvSpPr>
          <p:cNvPr id="21" name="TextBox 20">
            <a:extLst>
              <a:ext uri="{FF2B5EF4-FFF2-40B4-BE49-F238E27FC236}">
                <a16:creationId xmlns:a16="http://schemas.microsoft.com/office/drawing/2014/main" id="{D451135B-C42C-479E-8F3B-B6C64CD99BE4}"/>
              </a:ext>
            </a:extLst>
          </p:cNvPr>
          <p:cNvSpPr txBox="1"/>
          <p:nvPr/>
        </p:nvSpPr>
        <p:spPr>
          <a:xfrm rot="16200000">
            <a:off x="5905079" y="5809143"/>
            <a:ext cx="1152588" cy="461665"/>
          </a:xfrm>
          <a:prstGeom prst="rect">
            <a:avLst/>
          </a:prstGeom>
          <a:noFill/>
        </p:spPr>
        <p:txBody>
          <a:bodyPr wrap="square" rtlCol="0">
            <a:spAutoFit/>
          </a:bodyPr>
          <a:lstStyle/>
          <a:p>
            <a:pPr algn="ctr"/>
            <a:r>
              <a:rPr lang="en-US" sz="2400" dirty="0"/>
              <a:t>Alex</a:t>
            </a:r>
          </a:p>
        </p:txBody>
      </p:sp>
    </p:spTree>
    <p:extLst>
      <p:ext uri="{BB962C8B-B14F-4D97-AF65-F5344CB8AC3E}">
        <p14:creationId xmlns:p14="http://schemas.microsoft.com/office/powerpoint/2010/main" val="6508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animBg="1"/>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Utility</a:t>
            </a:r>
          </a:p>
        </p:txBody>
      </p:sp>
      <p:sp>
        <p:nvSpPr>
          <p:cNvPr id="3" name="Content Placeholder 2"/>
          <p:cNvSpPr>
            <a:spLocks noGrp="1"/>
          </p:cNvSpPr>
          <p:nvPr>
            <p:ph sz="quarter" idx="1"/>
          </p:nvPr>
        </p:nvSpPr>
        <p:spPr/>
        <p:txBody>
          <a:bodyPr/>
          <a:lstStyle/>
          <a:p>
            <a:r>
              <a:rPr lang="en-US" dirty="0"/>
              <a:t>Given the strategies of all players, </a:t>
            </a:r>
          </a:p>
        </p:txBody>
      </p:sp>
      <mc:AlternateContent xmlns:mc="http://schemas.openxmlformats.org/markup-compatibility/2006" xmlns:a14="http://schemas.microsoft.com/office/drawing/2010/main">
        <mc:Choice Requires="a14">
          <p:sp>
            <p:nvSpPr>
              <p:cNvPr id="14" name="TextBox 13"/>
              <p:cNvSpPr txBox="1"/>
              <p:nvPr/>
            </p:nvSpPr>
            <p:spPr>
              <a:xfrm>
                <a:off x="651442" y="3591185"/>
                <a:ext cx="8042138" cy="1014380"/>
              </a:xfrm>
              <a:prstGeom prst="rect">
                <a:avLst/>
              </a:prstGeom>
              <a:noFill/>
            </p:spPr>
            <p:txBody>
              <a:bodyPr wrap="none" rtlCol="0">
                <a:spAutoFit/>
              </a:bodyPr>
              <a:lstStyle/>
              <a:p>
                <a:r>
                  <a:rPr lang="en-US" sz="2400" dirty="0">
                    <a:solidFill>
                      <a:schemeClr val="tx2"/>
                    </a:solidFill>
                  </a:rPr>
                  <a:t>If Alex’s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𝐴</m:t>
                        </m:r>
                      </m:sub>
                    </m:sSub>
                  </m:oMath>
                </a14:m>
                <a:r>
                  <a:rPr lang="en-US" sz="2400" dirty="0">
                    <a:solidFill>
                      <a:schemeClr val="tx2"/>
                    </a:solidFill>
                  </a:rPr>
                  <a:t>=</a:t>
                </a:r>
                <a14:m>
                  <m:oMath xmlns:m="http://schemas.openxmlformats.org/officeDocument/2006/math">
                    <m:d>
                      <m:dPr>
                        <m:ctrlPr>
                          <a:rPr lang="en-US" sz="2400" i="1">
                            <a:solidFill>
                              <a:schemeClr val="tx2"/>
                            </a:solidFill>
                            <a:latin typeface="Cambria Math" panose="02040503050406030204" pitchFamily="18" charset="0"/>
                          </a:rPr>
                        </m:ctrlPr>
                      </m:dPr>
                      <m:e>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r>
                          <a:rPr lang="en-US" sz="2400" i="1">
                            <a:solidFill>
                              <a:schemeClr val="tx2"/>
                            </a:solidFill>
                            <a:latin typeface="Cambria Math" panose="02040503050406030204" pitchFamily="18" charset="0"/>
                          </a:rPr>
                          <m:t>,</m:t>
                        </m:r>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e>
                    </m:d>
                  </m:oMath>
                </a14:m>
                <a:r>
                  <a:rPr lang="en-US" sz="2400" dirty="0">
                    <a:solidFill>
                      <a:schemeClr val="tx2"/>
                    </a:solidFill>
                  </a:rPr>
                  <a:t>, Berry’s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𝐵</m:t>
                        </m:r>
                      </m:sub>
                    </m:sSub>
                  </m:oMath>
                </a14:m>
                <a:r>
                  <a:rPr lang="en-US" sz="2400" dirty="0">
                    <a:solidFill>
                      <a:schemeClr val="tx2"/>
                    </a:solidFill>
                  </a:rPr>
                  <a:t>=</a:t>
                </a:r>
                <a14:m>
                  <m:oMath xmlns:m="http://schemas.openxmlformats.org/officeDocument/2006/math">
                    <m:r>
                      <a:rPr lang="en-US" sz="2400" i="1">
                        <a:solidFill>
                          <a:schemeClr val="tx2"/>
                        </a:solidFill>
                        <a:latin typeface="Cambria Math" panose="02040503050406030204" pitchFamily="18" charset="0"/>
                      </a:rPr>
                      <m:t>(1,0)</m:t>
                    </m:r>
                  </m:oMath>
                </a14:m>
                <a:endParaRPr lang="en-US" sz="2400" dirty="0">
                  <a:solidFill>
                    <a:schemeClr val="tx2"/>
                  </a:solidFill>
                </a:endParaRPr>
              </a:p>
              <a:p>
                <a:r>
                  <a:rPr lang="en-US" sz="2400" dirty="0">
                    <a:solidFill>
                      <a:schemeClr val="tx2"/>
                    </a:solidFill>
                  </a:rPr>
                  <a:t>What is the probability of action profile </a:t>
                </a:r>
                <a14:m>
                  <m:oMath xmlns:m="http://schemas.openxmlformats.org/officeDocument/2006/math">
                    <m:r>
                      <a:rPr lang="en-US" sz="2400" b="1">
                        <a:solidFill>
                          <a:schemeClr val="tx2"/>
                        </a:solidFill>
                        <a:latin typeface="Cambria Math" panose="02040503050406030204" pitchFamily="18" charset="0"/>
                      </a:rPr>
                      <m:t>𝐚</m:t>
                    </m:r>
                    <m:r>
                      <a:rPr lang="en-US" sz="2400">
                        <a:solidFill>
                          <a:schemeClr val="tx2"/>
                        </a:solidFill>
                        <a:latin typeface="Cambria Math" panose="02040503050406030204" pitchFamily="18" charset="0"/>
                      </a:rPr>
                      <m:t>=</m:t>
                    </m:r>
                  </m:oMath>
                </a14:m>
                <a:r>
                  <a:rPr lang="en-US" sz="2400" dirty="0">
                    <a:solidFill>
                      <a:schemeClr val="tx2"/>
                    </a:solidFill>
                  </a:rPr>
                  <a:t>(Concert,Football)?</a:t>
                </a:r>
              </a:p>
            </p:txBody>
          </p:sp>
        </mc:Choice>
        <mc:Fallback xmlns="">
          <p:sp>
            <p:nvSpPr>
              <p:cNvPr id="14" name="TextBox 13"/>
              <p:cNvSpPr txBox="1">
                <a:spLocks noRot="1" noChangeAspect="1" noMove="1" noResize="1" noEditPoints="1" noAdjustHandles="1" noChangeArrowheads="1" noChangeShapeType="1" noTextEdit="1"/>
              </p:cNvSpPr>
              <p:nvPr/>
            </p:nvSpPr>
            <p:spPr>
              <a:xfrm>
                <a:off x="651442" y="3591185"/>
                <a:ext cx="8042138" cy="1014380"/>
              </a:xfrm>
              <a:prstGeom prst="rect">
                <a:avLst/>
              </a:prstGeom>
              <a:blipFill>
                <a:blip r:embed="rId2"/>
                <a:stretch>
                  <a:fillRect l="-1213" b="-12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52099" y="1716107"/>
                <a:ext cx="7841888" cy="1403076"/>
              </a:xfrm>
              <a:prstGeom prst="rect">
                <a:avLst/>
              </a:prstGeom>
            </p:spPr>
            <p:txBody>
              <a:bodyPr wrap="square">
                <a:spAutoFit/>
              </a:bodyPr>
              <a:lstStyle/>
              <a:p>
                <a:r>
                  <a:rPr lang="en-US" sz="2400" dirty="0"/>
                  <a:t>Expected Utility for player </a:t>
                </a:r>
                <a14:m>
                  <m:oMath xmlns:m="http://schemas.openxmlformats.org/officeDocument/2006/math">
                    <m:r>
                      <a:rPr lang="en-US" sz="2400" i="1">
                        <a:latin typeface="Cambria Math" panose="02040503050406030204" pitchFamily="18" charset="0"/>
                      </a:rPr>
                      <m:t>𝑖</m:t>
                    </m:r>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𝑢</m:t>
                        </m:r>
                      </m:e>
                      <m:sub>
                        <m:r>
                          <a:rPr lang="en-US" sz="2400" i="1" dirty="0">
                            <a:latin typeface="Cambria Math" panose="02040503050406030204" pitchFamily="18" charset="0"/>
                          </a:rPr>
                          <m:t>𝑖</m:t>
                        </m:r>
                      </m:sub>
                    </m:sSub>
                  </m:oMath>
                </a14:m>
                <a:r>
                  <a:rPr lang="en-US" sz="2400" dirty="0"/>
                  <a:t>= </a:t>
                </a:r>
              </a:p>
              <a:p>
                <a:pPr/>
                <a14:m>
                  <m:oMathPara xmlns:m="http://schemas.openxmlformats.org/officeDocument/2006/math">
                    <m:oMathParaPr>
                      <m:jc m:val="centerGroup"/>
                    </m:oMathParaPr>
                    <m:oMath xmlns:m="http://schemas.openxmlformats.org/officeDocument/2006/math">
                      <m:nary>
                        <m:naryPr>
                          <m:chr m:val="∑"/>
                          <m:supHide m:val="on"/>
                          <m:ctrlPr>
                            <a:rPr lang="en-US" sz="2400" i="1">
                              <a:latin typeface="Cambria Math" panose="02040503050406030204" pitchFamily="18" charset="0"/>
                            </a:rPr>
                          </m:ctrlPr>
                        </m:naryPr>
                        <m:sub>
                          <m:r>
                            <a:rPr lang="en-US" sz="2400" b="1">
                              <a:latin typeface="Cambria Math" panose="02040503050406030204" pitchFamily="18" charset="0"/>
                            </a:rPr>
                            <m:t>𝐚</m:t>
                          </m:r>
                        </m:sub>
                        <m:sup/>
                        <m:e>
                          <m:r>
                            <m:rPr>
                              <m:nor/>
                            </m:rPr>
                            <a:rPr lang="en-US" sz="2400" dirty="0"/>
                            <m:t>Prob</m:t>
                          </m:r>
                          <m:r>
                            <m:rPr>
                              <m:nor/>
                            </m:rPr>
                            <a:rPr lang="en-US" sz="2400" dirty="0"/>
                            <m:t>(</m:t>
                          </m:r>
                          <m:r>
                            <m:rPr>
                              <m:nor/>
                            </m:rPr>
                            <a:rPr lang="en-US" sz="2400" dirty="0"/>
                            <m:t>action</m:t>
                          </m:r>
                          <m:r>
                            <m:rPr>
                              <m:nor/>
                            </m:rPr>
                            <a:rPr lang="en-US" sz="2400" dirty="0"/>
                            <m:t> </m:t>
                          </m:r>
                          <m:r>
                            <m:rPr>
                              <m:nor/>
                            </m:rPr>
                            <a:rPr lang="en-US" sz="2400" dirty="0"/>
                            <m:t>profile</m:t>
                          </m:r>
                          <m:r>
                            <m:rPr>
                              <m:nor/>
                            </m:rPr>
                            <a:rPr lang="en-US" sz="2400" dirty="0"/>
                            <m:t> </m:t>
                          </m:r>
                          <m:r>
                            <a:rPr lang="en-US" sz="2400" b="1">
                              <a:latin typeface="Cambria Math" panose="02040503050406030204" pitchFamily="18" charset="0"/>
                            </a:rPr>
                            <m:t>𝐚</m:t>
                          </m:r>
                          <m:r>
                            <m:rPr>
                              <m:nor/>
                            </m:rPr>
                            <a:rPr lang="en-US" sz="2400" dirty="0"/>
                            <m:t>) </m:t>
                          </m:r>
                          <m:r>
                            <a:rPr lang="en-US" sz="2400" i="1" dirty="0">
                              <a:latin typeface="Cambria Math" panose="02040503050406030204" pitchFamily="18" charset="0"/>
                            </a:rPr>
                            <m:t>×</m:t>
                          </m:r>
                        </m:e>
                      </m:nary>
                      <m:r>
                        <m:rPr>
                          <m:nor/>
                        </m:rPr>
                        <a:rPr lang="en-US" sz="2400" dirty="0"/>
                        <m:t>Utility</m:t>
                      </m:r>
                      <m:r>
                        <m:rPr>
                          <m:nor/>
                        </m:rPr>
                        <a:rPr lang="en-US" sz="2400" dirty="0"/>
                        <m:t> </m:t>
                      </m:r>
                      <m:r>
                        <m:rPr>
                          <m:nor/>
                        </m:rPr>
                        <a:rPr lang="en-US" sz="2400" dirty="0"/>
                        <m:t>for</m:t>
                      </m:r>
                      <m:r>
                        <m:rPr>
                          <m:nor/>
                        </m:rPr>
                        <a:rPr lang="en-US" sz="2400" dirty="0"/>
                        <m:t> </m:t>
                      </m:r>
                      <m:r>
                        <m:rPr>
                          <m:nor/>
                        </m:rPr>
                        <a:rPr lang="en-US" sz="2400" dirty="0"/>
                        <m:t>player</m:t>
                      </m:r>
                      <m:r>
                        <m:rPr>
                          <m:nor/>
                        </m:rPr>
                        <a:rPr lang="en-US" sz="2400" dirty="0"/>
                        <m:t> </m:t>
                      </m:r>
                      <m:r>
                        <a:rPr lang="en-US" sz="2400" i="1">
                          <a:latin typeface="Cambria Math" panose="02040503050406030204" pitchFamily="18" charset="0"/>
                        </a:rPr>
                        <m:t>𝑖</m:t>
                      </m:r>
                      <m:r>
                        <m:rPr>
                          <m:nor/>
                        </m:rPr>
                        <a:rPr lang="en-US" sz="2400" dirty="0"/>
                        <m:t> </m:t>
                      </m:r>
                      <m:r>
                        <m:rPr>
                          <m:nor/>
                        </m:rPr>
                        <a:rPr lang="en-US" sz="2400" dirty="0"/>
                        <m:t>in</m:t>
                      </m:r>
                      <m:r>
                        <a:rPr lang="en-US" sz="2400" b="1" dirty="0">
                          <a:latin typeface="Cambria Math" panose="02040503050406030204" pitchFamily="18" charset="0"/>
                        </a:rPr>
                        <m:t> </m:t>
                      </m:r>
                      <m:r>
                        <a:rPr lang="en-US" sz="2400" b="1">
                          <a:latin typeface="Cambria Math" panose="02040503050406030204" pitchFamily="18" charset="0"/>
                        </a:rPr>
                        <m:t>𝐚</m:t>
                      </m:r>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552099" y="1716107"/>
                <a:ext cx="7841888" cy="1403076"/>
              </a:xfrm>
              <a:prstGeom prst="rect">
                <a:avLst/>
              </a:prstGeom>
              <a:blipFill>
                <a:blip r:embed="rId3"/>
                <a:stretch>
                  <a:fillRect l="-1244" t="-3478"/>
                </a:stretch>
              </a:blipFill>
            </p:spPr>
            <p:txBody>
              <a:bodyPr/>
              <a:lstStyle/>
              <a:p>
                <a:r>
                  <a:rPr lang="en-US">
                    <a:noFill/>
                  </a:rPr>
                  <a:t> </a:t>
                </a:r>
              </a:p>
            </p:txBody>
          </p:sp>
        </mc:Fallback>
      </mc:AlternateContent>
      <p:sp>
        <p:nvSpPr>
          <p:cNvPr id="7" name="Rectangle 6"/>
          <p:cNvSpPr/>
          <p:nvPr/>
        </p:nvSpPr>
        <p:spPr>
          <a:xfrm>
            <a:off x="651442" y="5115899"/>
            <a:ext cx="5397055" cy="461665"/>
          </a:xfrm>
          <a:prstGeom prst="rect">
            <a:avLst/>
          </a:prstGeom>
        </p:spPr>
        <p:txBody>
          <a:bodyPr wrap="none">
            <a:spAutoFit/>
          </a:bodyPr>
          <a:lstStyle/>
          <a:p>
            <a:r>
              <a:rPr lang="en-US" sz="2400" dirty="0">
                <a:solidFill>
                  <a:schemeClr val="tx2"/>
                </a:solidFill>
              </a:rPr>
              <a:t>What is Alex’s utility in this action profile?</a:t>
            </a:r>
          </a:p>
        </p:txBody>
      </p:sp>
      <mc:AlternateContent xmlns:mc="http://schemas.openxmlformats.org/markup-compatibility/2006" xmlns:a14="http://schemas.microsoft.com/office/drawing/2010/main">
        <mc:Choice Requires="a14">
          <p:sp>
            <p:nvSpPr>
              <p:cNvPr id="8" name="TextBox 7"/>
              <p:cNvSpPr txBox="1"/>
              <p:nvPr/>
            </p:nvSpPr>
            <p:spPr>
              <a:xfrm>
                <a:off x="2393463" y="2872287"/>
                <a:ext cx="6804107" cy="461665"/>
              </a:xfrm>
              <a:prstGeom prst="rect">
                <a:avLst/>
              </a:prstGeom>
              <a:noFill/>
            </p:spPr>
            <p:txBody>
              <a:bodyPr wrap="none" rtlCol="0">
                <a:spAutoFit/>
              </a:bodyPr>
              <a:lstStyle/>
              <a:p>
                <a:r>
                  <a:rPr lang="en-US" sz="2400" dirty="0">
                    <a:solidFill>
                      <a:srgbClr val="C00000"/>
                    </a:solidFill>
                  </a:rPr>
                  <a:t>Can skip action profiles with probability </a:t>
                </a:r>
                <a14:m>
                  <m:oMath xmlns:m="http://schemas.openxmlformats.org/officeDocument/2006/math">
                    <m:r>
                      <a:rPr lang="en-US" sz="2400" i="1">
                        <a:solidFill>
                          <a:srgbClr val="C00000"/>
                        </a:solidFill>
                        <a:latin typeface="Cambria Math" panose="02040503050406030204" pitchFamily="18" charset="0"/>
                      </a:rPr>
                      <m:t>0</m:t>
                    </m:r>
                  </m:oMath>
                </a14:m>
                <a:r>
                  <a:rPr lang="en-US" sz="2400" dirty="0">
                    <a:solidFill>
                      <a:srgbClr val="C00000"/>
                    </a:solidFill>
                  </a:rPr>
                  <a:t> or utility </a:t>
                </a:r>
                <a14:m>
                  <m:oMath xmlns:m="http://schemas.openxmlformats.org/officeDocument/2006/math">
                    <m:r>
                      <a:rPr lang="en-US" sz="2400" i="1">
                        <a:solidFill>
                          <a:srgbClr val="C00000"/>
                        </a:solidFill>
                        <a:latin typeface="Cambria Math" panose="02040503050406030204" pitchFamily="18" charset="0"/>
                      </a:rPr>
                      <m:t>0</m:t>
                    </m:r>
                  </m:oMath>
                </a14:m>
                <a:endParaRPr lang="en-US" sz="24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93463" y="2872287"/>
                <a:ext cx="6804107" cy="461665"/>
              </a:xfrm>
              <a:prstGeom prst="rect">
                <a:avLst/>
              </a:prstGeom>
              <a:blipFill>
                <a:blip r:embed="rId4"/>
                <a:stretch>
                  <a:fillRect l="-1434" t="-10526" b="-28947"/>
                </a:stretch>
              </a:blipFill>
            </p:spPr>
            <p:txBody>
              <a:bodyPr/>
              <a:lstStyle/>
              <a:p>
                <a:r>
                  <a:rPr lang="en-US">
                    <a:noFill/>
                  </a:rPr>
                  <a:t> </a:t>
                </a:r>
              </a:p>
            </p:txBody>
          </p:sp>
        </mc:Fallback>
      </mc:AlternateContent>
      <p:sp>
        <p:nvSpPr>
          <p:cNvPr id="9" name="Oval 8"/>
          <p:cNvSpPr/>
          <p:nvPr/>
        </p:nvSpPr>
        <p:spPr>
          <a:xfrm>
            <a:off x="1363077" y="2841409"/>
            <a:ext cx="362673" cy="24270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8" idx="1"/>
            <a:endCxn id="9" idx="6"/>
          </p:cNvCxnSpPr>
          <p:nvPr/>
        </p:nvCxnSpPr>
        <p:spPr>
          <a:xfrm flipH="1" flipV="1">
            <a:off x="1725750" y="2962762"/>
            <a:ext cx="667713" cy="140358"/>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7863840" y="243487"/>
                <a:ext cx="4154808" cy="1877437"/>
              </a:xfrm>
              <a:prstGeom prst="rect">
                <a:avLst/>
              </a:prstGeom>
              <a:noFill/>
              <a:ln>
                <a:solidFill>
                  <a:srgbClr val="C00000"/>
                </a:solidFill>
              </a:ln>
            </p:spPr>
            <p:txBody>
              <a:bodyPr wrap="square" rtlCol="0">
                <a:spAutoFit/>
              </a:bodyPr>
              <a:lstStyle/>
              <a:p>
                <a:r>
                  <a:rPr lang="en-US" sz="2000" dirty="0">
                    <a:solidFill>
                      <a:srgbClr val="C00000"/>
                    </a:solidFill>
                  </a:rPr>
                  <a:t>Notation Alert!</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i="1" dirty="0">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𝑠</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𝑢</m:t>
                    </m:r>
                  </m:oMath>
                </a14:m>
                <a:r>
                  <a:rPr lang="en-US" sz="2000" dirty="0">
                    <a:solidFill>
                      <a:srgbClr val="C00000"/>
                    </a:solidFill>
                  </a:rPr>
                  <a:t> to represent action, strategy, utility of a player</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b="1" dirty="0">
                        <a:solidFill>
                          <a:srgbClr val="C00000"/>
                        </a:solidFill>
                        <a:latin typeface="Cambria Math" panose="02040503050406030204" pitchFamily="18" charset="0"/>
                      </a:rPr>
                      <m:t>𝐚</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𝐬</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𝐮</m:t>
                    </m:r>
                  </m:oMath>
                </a14:m>
                <a:r>
                  <a:rPr lang="en-US" sz="2000" dirty="0">
                    <a:solidFill>
                      <a:srgbClr val="C00000"/>
                    </a:solidFill>
                  </a:rPr>
                  <a:t> to represent action, strategy, utility profile (set of users)</a:t>
                </a:r>
                <a:endParaRPr lang="en-US" sz="2000" b="1"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863840" y="243487"/>
                <a:ext cx="4154808" cy="1877437"/>
              </a:xfrm>
              <a:prstGeom prst="rect">
                <a:avLst/>
              </a:prstGeom>
              <a:blipFill>
                <a:blip r:embed="rId5"/>
                <a:stretch>
                  <a:fillRect l="-1316" t="-1613" b="-4516"/>
                </a:stretch>
              </a:blipFill>
              <a:ln>
                <a:solidFill>
                  <a:srgbClr val="C00000"/>
                </a:solidFill>
              </a:ln>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13</a:t>
            </a:fld>
            <a:endParaRPr lang="en-US" dirty="0">
              <a:solidFill>
                <a:schemeClr val="tx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EFACFA5-7C4D-4EA0-B118-DCFEA74DDA92}"/>
                  </a:ext>
                </a:extLst>
              </p:cNvPr>
              <p:cNvSpPr txBox="1"/>
              <p:nvPr/>
            </p:nvSpPr>
            <p:spPr>
              <a:xfrm>
                <a:off x="2080155" y="4505493"/>
                <a:ext cx="1711311"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×1=</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oMath>
                  </m:oMathPara>
                </a14:m>
                <a:endParaRPr lang="en-US" sz="2000" dirty="0"/>
              </a:p>
            </p:txBody>
          </p:sp>
        </mc:Choice>
        <mc:Fallback xmlns="">
          <p:sp>
            <p:nvSpPr>
              <p:cNvPr id="16" name="TextBox 15">
                <a:extLst>
                  <a:ext uri="{FF2B5EF4-FFF2-40B4-BE49-F238E27FC236}">
                    <a16:creationId xmlns:a16="http://schemas.microsoft.com/office/drawing/2014/main" id="{5EFACFA5-7C4D-4EA0-B118-DCFEA74DDA92}"/>
                  </a:ext>
                </a:extLst>
              </p:cNvPr>
              <p:cNvSpPr txBox="1">
                <a:spLocks noRot="1" noChangeAspect="1" noMove="1" noResize="1" noEditPoints="1" noAdjustHandles="1" noChangeArrowheads="1" noChangeShapeType="1" noTextEdit="1"/>
              </p:cNvSpPr>
              <p:nvPr/>
            </p:nvSpPr>
            <p:spPr>
              <a:xfrm>
                <a:off x="2080155" y="4505493"/>
                <a:ext cx="1711311" cy="66851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3CCB14B-60F6-43EC-946C-9FD34BD2C412}"/>
                  </a:ext>
                </a:extLst>
              </p:cNvPr>
              <p:cNvSpPr txBox="1"/>
              <p:nvPr/>
            </p:nvSpPr>
            <p:spPr>
              <a:xfrm>
                <a:off x="2080155" y="5609721"/>
                <a:ext cx="171131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0</m:t>
                      </m:r>
                    </m:oMath>
                  </m:oMathPara>
                </a14:m>
                <a:endParaRPr lang="en-US" sz="2000" dirty="0"/>
              </a:p>
            </p:txBody>
          </p:sp>
        </mc:Choice>
        <mc:Fallback xmlns="">
          <p:sp>
            <p:nvSpPr>
              <p:cNvPr id="18" name="TextBox 17">
                <a:extLst>
                  <a:ext uri="{FF2B5EF4-FFF2-40B4-BE49-F238E27FC236}">
                    <a16:creationId xmlns:a16="http://schemas.microsoft.com/office/drawing/2014/main" id="{C3CCB14B-60F6-43EC-946C-9FD34BD2C412}"/>
                  </a:ext>
                </a:extLst>
              </p:cNvPr>
              <p:cNvSpPr txBox="1">
                <a:spLocks noRot="1" noChangeAspect="1" noMove="1" noResize="1" noEditPoints="1" noAdjustHandles="1" noChangeArrowheads="1" noChangeShapeType="1" noTextEdit="1"/>
              </p:cNvSpPr>
              <p:nvPr/>
            </p:nvSpPr>
            <p:spPr>
              <a:xfrm>
                <a:off x="2080155" y="5609721"/>
                <a:ext cx="1711311" cy="400110"/>
              </a:xfrm>
              <a:prstGeom prst="rect">
                <a:avLst/>
              </a:prstGeom>
              <a:blipFill>
                <a:blip r:embed="rId7"/>
                <a:stretch>
                  <a:fillRect/>
                </a:stretch>
              </a:blipFill>
            </p:spPr>
            <p:txBody>
              <a:bodyPr/>
              <a:lstStyle/>
              <a:p>
                <a:r>
                  <a:rPr lang="en-US">
                    <a:noFill/>
                  </a:rPr>
                  <a:t> </a:t>
                </a:r>
              </a:p>
            </p:txBody>
          </p:sp>
        </mc:Fallback>
      </mc:AlternateContent>
      <p:graphicFrame>
        <p:nvGraphicFramePr>
          <p:cNvPr id="19" name="Table 18">
            <a:extLst>
              <a:ext uri="{FF2B5EF4-FFF2-40B4-BE49-F238E27FC236}">
                <a16:creationId xmlns:a16="http://schemas.microsoft.com/office/drawing/2014/main" id="{36ABE452-46F9-4A1C-B62D-303365F73D9A}"/>
              </a:ext>
            </a:extLst>
          </p:cNvPr>
          <p:cNvGraphicFramePr>
            <a:graphicFrameLocks noGrp="1"/>
          </p:cNvGraphicFramePr>
          <p:nvPr>
            <p:extLst>
              <p:ext uri="{D42A27DB-BD31-4B8C-83A1-F6EECF244321}">
                <p14:modId xmlns:p14="http://schemas.microsoft.com/office/powerpoint/2010/main" val="3536460812"/>
              </p:ext>
            </p:extLst>
          </p:nvPr>
        </p:nvGraphicFramePr>
        <p:xfrm>
          <a:off x="7221410" y="513541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21" name="TextBox 20">
            <a:extLst>
              <a:ext uri="{FF2B5EF4-FFF2-40B4-BE49-F238E27FC236}">
                <a16:creationId xmlns:a16="http://schemas.microsoft.com/office/drawing/2014/main" id="{EC84E918-3FBB-4BAF-B93F-26E299015CA8}"/>
              </a:ext>
            </a:extLst>
          </p:cNvPr>
          <p:cNvSpPr txBox="1"/>
          <p:nvPr/>
        </p:nvSpPr>
        <p:spPr>
          <a:xfrm>
            <a:off x="9620047" y="4618378"/>
            <a:ext cx="1376246" cy="461665"/>
          </a:xfrm>
          <a:prstGeom prst="rect">
            <a:avLst/>
          </a:prstGeom>
          <a:noFill/>
        </p:spPr>
        <p:txBody>
          <a:bodyPr wrap="square" rtlCol="0">
            <a:spAutoFit/>
          </a:bodyPr>
          <a:lstStyle/>
          <a:p>
            <a:r>
              <a:rPr lang="en-US" sz="2400" dirty="0"/>
              <a:t>Berry</a:t>
            </a:r>
          </a:p>
        </p:txBody>
      </p:sp>
      <p:sp>
        <p:nvSpPr>
          <p:cNvPr id="22" name="TextBox 21">
            <a:extLst>
              <a:ext uri="{FF2B5EF4-FFF2-40B4-BE49-F238E27FC236}">
                <a16:creationId xmlns:a16="http://schemas.microsoft.com/office/drawing/2014/main" id="{A0399677-BD76-4537-9283-92887E861E19}"/>
              </a:ext>
            </a:extLst>
          </p:cNvPr>
          <p:cNvSpPr txBox="1"/>
          <p:nvPr/>
        </p:nvSpPr>
        <p:spPr>
          <a:xfrm rot="16200000">
            <a:off x="6183942" y="5640871"/>
            <a:ext cx="1480858" cy="461665"/>
          </a:xfrm>
          <a:prstGeom prst="rect">
            <a:avLst/>
          </a:prstGeom>
          <a:noFill/>
        </p:spPr>
        <p:txBody>
          <a:bodyPr wrap="square" rtlCol="0">
            <a:spAutoFit/>
          </a:bodyPr>
          <a:lstStyle/>
          <a:p>
            <a:pPr algn="ctr"/>
            <a:r>
              <a:rPr lang="en-US" sz="2400" dirty="0"/>
              <a:t>Alex</a:t>
            </a:r>
          </a:p>
        </p:txBody>
      </p:sp>
    </p:spTree>
    <p:extLst>
      <p:ext uri="{BB962C8B-B14F-4D97-AF65-F5344CB8AC3E}">
        <p14:creationId xmlns:p14="http://schemas.microsoft.com/office/powerpoint/2010/main" val="391534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animBg="1"/>
      <p:bldP spid="16" grpId="0"/>
      <p:bldP spid="18"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431188"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how many non-zero terms need to be added up when computing the expected utility for player 1?</a:t>
                </a:r>
              </a:p>
              <a:p>
                <a:pPr marL="457200" lvl="1" indent="-457200">
                  <a:buFont typeface="+mj-lt"/>
                  <a:buAutoNum type="alphaUcPeriod"/>
                </a:pPr>
                <a:r>
                  <a:rPr lang="en-US" dirty="0"/>
                  <a:t>9</a:t>
                </a:r>
              </a:p>
              <a:p>
                <a:pPr marL="457200" lvl="1" indent="-457200">
                  <a:buFont typeface="+mj-lt"/>
                  <a:buAutoNum type="alphaUcPeriod"/>
                </a:pPr>
                <a:r>
                  <a:rPr lang="en-US" dirty="0"/>
                  <a:t>6</a:t>
                </a:r>
              </a:p>
              <a:p>
                <a:pPr marL="457200" lvl="1" indent="-457200">
                  <a:buFont typeface="+mj-lt"/>
                  <a:buAutoNum type="alphaUcPeriod"/>
                </a:pPr>
                <a:r>
                  <a:rPr lang="en-US" dirty="0"/>
                  <a:t>4</a:t>
                </a:r>
              </a:p>
              <a:p>
                <a:pPr marL="457200" lvl="1" indent="-457200">
                  <a:buFont typeface="+mj-lt"/>
                  <a:buAutoNum type="alphaUcPeriod"/>
                </a:pPr>
                <a:r>
                  <a:rPr lang="en-US" dirty="0"/>
                  <a:t>7</a:t>
                </a:r>
              </a:p>
              <a:p>
                <a:pPr marL="457200" lvl="1" indent="-457200">
                  <a:buFont typeface="+mj-lt"/>
                  <a:buAutoNum type="alphaUcPeriod"/>
                </a:pPr>
                <a:r>
                  <a:rPr lang="en-US" dirty="0"/>
                  <a:t>3</a:t>
                </a:r>
                <a:endParaRPr lang="en-US" dirty="0">
                  <a:solidFill>
                    <a:srgbClr val="900000"/>
                  </a:solidFill>
                </a:endParaRP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431188" cy="2039539"/>
              </a:xfrm>
              <a:blipFill>
                <a:blip r:embed="rId3"/>
                <a:stretch>
                  <a:fillRect l="-1518" b="-73653"/>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1600558011"/>
              </p:ext>
            </p:extLst>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14</a:t>
            </a:fld>
            <a:endParaRPr lang="en-US" dirty="0"/>
          </a:p>
        </p:txBody>
      </p:sp>
    </p:spTree>
    <p:extLst>
      <p:ext uri="{BB962C8B-B14F-4D97-AF65-F5344CB8AC3E}">
        <p14:creationId xmlns:p14="http://schemas.microsoft.com/office/powerpoint/2010/main" val="249821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697196"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what is the utility of player 1?</a:t>
                </a:r>
              </a:p>
              <a:p>
                <a:pPr marL="457200" lvl="1" indent="-457200">
                  <a:buFont typeface="+mj-lt"/>
                  <a:buAutoNum type="alphaUcPeriod"/>
                </a:pPr>
                <a:r>
                  <a:rPr lang="en-US" dirty="0"/>
                  <a:t>-1</a:t>
                </a:r>
              </a:p>
              <a:p>
                <a:pPr marL="457200" lvl="1" indent="-457200">
                  <a:buFont typeface="+mj-lt"/>
                  <a:buAutoNum type="alphaUcPeriod"/>
                </a:pPr>
                <a:r>
                  <a:rPr lang="en-US" dirty="0"/>
                  <a:t>-1/3</a:t>
                </a:r>
              </a:p>
              <a:p>
                <a:pPr marL="457200" lvl="1" indent="-457200">
                  <a:buFont typeface="+mj-lt"/>
                  <a:buAutoNum type="alphaUcPeriod"/>
                </a:pPr>
                <a:r>
                  <a:rPr lang="en-US" dirty="0"/>
                  <a:t>0</a:t>
                </a:r>
              </a:p>
              <a:p>
                <a:pPr marL="457200" lvl="1" indent="-457200">
                  <a:buFont typeface="+mj-lt"/>
                  <a:buAutoNum type="alphaUcPeriod"/>
                </a:pPr>
                <a:r>
                  <a:rPr lang="en-US" dirty="0"/>
                  <a:t>2/3</a:t>
                </a:r>
              </a:p>
              <a:p>
                <a:pPr marL="457200" lvl="1" indent="-457200">
                  <a:buFont typeface="+mj-lt"/>
                  <a:buAutoNum type="alphaUcPeriod"/>
                </a:pPr>
                <a:r>
                  <a:rPr lang="en-US" dirty="0"/>
                  <a:t>1</a:t>
                </a: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697196" cy="2039539"/>
              </a:xfrm>
              <a:blipFill>
                <a:blip r:embed="rId3"/>
                <a:stretch>
                  <a:fillRect l="-1473" b="-54790"/>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15</a:t>
            </a:fld>
            <a:endParaRPr lang="en-US" dirty="0"/>
          </a:p>
        </p:txBody>
      </p:sp>
    </p:spTree>
    <p:extLst>
      <p:ext uri="{BB962C8B-B14F-4D97-AF65-F5344CB8AC3E}">
        <p14:creationId xmlns:p14="http://schemas.microsoft.com/office/powerpoint/2010/main" val="3239168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547566" cy="2039539"/>
              </a:xfrm>
            </p:spPr>
            <p:txBody>
              <a:bodyPr/>
              <a:lstStyle/>
              <a:p>
                <a:pPr>
                  <a:lnSpc>
                    <a:spcPct val="100000"/>
                  </a:lnSpc>
                </a:pPr>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r>
                      <a:rPr lang="en-US" b="0" i="1" smtClean="0">
                        <a:solidFill>
                          <a:schemeClr val="accent1">
                            <a:lumMod val="75000"/>
                          </a:schemeClr>
                        </a:solidFill>
                        <a:latin typeface="Cambria Math" panose="02040503050406030204" pitchFamily="18" charset="0"/>
                      </a:rPr>
                      <m:t>)</m:t>
                    </m:r>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m:t>
                    </m:r>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b="0" i="1" smtClean="0">
                        <a:solidFill>
                          <a:schemeClr val="accent1">
                            <a:lumMod val="75000"/>
                          </a:schemeClr>
                        </a:solidFill>
                        <a:latin typeface="Cambria Math" panose="02040503050406030204" pitchFamily="18" charset="0"/>
                      </a:rPr>
                      <m:t>)</m:t>
                    </m:r>
                  </m:oMath>
                </a14:m>
                <a:r>
                  <a:rPr lang="en-US" dirty="0">
                    <a:solidFill>
                      <a:schemeClr val="accent1">
                        <a:lumMod val="75000"/>
                      </a:schemeClr>
                    </a:solidFill>
                  </a:rPr>
                  <a:t>, how many non-zero terms need to be added up when computing the expected utility for player 1?</a:t>
                </a:r>
              </a:p>
              <a:p>
                <a:pPr marL="457200" lvl="1" indent="-457200">
                  <a:lnSpc>
                    <a:spcPct val="100000"/>
                  </a:lnSpc>
                  <a:buFont typeface="+mj-lt"/>
                  <a:buAutoNum type="alphaUcPeriod"/>
                </a:pPr>
                <a:r>
                  <a:rPr lang="en-US" dirty="0"/>
                  <a:t>9</a:t>
                </a:r>
              </a:p>
              <a:p>
                <a:pPr marL="457200" lvl="1" indent="-457200">
                  <a:lnSpc>
                    <a:spcPct val="100000"/>
                  </a:lnSpc>
                  <a:buFont typeface="+mj-lt"/>
                  <a:buAutoNum type="alphaUcPeriod"/>
                </a:pPr>
                <a:r>
                  <a:rPr lang="en-US" dirty="0"/>
                  <a:t>6</a:t>
                </a:r>
              </a:p>
              <a:p>
                <a:pPr marL="457200" lvl="1" indent="-457200">
                  <a:lnSpc>
                    <a:spcPct val="100000"/>
                  </a:lnSpc>
                  <a:buFont typeface="+mj-lt"/>
                  <a:buAutoNum type="alphaUcPeriod"/>
                </a:pPr>
                <a:r>
                  <a:rPr lang="en-US" dirty="0"/>
                  <a:t>4</a:t>
                </a:r>
              </a:p>
              <a:p>
                <a:pPr marL="457200" lvl="1" indent="-457200">
                  <a:lnSpc>
                    <a:spcPct val="100000"/>
                  </a:lnSpc>
                  <a:buFont typeface="+mj-lt"/>
                  <a:buAutoNum type="alphaUcPeriod"/>
                </a:pPr>
                <a:r>
                  <a:rPr lang="en-US" dirty="0"/>
                  <a:t>7</a:t>
                </a:r>
              </a:p>
              <a:p>
                <a:pPr marL="457200" lvl="1" indent="-457200">
                  <a:lnSpc>
                    <a:spcPct val="100000"/>
                  </a:lnSpc>
                  <a:buFont typeface="+mj-lt"/>
                  <a:buAutoNum type="alphaUcPeriod"/>
                </a:pPr>
                <a:r>
                  <a:rPr lang="en-US" dirty="0"/>
                  <a:t>3</a:t>
                </a:r>
                <a:endParaRPr lang="en-US" dirty="0">
                  <a:solidFill>
                    <a:srgbClr val="900000"/>
                  </a:solidFill>
                </a:endParaRPr>
              </a:p>
              <a:p>
                <a:pPr>
                  <a:lnSpc>
                    <a:spcPct val="100000"/>
                  </a:lnSpc>
                </a:pPr>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547566" cy="2039539"/>
              </a:xfrm>
              <a:blipFill>
                <a:blip r:embed="rId2"/>
                <a:stretch>
                  <a:fillRect l="-1498" b="-88323"/>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5764273" y="4535502"/>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7852411" y="4016667"/>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4602313" y="4918659"/>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16</a:t>
            </a:fld>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EF53CB-9510-4C84-A3D9-54F600800AF9}"/>
                  </a:ext>
                </a:extLst>
              </p:cNvPr>
              <p:cNvSpPr txBox="1"/>
              <p:nvPr/>
            </p:nvSpPr>
            <p:spPr>
              <a:xfrm>
                <a:off x="4501389" y="2652130"/>
                <a:ext cx="6702044" cy="1401602"/>
              </a:xfrm>
              <a:prstGeom prst="rect">
                <a:avLst/>
              </a:prstGeom>
              <a:noFill/>
            </p:spPr>
            <p:txBody>
              <a:bodyPr wrap="square" rtlCol="0">
                <a:spAutoFit/>
              </a:bodyPr>
              <a:lstStyle/>
              <a:p>
                <a14:m>
                  <m:oMath xmlns:m="http://schemas.openxmlformats.org/officeDocument/2006/math">
                    <m:sSub>
                      <m:sSubPr>
                        <m:ctrlPr>
                          <a:rPr lang="en-US" sz="2000" i="1" smtClean="0">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𝑢</m:t>
                        </m:r>
                      </m:e>
                      <m:sub>
                        <m:r>
                          <a:rPr lang="en-US" sz="2000" i="1">
                            <a:solidFill>
                              <a:srgbClr val="0070C0"/>
                            </a:solidFill>
                            <a:latin typeface="Cambria Math" panose="02040503050406030204" pitchFamily="18" charset="0"/>
                          </a:rPr>
                          <m:t>1</m:t>
                        </m:r>
                      </m:sub>
                    </m:sSub>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           </m:t>
                    </m:r>
                    <m:r>
                      <a:rPr lang="en-US" sz="2000" i="1">
                        <a:solidFill>
                          <a:srgbClr val="0070C0"/>
                        </a:solidFill>
                        <a:latin typeface="Cambria Math" panose="02040503050406030204" pitchFamily="18" charset="0"/>
                      </a:rPr>
                      <m:t>0×</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3</m:t>
                        </m:r>
                      </m:den>
                    </m:f>
                    <m:r>
                      <a:rPr lang="en-US" sz="2000" i="1">
                        <a:solidFill>
                          <a:srgbClr val="0070C0"/>
                        </a:solidFill>
                        <a:latin typeface="Cambria Math" panose="02040503050406030204" pitchFamily="18" charset="0"/>
                      </a:rPr>
                      <m:t>×0+</m:t>
                    </m:r>
                    <m:d>
                      <m:dPr>
                        <m:ctrlPr>
                          <a:rPr lang="en-US" sz="2000" i="1">
                            <a:solidFill>
                              <a:srgbClr val="0070C0"/>
                            </a:solidFill>
                            <a:latin typeface="Cambria Math" panose="02040503050406030204" pitchFamily="18" charset="0"/>
                          </a:rPr>
                        </m:ctrlPr>
                      </m:dPr>
                      <m:e>
                        <m:r>
                          <a:rPr lang="en-US" sz="2000" i="1">
                            <a:solidFill>
                              <a:srgbClr val="0070C0"/>
                            </a:solidFill>
                            <a:latin typeface="Cambria Math" panose="02040503050406030204" pitchFamily="18" charset="0"/>
                          </a:rPr>
                          <m:t>−1</m:t>
                        </m:r>
                      </m:e>
                    </m:d>
                    <m:r>
                      <a:rPr lang="en-US" sz="2000" i="1">
                        <a:solidFill>
                          <a:srgbClr val="0070C0"/>
                        </a:solidFill>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3</m:t>
                        </m:r>
                      </m:den>
                    </m:f>
                    <m:r>
                      <a:rPr lang="en-US" sz="2000" i="1">
                        <a:solidFill>
                          <a:srgbClr val="0070C0"/>
                        </a:solidFill>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2</m:t>
                        </m:r>
                      </m:den>
                    </m:f>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       </m:t>
                    </m:r>
                    <m:r>
                      <a:rPr lang="en-US" sz="2000" i="1">
                        <a:solidFill>
                          <a:srgbClr val="0070C0"/>
                        </a:solidFill>
                        <a:latin typeface="Cambria Math" panose="02040503050406030204" pitchFamily="18" charset="0"/>
                      </a:rPr>
                      <m:t>1×</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3</m:t>
                        </m:r>
                      </m:den>
                    </m:f>
                    <m:r>
                      <a:rPr lang="en-US" sz="2000" i="1">
                        <a:solidFill>
                          <a:srgbClr val="0070C0"/>
                        </a:solidFill>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2</m:t>
                        </m:r>
                      </m:den>
                    </m:f>
                  </m:oMath>
                </a14:m>
                <a:r>
                  <a:rPr lang="en-US" sz="2000" dirty="0">
                    <a:solidFill>
                      <a:srgbClr val="0070C0"/>
                    </a:solidFill>
                  </a:rPr>
                  <a:t> </a:t>
                </a:r>
              </a:p>
              <a:p>
                <a14:m>
                  <m:oMath xmlns:m="http://schemas.openxmlformats.org/officeDocument/2006/math">
                    <m:r>
                      <a:rPr lang="en-US" sz="2000" b="0" i="1" smtClean="0">
                        <a:solidFill>
                          <a:srgbClr val="0070C0"/>
                        </a:solidFill>
                        <a:latin typeface="Cambria Math" panose="02040503050406030204" pitchFamily="18" charset="0"/>
                      </a:rPr>
                      <m:t>           </m:t>
                    </m:r>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       </m:t>
                    </m:r>
                    <m:r>
                      <a:rPr lang="en-US" sz="2000" i="1">
                        <a:solidFill>
                          <a:srgbClr val="0070C0"/>
                        </a:solidFill>
                        <a:latin typeface="Cambria Math" panose="02040503050406030204" pitchFamily="18" charset="0"/>
                      </a:rPr>
                      <m:t>1×</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2</m:t>
                        </m:r>
                      </m:num>
                      <m:den>
                        <m:r>
                          <a:rPr lang="en-US" sz="2000" i="1">
                            <a:solidFill>
                              <a:srgbClr val="0070C0"/>
                            </a:solidFill>
                            <a:latin typeface="Cambria Math" panose="02040503050406030204" pitchFamily="18" charset="0"/>
                          </a:rPr>
                          <m:t>3</m:t>
                        </m:r>
                      </m:den>
                    </m:f>
                    <m:r>
                      <a:rPr lang="en-US" sz="2000" i="1">
                        <a:solidFill>
                          <a:srgbClr val="0070C0"/>
                        </a:solidFill>
                        <a:latin typeface="Cambria Math" panose="02040503050406030204" pitchFamily="18" charset="0"/>
                      </a:rPr>
                      <m:t>×0+</m:t>
                    </m:r>
                    <m:r>
                      <a:rPr lang="en-US" sz="2000" b="0" i="1" smtClean="0">
                        <a:solidFill>
                          <a:srgbClr val="0070C0"/>
                        </a:solidFill>
                        <a:latin typeface="Cambria Math" panose="02040503050406030204" pitchFamily="18" charset="0"/>
                      </a:rPr>
                      <m:t>       </m:t>
                    </m:r>
                    <m:r>
                      <a:rPr lang="en-US" sz="2000" i="1">
                        <a:solidFill>
                          <a:srgbClr val="0070C0"/>
                        </a:solidFill>
                        <a:latin typeface="Cambria Math" panose="02040503050406030204" pitchFamily="18" charset="0"/>
                      </a:rPr>
                      <m:t>0×</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2</m:t>
                        </m:r>
                      </m:num>
                      <m:den>
                        <m:r>
                          <a:rPr lang="en-US" sz="2000" i="1">
                            <a:solidFill>
                              <a:srgbClr val="0070C0"/>
                            </a:solidFill>
                            <a:latin typeface="Cambria Math" panose="02040503050406030204" pitchFamily="18" charset="0"/>
                          </a:rPr>
                          <m:t>3</m:t>
                        </m:r>
                      </m:den>
                    </m:f>
                    <m:r>
                      <a:rPr lang="en-US" sz="2000" i="1">
                        <a:solidFill>
                          <a:srgbClr val="0070C0"/>
                        </a:solidFill>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2</m:t>
                        </m:r>
                      </m:den>
                    </m:f>
                    <m:r>
                      <a:rPr lang="en-US" sz="2000" i="1">
                        <a:solidFill>
                          <a:srgbClr val="0070C0"/>
                        </a:solidFill>
                        <a:latin typeface="Cambria Math" panose="02040503050406030204" pitchFamily="18" charset="0"/>
                      </a:rPr>
                      <m:t>+(−1)×</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2</m:t>
                        </m:r>
                      </m:num>
                      <m:den>
                        <m:r>
                          <a:rPr lang="en-US" sz="2000" i="1">
                            <a:solidFill>
                              <a:srgbClr val="0070C0"/>
                            </a:solidFill>
                            <a:latin typeface="Cambria Math" panose="02040503050406030204" pitchFamily="18" charset="0"/>
                          </a:rPr>
                          <m:t>3</m:t>
                        </m:r>
                      </m:den>
                    </m:f>
                    <m:r>
                      <a:rPr lang="en-US" sz="2000" i="1">
                        <a:solidFill>
                          <a:srgbClr val="0070C0"/>
                        </a:solidFill>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2</m:t>
                        </m:r>
                      </m:den>
                    </m:f>
                  </m:oMath>
                </a14:m>
                <a:r>
                  <a:rPr lang="en-US" sz="2000" dirty="0">
                    <a:solidFill>
                      <a:srgbClr val="0070C0"/>
                    </a:solidFill>
                  </a:rPr>
                  <a:t> </a:t>
                </a:r>
              </a:p>
              <a:p>
                <a14:m>
                  <m:oMath xmlns:m="http://schemas.openxmlformats.org/officeDocument/2006/math">
                    <m:r>
                      <a:rPr lang="en-US" sz="2000" b="0" i="1" smtClean="0">
                        <a:solidFill>
                          <a:srgbClr val="0070C0"/>
                        </a:solidFill>
                        <a:latin typeface="Cambria Math" panose="02040503050406030204" pitchFamily="18" charset="0"/>
                      </a:rPr>
                      <m:t>           </m:t>
                    </m:r>
                    <m:r>
                      <a:rPr lang="en-US" sz="2000" i="1">
                        <a:solidFill>
                          <a:srgbClr val="0070C0"/>
                        </a:solidFill>
                        <a:latin typeface="Cambria Math" panose="02040503050406030204" pitchFamily="18" charset="0"/>
                      </a:rPr>
                      <m:t>+</m:t>
                    </m:r>
                    <m:d>
                      <m:dPr>
                        <m:ctrlPr>
                          <a:rPr lang="en-US" sz="2000" i="1">
                            <a:solidFill>
                              <a:srgbClr val="0070C0"/>
                            </a:solidFill>
                            <a:latin typeface="Cambria Math" panose="02040503050406030204" pitchFamily="18" charset="0"/>
                          </a:rPr>
                        </m:ctrlPr>
                      </m:dPr>
                      <m:e>
                        <m:r>
                          <a:rPr lang="en-US" sz="2000" i="1">
                            <a:solidFill>
                              <a:srgbClr val="0070C0"/>
                            </a:solidFill>
                            <a:latin typeface="Cambria Math" panose="02040503050406030204" pitchFamily="18" charset="0"/>
                          </a:rPr>
                          <m:t>−1</m:t>
                        </m:r>
                      </m:e>
                    </m:d>
                    <m:r>
                      <a:rPr lang="en-US" sz="2000" i="1">
                        <a:solidFill>
                          <a:srgbClr val="0070C0"/>
                        </a:solidFill>
                        <a:latin typeface="Cambria Math" panose="02040503050406030204" pitchFamily="18" charset="0"/>
                      </a:rPr>
                      <m:t>×0×0+</m:t>
                    </m:r>
                    <m:r>
                      <a:rPr lang="en-US" sz="2000" b="0" i="1" smtClean="0">
                        <a:solidFill>
                          <a:srgbClr val="0070C0"/>
                        </a:solidFill>
                        <a:latin typeface="Cambria Math" panose="02040503050406030204" pitchFamily="18" charset="0"/>
                      </a:rPr>
                      <m:t>      </m:t>
                    </m:r>
                    <m:r>
                      <a:rPr lang="en-US" sz="2000" i="1">
                        <a:solidFill>
                          <a:srgbClr val="0070C0"/>
                        </a:solidFill>
                        <a:latin typeface="Cambria Math" panose="02040503050406030204" pitchFamily="18" charset="0"/>
                      </a:rPr>
                      <m:t>1×0×</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2</m:t>
                        </m:r>
                      </m:den>
                    </m:f>
                    <m:r>
                      <a:rPr lang="en-US" sz="2000" i="1">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       </m:t>
                    </m:r>
                    <m:r>
                      <a:rPr lang="en-US" sz="2000" i="1">
                        <a:solidFill>
                          <a:srgbClr val="0070C0"/>
                        </a:solidFill>
                        <a:latin typeface="Cambria Math" panose="02040503050406030204" pitchFamily="18" charset="0"/>
                      </a:rPr>
                      <m:t>0×0×</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2</m:t>
                        </m:r>
                      </m:den>
                    </m:f>
                    <m:r>
                      <a:rPr lang="en-US" sz="2000" i="1">
                        <a:solidFill>
                          <a:srgbClr val="0070C0"/>
                        </a:solidFill>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3</m:t>
                        </m:r>
                      </m:den>
                    </m:f>
                  </m:oMath>
                </a14:m>
                <a:r>
                  <a:rPr lang="en-US" sz="2000" dirty="0">
                    <a:solidFill>
                      <a:srgbClr val="0070C0"/>
                    </a:solidFill>
                  </a:rPr>
                  <a:t> </a:t>
                </a:r>
              </a:p>
            </p:txBody>
          </p:sp>
        </mc:Choice>
        <mc:Fallback xmlns="">
          <p:sp>
            <p:nvSpPr>
              <p:cNvPr id="11" name="TextBox 10">
                <a:extLst>
                  <a:ext uri="{FF2B5EF4-FFF2-40B4-BE49-F238E27FC236}">
                    <a16:creationId xmlns:a16="http://schemas.microsoft.com/office/drawing/2014/main" id="{72EF53CB-9510-4C84-A3D9-54F600800AF9}"/>
                  </a:ext>
                </a:extLst>
              </p:cNvPr>
              <p:cNvSpPr txBox="1">
                <a:spLocks noRot="1" noChangeAspect="1" noMove="1" noResize="1" noEditPoints="1" noAdjustHandles="1" noChangeArrowheads="1" noChangeShapeType="1" noTextEdit="1"/>
              </p:cNvSpPr>
              <p:nvPr/>
            </p:nvSpPr>
            <p:spPr>
              <a:xfrm>
                <a:off x="4501389" y="2652130"/>
                <a:ext cx="6702044" cy="140160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8877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Given the strategies or actions of all players but player </a:t>
                </a:r>
                <a14:m>
                  <m:oMath xmlns:m="http://schemas.openxmlformats.org/officeDocument/2006/math">
                    <m:r>
                      <a:rPr lang="en-US" b="0" i="1" smtClean="0">
                        <a:latin typeface="Cambria Math" panose="02040503050406030204" pitchFamily="18" charset="0"/>
                      </a:rPr>
                      <m:t>𝑖</m:t>
                    </m:r>
                  </m:oMath>
                </a14:m>
                <a:r>
                  <a:rPr lang="en-US" dirty="0"/>
                  <a:t> (denoted as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𝐬</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𝐚</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Player </a:t>
                </a:r>
                <a14:m>
                  <m:oMath xmlns:m="http://schemas.openxmlformats.org/officeDocument/2006/math">
                    <m:r>
                      <a:rPr lang="en-US" i="1" dirty="0" smtClean="0">
                        <a:latin typeface="Cambria Math" panose="02040503050406030204" pitchFamily="18" charset="0"/>
                      </a:rPr>
                      <m:t>𝑖</m:t>
                    </m:r>
                  </m:oMath>
                </a14:m>
                <a:r>
                  <a:rPr lang="en-US" dirty="0"/>
                  <a:t>’s best response to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𝐬</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𝐚</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is the set of actions or strategies of player </a:t>
                </a:r>
                <a14:m>
                  <m:oMath xmlns:m="http://schemas.openxmlformats.org/officeDocument/2006/math">
                    <m:r>
                      <a:rPr lang="en-US" b="0" i="1" smtClean="0">
                        <a:latin typeface="Cambria Math" panose="02040503050406030204" pitchFamily="18" charset="0"/>
                      </a:rPr>
                      <m:t>𝑖</m:t>
                    </m:r>
                  </m:oMath>
                </a14:m>
                <a:r>
                  <a:rPr lang="en-US" dirty="0"/>
                  <a:t> that can lead to the highest expected utility for player </a:t>
                </a:r>
                <a14:m>
                  <m:oMath xmlns:m="http://schemas.openxmlformats.org/officeDocument/2006/math">
                    <m:r>
                      <a:rPr lang="en-US" b="0" i="1" smtClean="0">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10" name="TextBox 9"/>
          <p:cNvSpPr txBox="1"/>
          <p:nvPr/>
        </p:nvSpPr>
        <p:spPr>
          <a:xfrm>
            <a:off x="552099" y="3013501"/>
            <a:ext cx="10880672" cy="461665"/>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a:t>
            </a:r>
          </a:p>
        </p:txBody>
      </p:sp>
      <p:sp>
        <p:nvSpPr>
          <p:cNvPr id="11" name="TextBox 10"/>
          <p:cNvSpPr txBox="1"/>
          <p:nvPr/>
        </p:nvSpPr>
        <p:spPr>
          <a:xfrm>
            <a:off x="552100" y="3847034"/>
            <a:ext cx="8824656" cy="830997"/>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17</a:t>
            </a:fld>
            <a:endParaRPr lang="en-US" dirty="0"/>
          </a:p>
        </p:txBody>
      </p:sp>
      <p:graphicFrame>
        <p:nvGraphicFramePr>
          <p:cNvPr id="15" name="Table 14">
            <a:extLst>
              <a:ext uri="{FF2B5EF4-FFF2-40B4-BE49-F238E27FC236}">
                <a16:creationId xmlns:a16="http://schemas.microsoft.com/office/drawing/2014/main" id="{EBC13E90-9A95-431E-8C18-CABC665E736D}"/>
              </a:ext>
            </a:extLst>
          </p:cNvPr>
          <p:cNvGraphicFramePr>
            <a:graphicFrameLocks noGrp="1"/>
          </p:cNvGraphicFramePr>
          <p:nvPr>
            <p:extLst>
              <p:ext uri="{D42A27DB-BD31-4B8C-83A1-F6EECF244321}">
                <p14:modId xmlns:p14="http://schemas.microsoft.com/office/powerpoint/2010/main" val="1334226483"/>
              </p:ext>
            </p:extLst>
          </p:nvPr>
        </p:nvGraphicFramePr>
        <p:xfrm>
          <a:off x="3909690" y="5171275"/>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nchor="ctr"/>
                </a:tc>
                <a:tc>
                  <a:txBody>
                    <a:bodyPr/>
                    <a:lstStyle/>
                    <a:p>
                      <a:pPr algn="ctr"/>
                      <a:r>
                        <a:rPr lang="en-US" sz="1800" dirty="0"/>
                        <a:t>Cooperate</a:t>
                      </a:r>
                    </a:p>
                  </a:txBody>
                  <a:tcPr anchor="ctr"/>
                </a:tc>
                <a:tc>
                  <a:txBody>
                    <a:bodyPr/>
                    <a:lstStyle/>
                    <a:p>
                      <a:pPr algn="ctr"/>
                      <a:r>
                        <a:rPr lang="en-US" sz="1800" dirty="0"/>
                        <a:t>Defect</a:t>
                      </a:r>
                    </a:p>
                  </a:txBody>
                  <a:tcPr anchor="ctr"/>
                </a:tc>
                <a:extLst>
                  <a:ext uri="{0D108BD9-81ED-4DB2-BD59-A6C34878D82A}">
                    <a16:rowId xmlns:a16="http://schemas.microsoft.com/office/drawing/2014/main" val="10000"/>
                  </a:ext>
                </a:extLst>
              </a:tr>
              <a:tr h="540247">
                <a:tc>
                  <a:txBody>
                    <a:bodyPr/>
                    <a:lstStyle/>
                    <a:p>
                      <a:pPr algn="ctr"/>
                      <a:r>
                        <a:rPr lang="en-US" sz="1800" dirty="0"/>
                        <a:t>Cooperate</a:t>
                      </a:r>
                    </a:p>
                  </a:txBody>
                  <a:tcPr anchor="ctr"/>
                </a:tc>
                <a:tc>
                  <a:txBody>
                    <a:bodyPr/>
                    <a:lstStyle/>
                    <a:p>
                      <a:pPr algn="ctr"/>
                      <a:r>
                        <a:rPr lang="en-US" sz="1800" dirty="0"/>
                        <a:t>-1,-1</a:t>
                      </a:r>
                    </a:p>
                  </a:txBody>
                  <a:tcPr anchor="ctr"/>
                </a:tc>
                <a:tc>
                  <a:txBody>
                    <a:bodyPr/>
                    <a:lstStyle/>
                    <a:p>
                      <a:pPr algn="ctr"/>
                      <a:r>
                        <a:rPr lang="en-US" sz="1800" dirty="0"/>
                        <a:t>-3,0</a:t>
                      </a:r>
                    </a:p>
                  </a:txBody>
                  <a:tcPr anchor="ctr"/>
                </a:tc>
                <a:extLst>
                  <a:ext uri="{0D108BD9-81ED-4DB2-BD59-A6C34878D82A}">
                    <a16:rowId xmlns:a16="http://schemas.microsoft.com/office/drawing/2014/main" val="10001"/>
                  </a:ext>
                </a:extLst>
              </a:tr>
              <a:tr h="540247">
                <a:tc>
                  <a:txBody>
                    <a:bodyPr/>
                    <a:lstStyle/>
                    <a:p>
                      <a:pPr algn="ctr"/>
                      <a:r>
                        <a:rPr lang="en-US" sz="1800" dirty="0"/>
                        <a:t>Defect</a:t>
                      </a:r>
                    </a:p>
                  </a:txBody>
                  <a:tcPr anchor="ctr"/>
                </a:tc>
                <a:tc>
                  <a:txBody>
                    <a:bodyPr/>
                    <a:lstStyle/>
                    <a:p>
                      <a:pPr algn="ctr"/>
                      <a:r>
                        <a:rPr lang="en-US" sz="1800" dirty="0"/>
                        <a:t>0,-3</a:t>
                      </a:r>
                    </a:p>
                  </a:txBody>
                  <a:tcPr anchor="ctr"/>
                </a:tc>
                <a:tc>
                  <a:txBody>
                    <a:bodyPr/>
                    <a:lstStyle/>
                    <a:p>
                      <a:pPr algn="ctr"/>
                      <a:r>
                        <a:rPr lang="en-US" sz="1800" dirty="0"/>
                        <a:t>-2,-2</a:t>
                      </a:r>
                    </a:p>
                  </a:txBody>
                  <a:tcPr anchor="ctr"/>
                </a:tc>
                <a:extLst>
                  <a:ext uri="{0D108BD9-81ED-4DB2-BD59-A6C34878D82A}">
                    <a16:rowId xmlns:a16="http://schemas.microsoft.com/office/drawing/2014/main" val="10002"/>
                  </a:ext>
                </a:extLst>
              </a:tr>
            </a:tbl>
          </a:graphicData>
        </a:graphic>
      </p:graphicFrame>
      <p:sp>
        <p:nvSpPr>
          <p:cNvPr id="16" name="TextBox 15">
            <a:extLst>
              <a:ext uri="{FF2B5EF4-FFF2-40B4-BE49-F238E27FC236}">
                <a16:creationId xmlns:a16="http://schemas.microsoft.com/office/drawing/2014/main" id="{FC0C728C-A76B-4AFE-81C1-EF2D76ED68B3}"/>
              </a:ext>
            </a:extLst>
          </p:cNvPr>
          <p:cNvSpPr txBox="1"/>
          <p:nvPr/>
        </p:nvSpPr>
        <p:spPr>
          <a:xfrm>
            <a:off x="5426954" y="4709538"/>
            <a:ext cx="1644981" cy="400110"/>
          </a:xfrm>
          <a:prstGeom prst="rect">
            <a:avLst/>
          </a:prstGeom>
          <a:noFill/>
        </p:spPr>
        <p:txBody>
          <a:bodyPr wrap="square" rtlCol="0">
            <a:spAutoFit/>
          </a:bodyPr>
          <a:lstStyle/>
          <a:p>
            <a:r>
              <a:rPr lang="en-US" sz="2000" dirty="0"/>
              <a:t>Player 2</a:t>
            </a:r>
          </a:p>
        </p:txBody>
      </p:sp>
      <p:sp>
        <p:nvSpPr>
          <p:cNvPr id="17" name="TextBox 16">
            <a:extLst>
              <a:ext uri="{FF2B5EF4-FFF2-40B4-BE49-F238E27FC236}">
                <a16:creationId xmlns:a16="http://schemas.microsoft.com/office/drawing/2014/main" id="{F8BF673F-4719-4309-83A2-FCFB8BCC8F76}"/>
              </a:ext>
            </a:extLst>
          </p:cNvPr>
          <p:cNvSpPr txBox="1"/>
          <p:nvPr/>
        </p:nvSpPr>
        <p:spPr>
          <a:xfrm rot="16200000">
            <a:off x="2889407" y="5672474"/>
            <a:ext cx="1333401" cy="400110"/>
          </a:xfrm>
          <a:prstGeom prst="rect">
            <a:avLst/>
          </a:prstGeom>
          <a:noFill/>
        </p:spPr>
        <p:txBody>
          <a:bodyPr wrap="square" rtlCol="0">
            <a:spAutoFit/>
          </a:bodyPr>
          <a:lstStyle/>
          <a:p>
            <a:r>
              <a:rPr lang="en-US" sz="2000" dirty="0"/>
              <a:t>Player 1</a:t>
            </a:r>
          </a:p>
        </p:txBody>
      </p:sp>
    </p:spTree>
    <p:extLst>
      <p:ext uri="{BB962C8B-B14F-4D97-AF65-F5344CB8AC3E}">
        <p14:creationId xmlns:p14="http://schemas.microsoft.com/office/powerpoint/2010/main" val="40713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Given the strategies or actions of all players but player </a:t>
                </a:r>
                <a14:m>
                  <m:oMath xmlns:m="http://schemas.openxmlformats.org/officeDocument/2006/math">
                    <m:r>
                      <a:rPr lang="en-US" b="0" i="1" smtClean="0">
                        <a:latin typeface="Cambria Math" panose="02040503050406030204" pitchFamily="18" charset="0"/>
                      </a:rPr>
                      <m:t>𝑖</m:t>
                    </m:r>
                  </m:oMath>
                </a14:m>
                <a:r>
                  <a:rPr lang="en-US" dirty="0"/>
                  <a:t> (denoted as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𝐬</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𝐚</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Player </a:t>
                </a:r>
                <a14:m>
                  <m:oMath xmlns:m="http://schemas.openxmlformats.org/officeDocument/2006/math">
                    <m:r>
                      <a:rPr lang="en-US" i="1" dirty="0" smtClean="0">
                        <a:latin typeface="Cambria Math" panose="02040503050406030204" pitchFamily="18" charset="0"/>
                      </a:rPr>
                      <m:t>𝑖</m:t>
                    </m:r>
                  </m:oMath>
                </a14:m>
                <a:r>
                  <a:rPr lang="en-US" dirty="0"/>
                  <a:t>’s best response to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𝐬</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𝐚</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is the set of actions or strategies of player </a:t>
                </a:r>
                <a14:m>
                  <m:oMath xmlns:m="http://schemas.openxmlformats.org/officeDocument/2006/math">
                    <m:r>
                      <a:rPr lang="en-US" b="0" i="1" smtClean="0">
                        <a:latin typeface="Cambria Math" panose="02040503050406030204" pitchFamily="18" charset="0"/>
                      </a:rPr>
                      <m:t>𝑖</m:t>
                    </m:r>
                  </m:oMath>
                </a14:m>
                <a:r>
                  <a:rPr lang="en-US" dirty="0"/>
                  <a:t> that can lead to the highest expected utility for player </a:t>
                </a:r>
                <a14:m>
                  <m:oMath xmlns:m="http://schemas.openxmlformats.org/officeDocument/2006/math">
                    <m:r>
                      <a:rPr lang="en-US" b="0" i="1" smtClean="0">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10" name="TextBox 9"/>
          <p:cNvSpPr txBox="1"/>
          <p:nvPr/>
        </p:nvSpPr>
        <p:spPr>
          <a:xfrm>
            <a:off x="552099" y="3013501"/>
            <a:ext cx="10880672" cy="830997"/>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a:t>
            </a:r>
          </a:p>
          <a:p>
            <a:r>
              <a:rPr lang="en-US" sz="2400" dirty="0">
                <a:solidFill>
                  <a:schemeClr val="tx2"/>
                </a:solidFill>
              </a:rPr>
              <a:t>	</a:t>
            </a:r>
            <a:r>
              <a:rPr lang="en-US" sz="2400" dirty="0">
                <a:solidFill>
                  <a:srgbClr val="C00000"/>
                </a:solidFill>
              </a:rPr>
              <a:t>Paper</a:t>
            </a:r>
          </a:p>
        </p:txBody>
      </p:sp>
      <p:sp>
        <p:nvSpPr>
          <p:cNvPr id="11" name="TextBox 10"/>
          <p:cNvSpPr txBox="1"/>
          <p:nvPr/>
        </p:nvSpPr>
        <p:spPr>
          <a:xfrm>
            <a:off x="552100" y="3847034"/>
            <a:ext cx="8946576" cy="830997"/>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	</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18</a:t>
            </a:fld>
            <a:endParaRPr lang="en-US" dirty="0"/>
          </a:p>
        </p:txBody>
      </p:sp>
      <p:graphicFrame>
        <p:nvGraphicFramePr>
          <p:cNvPr id="15" name="Table 14">
            <a:extLst>
              <a:ext uri="{FF2B5EF4-FFF2-40B4-BE49-F238E27FC236}">
                <a16:creationId xmlns:a16="http://schemas.microsoft.com/office/drawing/2014/main" id="{EBC13E90-9A95-431E-8C18-CABC665E736D}"/>
              </a:ext>
            </a:extLst>
          </p:cNvPr>
          <p:cNvGraphicFramePr>
            <a:graphicFrameLocks noGrp="1"/>
          </p:cNvGraphicFramePr>
          <p:nvPr/>
        </p:nvGraphicFramePr>
        <p:xfrm>
          <a:off x="3909690" y="5171275"/>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nchor="ctr"/>
                </a:tc>
                <a:tc>
                  <a:txBody>
                    <a:bodyPr/>
                    <a:lstStyle/>
                    <a:p>
                      <a:pPr algn="ctr"/>
                      <a:r>
                        <a:rPr lang="en-US" sz="1800" dirty="0"/>
                        <a:t>Cooperate</a:t>
                      </a:r>
                    </a:p>
                  </a:txBody>
                  <a:tcPr anchor="ctr"/>
                </a:tc>
                <a:tc>
                  <a:txBody>
                    <a:bodyPr/>
                    <a:lstStyle/>
                    <a:p>
                      <a:pPr algn="ctr"/>
                      <a:r>
                        <a:rPr lang="en-US" sz="1800" dirty="0"/>
                        <a:t>Defect</a:t>
                      </a:r>
                    </a:p>
                  </a:txBody>
                  <a:tcPr anchor="ctr"/>
                </a:tc>
                <a:extLst>
                  <a:ext uri="{0D108BD9-81ED-4DB2-BD59-A6C34878D82A}">
                    <a16:rowId xmlns:a16="http://schemas.microsoft.com/office/drawing/2014/main" val="10000"/>
                  </a:ext>
                </a:extLst>
              </a:tr>
              <a:tr h="540247">
                <a:tc>
                  <a:txBody>
                    <a:bodyPr/>
                    <a:lstStyle/>
                    <a:p>
                      <a:pPr algn="ctr"/>
                      <a:r>
                        <a:rPr lang="en-US" sz="1800" dirty="0"/>
                        <a:t>Cooperate</a:t>
                      </a:r>
                    </a:p>
                  </a:txBody>
                  <a:tcPr anchor="ctr"/>
                </a:tc>
                <a:tc>
                  <a:txBody>
                    <a:bodyPr/>
                    <a:lstStyle/>
                    <a:p>
                      <a:pPr algn="ctr"/>
                      <a:r>
                        <a:rPr lang="en-US" sz="1800" dirty="0"/>
                        <a:t>-1,-1</a:t>
                      </a:r>
                    </a:p>
                  </a:txBody>
                  <a:tcPr anchor="ctr"/>
                </a:tc>
                <a:tc>
                  <a:txBody>
                    <a:bodyPr/>
                    <a:lstStyle/>
                    <a:p>
                      <a:pPr algn="ctr"/>
                      <a:r>
                        <a:rPr lang="en-US" sz="1800" dirty="0"/>
                        <a:t>-3,0</a:t>
                      </a:r>
                    </a:p>
                  </a:txBody>
                  <a:tcPr anchor="ctr"/>
                </a:tc>
                <a:extLst>
                  <a:ext uri="{0D108BD9-81ED-4DB2-BD59-A6C34878D82A}">
                    <a16:rowId xmlns:a16="http://schemas.microsoft.com/office/drawing/2014/main" val="10001"/>
                  </a:ext>
                </a:extLst>
              </a:tr>
              <a:tr h="540247">
                <a:tc>
                  <a:txBody>
                    <a:bodyPr/>
                    <a:lstStyle/>
                    <a:p>
                      <a:pPr algn="ctr"/>
                      <a:r>
                        <a:rPr lang="en-US" sz="1800" dirty="0"/>
                        <a:t>Defect</a:t>
                      </a:r>
                    </a:p>
                  </a:txBody>
                  <a:tcPr anchor="ctr"/>
                </a:tc>
                <a:tc>
                  <a:txBody>
                    <a:bodyPr/>
                    <a:lstStyle/>
                    <a:p>
                      <a:pPr algn="ctr"/>
                      <a:r>
                        <a:rPr lang="en-US" sz="1800" dirty="0"/>
                        <a:t>0,-3</a:t>
                      </a:r>
                    </a:p>
                  </a:txBody>
                  <a:tcPr anchor="ctr"/>
                </a:tc>
                <a:tc>
                  <a:txBody>
                    <a:bodyPr/>
                    <a:lstStyle/>
                    <a:p>
                      <a:pPr algn="ctr"/>
                      <a:r>
                        <a:rPr lang="en-US" sz="1800" dirty="0"/>
                        <a:t>-2,-2</a:t>
                      </a:r>
                    </a:p>
                  </a:txBody>
                  <a:tcPr anchor="ctr"/>
                </a:tc>
                <a:extLst>
                  <a:ext uri="{0D108BD9-81ED-4DB2-BD59-A6C34878D82A}">
                    <a16:rowId xmlns:a16="http://schemas.microsoft.com/office/drawing/2014/main" val="10002"/>
                  </a:ext>
                </a:extLst>
              </a:tr>
            </a:tbl>
          </a:graphicData>
        </a:graphic>
      </p:graphicFrame>
      <p:sp>
        <p:nvSpPr>
          <p:cNvPr id="16" name="TextBox 15">
            <a:extLst>
              <a:ext uri="{FF2B5EF4-FFF2-40B4-BE49-F238E27FC236}">
                <a16:creationId xmlns:a16="http://schemas.microsoft.com/office/drawing/2014/main" id="{FC0C728C-A76B-4AFE-81C1-EF2D76ED68B3}"/>
              </a:ext>
            </a:extLst>
          </p:cNvPr>
          <p:cNvSpPr txBox="1"/>
          <p:nvPr/>
        </p:nvSpPr>
        <p:spPr>
          <a:xfrm>
            <a:off x="5426954" y="4709538"/>
            <a:ext cx="1644981" cy="400110"/>
          </a:xfrm>
          <a:prstGeom prst="rect">
            <a:avLst/>
          </a:prstGeom>
          <a:noFill/>
        </p:spPr>
        <p:txBody>
          <a:bodyPr wrap="square" rtlCol="0">
            <a:spAutoFit/>
          </a:bodyPr>
          <a:lstStyle/>
          <a:p>
            <a:r>
              <a:rPr lang="en-US" sz="2000" dirty="0"/>
              <a:t>Player 2</a:t>
            </a:r>
          </a:p>
        </p:txBody>
      </p:sp>
      <p:sp>
        <p:nvSpPr>
          <p:cNvPr id="17" name="TextBox 16">
            <a:extLst>
              <a:ext uri="{FF2B5EF4-FFF2-40B4-BE49-F238E27FC236}">
                <a16:creationId xmlns:a16="http://schemas.microsoft.com/office/drawing/2014/main" id="{F8BF673F-4719-4309-83A2-FCFB8BCC8F76}"/>
              </a:ext>
            </a:extLst>
          </p:cNvPr>
          <p:cNvSpPr txBox="1"/>
          <p:nvPr/>
        </p:nvSpPr>
        <p:spPr>
          <a:xfrm rot="16200000">
            <a:off x="2889407" y="5672474"/>
            <a:ext cx="1333401" cy="400110"/>
          </a:xfrm>
          <a:prstGeom prst="rect">
            <a:avLst/>
          </a:prstGeom>
          <a:noFill/>
        </p:spPr>
        <p:txBody>
          <a:bodyPr wrap="square" rtlCol="0">
            <a:spAutoFit/>
          </a:bodyPr>
          <a:lstStyle/>
          <a:p>
            <a:r>
              <a:rPr lang="en-US" sz="2000" dirty="0"/>
              <a:t>Player 1</a:t>
            </a:r>
          </a:p>
        </p:txBody>
      </p:sp>
      <p:sp>
        <p:nvSpPr>
          <p:cNvPr id="12" name="TextBox 11">
            <a:extLst>
              <a:ext uri="{FF2B5EF4-FFF2-40B4-BE49-F238E27FC236}">
                <a16:creationId xmlns:a16="http://schemas.microsoft.com/office/drawing/2014/main" id="{5006481E-D367-4DE0-B1D6-7B1C8C56CB0B}"/>
              </a:ext>
            </a:extLst>
          </p:cNvPr>
          <p:cNvSpPr txBox="1"/>
          <p:nvPr/>
        </p:nvSpPr>
        <p:spPr>
          <a:xfrm>
            <a:off x="9554093" y="3844498"/>
            <a:ext cx="1931261" cy="461665"/>
          </a:xfrm>
          <a:prstGeom prst="rect">
            <a:avLst/>
          </a:prstGeom>
          <a:noFill/>
        </p:spPr>
        <p:txBody>
          <a:bodyPr wrap="square">
            <a:spAutoFit/>
          </a:bodyPr>
          <a:lstStyle/>
          <a:p>
            <a:r>
              <a:rPr lang="en-US" sz="2400" dirty="0">
                <a:solidFill>
                  <a:srgbClr val="C00000"/>
                </a:solidFill>
              </a:rPr>
              <a:t>Defect</a:t>
            </a:r>
            <a:endParaRPr lang="en-US" sz="2400" dirty="0"/>
          </a:p>
        </p:txBody>
      </p:sp>
      <p:sp>
        <p:nvSpPr>
          <p:cNvPr id="13" name="TextBox 12">
            <a:extLst>
              <a:ext uri="{FF2B5EF4-FFF2-40B4-BE49-F238E27FC236}">
                <a16:creationId xmlns:a16="http://schemas.microsoft.com/office/drawing/2014/main" id="{3A80D54A-AA95-4E32-A997-4C620ABFFA4B}"/>
              </a:ext>
            </a:extLst>
          </p:cNvPr>
          <p:cNvSpPr txBox="1"/>
          <p:nvPr/>
        </p:nvSpPr>
        <p:spPr>
          <a:xfrm>
            <a:off x="6503322" y="4216366"/>
            <a:ext cx="2773682" cy="461665"/>
          </a:xfrm>
          <a:prstGeom prst="rect">
            <a:avLst/>
          </a:prstGeom>
          <a:noFill/>
        </p:spPr>
        <p:txBody>
          <a:bodyPr wrap="square">
            <a:spAutoFit/>
          </a:bodyPr>
          <a:lstStyle/>
          <a:p>
            <a:r>
              <a:rPr lang="en-US" sz="2400" dirty="0">
                <a:solidFill>
                  <a:srgbClr val="C00000"/>
                </a:solidFill>
              </a:rPr>
              <a:t>Defect</a:t>
            </a:r>
            <a:endParaRPr lang="en-US" sz="2400" dirty="0"/>
          </a:p>
        </p:txBody>
      </p:sp>
    </p:spTree>
    <p:extLst>
      <p:ext uri="{BB962C8B-B14F-4D97-AF65-F5344CB8AC3E}">
        <p14:creationId xmlns:p14="http://schemas.microsoft.com/office/powerpoint/2010/main" val="264685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Given the strategies or actions of all players but player </a:t>
                </a:r>
                <a14:m>
                  <m:oMath xmlns:m="http://schemas.openxmlformats.org/officeDocument/2006/math">
                    <m:r>
                      <a:rPr lang="en-US" b="0" i="1" smtClean="0">
                        <a:latin typeface="Cambria Math" panose="02040503050406030204" pitchFamily="18" charset="0"/>
                      </a:rPr>
                      <m:t>𝑖</m:t>
                    </m:r>
                  </m:oMath>
                </a14:m>
                <a:r>
                  <a:rPr lang="en-US" dirty="0"/>
                  <a:t> (denoted as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𝐬</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𝐚</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Player </a:t>
                </a:r>
                <a14:m>
                  <m:oMath xmlns:m="http://schemas.openxmlformats.org/officeDocument/2006/math">
                    <m:r>
                      <a:rPr lang="en-US" i="1" dirty="0" smtClean="0">
                        <a:latin typeface="Cambria Math" panose="02040503050406030204" pitchFamily="18" charset="0"/>
                      </a:rPr>
                      <m:t>𝑖</m:t>
                    </m:r>
                  </m:oMath>
                </a14:m>
                <a:r>
                  <a:rPr lang="en-US" dirty="0"/>
                  <a:t>’s best response to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𝐬</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𝐚</m:t>
                        </m:r>
                      </m:e>
                      <m:sub>
                        <m:r>
                          <a:rPr lang="en-US" b="0" i="1" smtClean="0">
                            <a:latin typeface="Cambria Math" panose="02040503050406030204" pitchFamily="18" charset="0"/>
                          </a:rPr>
                          <m:t>−</m:t>
                        </m:r>
                        <m:r>
                          <a:rPr lang="en-US" b="0" i="1" smtClean="0">
                            <a:latin typeface="Cambria Math" panose="02040503050406030204" pitchFamily="18" charset="0"/>
                          </a:rPr>
                          <m:t>𝑖</m:t>
                        </m:r>
                      </m:sub>
                    </m:sSub>
                  </m:oMath>
                </a14:m>
                <a:r>
                  <a:rPr lang="en-US" dirty="0"/>
                  <a:t> is the set of actions or strategies of player </a:t>
                </a:r>
                <a14:m>
                  <m:oMath xmlns:m="http://schemas.openxmlformats.org/officeDocument/2006/math">
                    <m:r>
                      <a:rPr lang="en-US" b="0" i="1" smtClean="0">
                        <a:latin typeface="Cambria Math" panose="02040503050406030204" pitchFamily="18" charset="0"/>
                      </a:rPr>
                      <m:t>𝑖</m:t>
                    </m:r>
                  </m:oMath>
                </a14:m>
                <a:r>
                  <a:rPr lang="en-US" dirty="0"/>
                  <a:t> that can lead to the highest expected utility for player </a:t>
                </a:r>
                <a14:m>
                  <m:oMath xmlns:m="http://schemas.openxmlformats.org/officeDocument/2006/math">
                    <m:r>
                      <a:rPr lang="en-US" b="0" i="1" smtClean="0">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12648" y="3213675"/>
                <a:ext cx="10515600" cy="737189"/>
              </a:xfrm>
              <a:prstGeom prst="rect">
                <a:avLst/>
              </a:prstGeom>
            </p:spPr>
            <p:txBody>
              <a:bodyPr wrap="square">
                <a:spAutoFit/>
              </a:bodyPr>
              <a:lstStyle/>
              <a:p>
                <a:r>
                  <a:rPr lang="en-US" sz="2800" dirty="0">
                    <a:solidFill>
                      <a:schemeClr val="tx2"/>
                    </a:solidFill>
                  </a:rPr>
                  <a:t>What is Alex’s best response to Berry’s mixed strategy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d>
                      <m:dPr>
                        <m:ctrlPr>
                          <a:rPr lang="en-US" sz="2800" i="1" dirty="0">
                            <a:solidFill>
                              <a:schemeClr val="tx2"/>
                            </a:solidFill>
                            <a:latin typeface="Cambria Math" panose="02040503050406030204" pitchFamily="18" charset="0"/>
                          </a:rPr>
                        </m:ctrlPr>
                      </m:dPr>
                      <m:e>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r>
                          <a:rPr lang="en-US" sz="2800" i="1" dirty="0">
                            <a:solidFill>
                              <a:schemeClr val="tx2"/>
                            </a:solidFill>
                            <a:latin typeface="Cambria Math" panose="02040503050406030204" pitchFamily="18" charset="0"/>
                          </a:rPr>
                          <m:t>,</m:t>
                        </m:r>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e>
                    </m:d>
                  </m:oMath>
                </a14:m>
                <a:r>
                  <a:rPr lang="en-US" sz="2800" dirty="0">
                    <a:solidFill>
                      <a:schemeClr val="tx2"/>
                    </a:solidFill>
                  </a:rPr>
                  <a:t>?</a:t>
                </a:r>
              </a:p>
            </p:txBody>
          </p:sp>
        </mc:Choice>
        <mc:Fallback xmlns="">
          <p:sp>
            <p:nvSpPr>
              <p:cNvPr id="7" name="Rectangle 6"/>
              <p:cNvSpPr>
                <a:spLocks noRot="1" noChangeAspect="1" noMove="1" noResize="1" noEditPoints="1" noAdjustHandles="1" noChangeArrowheads="1" noChangeShapeType="1" noTextEdit="1"/>
              </p:cNvSpPr>
              <p:nvPr/>
            </p:nvSpPr>
            <p:spPr>
              <a:xfrm>
                <a:off x="612648" y="3213675"/>
                <a:ext cx="10515600" cy="737189"/>
              </a:xfrm>
              <a:prstGeom prst="rect">
                <a:avLst/>
              </a:prstGeom>
              <a:blipFill>
                <a:blip r:embed="rId3"/>
                <a:stretch>
                  <a:fillRect l="-1217" b="-9091"/>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19</a:t>
            </a:fld>
            <a:endParaRPr lang="en-US" dirty="0"/>
          </a:p>
        </p:txBody>
      </p:sp>
      <p:graphicFrame>
        <p:nvGraphicFramePr>
          <p:cNvPr id="12" name="Table 11">
            <a:extLst>
              <a:ext uri="{FF2B5EF4-FFF2-40B4-BE49-F238E27FC236}">
                <a16:creationId xmlns:a16="http://schemas.microsoft.com/office/drawing/2014/main" id="{1A2CC84B-FAE3-4928-8A68-224E5A2CD3CA}"/>
              </a:ext>
            </a:extLst>
          </p:cNvPr>
          <p:cNvGraphicFramePr>
            <a:graphicFrameLocks noGrp="1"/>
          </p:cNvGraphicFramePr>
          <p:nvPr>
            <p:extLst>
              <p:ext uri="{D42A27DB-BD31-4B8C-83A1-F6EECF244321}">
                <p14:modId xmlns:p14="http://schemas.microsoft.com/office/powerpoint/2010/main" val="3142806855"/>
              </p:ext>
            </p:extLst>
          </p:nvPr>
        </p:nvGraphicFramePr>
        <p:xfrm>
          <a:off x="7142466" y="5051037"/>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88843CA-B1C3-4597-B66F-421C7FB3A074}"/>
              </a:ext>
            </a:extLst>
          </p:cNvPr>
          <p:cNvSpPr txBox="1"/>
          <p:nvPr/>
        </p:nvSpPr>
        <p:spPr>
          <a:xfrm>
            <a:off x="9809384" y="4231572"/>
            <a:ext cx="1376246"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F0FBADF7-6B00-4B6B-BE0E-C6FC9FC5F91B}"/>
              </a:ext>
            </a:extLst>
          </p:cNvPr>
          <p:cNvSpPr txBox="1"/>
          <p:nvPr/>
        </p:nvSpPr>
        <p:spPr>
          <a:xfrm rot="16200000">
            <a:off x="5464422" y="5750848"/>
            <a:ext cx="1480858" cy="461665"/>
          </a:xfrm>
          <a:prstGeom prst="rect">
            <a:avLst/>
          </a:prstGeom>
          <a:noFill/>
        </p:spPr>
        <p:txBody>
          <a:bodyPr wrap="square" rtlCol="0">
            <a:spAutoFit/>
          </a:bodyPr>
          <a:lstStyle/>
          <a:p>
            <a:pPr algn="ctr"/>
            <a:r>
              <a:rPr lang="en-US" sz="2400" dirty="0"/>
              <a:t>Alex</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2711C3E-82F1-48ED-8729-61F7E85B8C0A}"/>
                  </a:ext>
                </a:extLst>
              </p14:cNvPr>
              <p14:cNvContentPartPr/>
              <p14:nvPr/>
            </p14:nvContentPartPr>
            <p14:xfrm>
              <a:off x="375480" y="3873240"/>
              <a:ext cx="10938600" cy="2728080"/>
            </p14:xfrm>
          </p:contentPart>
        </mc:Choice>
        <mc:Fallback xmlns="">
          <p:pic>
            <p:nvPicPr>
              <p:cNvPr id="4" name="Ink 3">
                <a:extLst>
                  <a:ext uri="{FF2B5EF4-FFF2-40B4-BE49-F238E27FC236}">
                    <a16:creationId xmlns:a16="http://schemas.microsoft.com/office/drawing/2014/main" id="{82711C3E-82F1-48ED-8729-61F7E85B8C0A}"/>
                  </a:ext>
                </a:extLst>
              </p:cNvPr>
              <p:cNvPicPr/>
              <p:nvPr/>
            </p:nvPicPr>
            <p:blipFill>
              <a:blip r:embed="rId5"/>
              <a:stretch>
                <a:fillRect/>
              </a:stretch>
            </p:blipFill>
            <p:spPr>
              <a:xfrm>
                <a:off x="366120" y="3863880"/>
                <a:ext cx="10957320" cy="2746800"/>
              </a:xfrm>
              <a:prstGeom prst="rect">
                <a:avLst/>
              </a:prstGeom>
            </p:spPr>
          </p:pic>
        </mc:Fallback>
      </mc:AlternateContent>
    </p:spTree>
    <p:extLst>
      <p:ext uri="{BB962C8B-B14F-4D97-AF65-F5344CB8AC3E}">
        <p14:creationId xmlns:p14="http://schemas.microsoft.com/office/powerpoint/2010/main" val="327039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Games to Game Theory</a:t>
            </a:r>
          </a:p>
        </p:txBody>
      </p:sp>
      <p:sp>
        <p:nvSpPr>
          <p:cNvPr id="6" name="Content Placeholder 5"/>
          <p:cNvSpPr>
            <a:spLocks noGrp="1"/>
          </p:cNvSpPr>
          <p:nvPr>
            <p:ph sz="quarter" idx="1"/>
          </p:nvPr>
        </p:nvSpPr>
        <p:spPr>
          <a:xfrm>
            <a:off x="612648" y="3001379"/>
            <a:ext cx="11174799" cy="1075457"/>
          </a:xfrm>
        </p:spPr>
        <p:txBody>
          <a:bodyPr>
            <a:noAutofit/>
          </a:bodyPr>
          <a:lstStyle/>
          <a:p>
            <a:pPr>
              <a:lnSpc>
                <a:spcPct val="120000"/>
              </a:lnSpc>
            </a:pPr>
            <a:r>
              <a:rPr lang="en-US" dirty="0"/>
              <a:t>The study of mathematical models of conflict and cooperation between intelligent decision makers</a:t>
            </a:r>
          </a:p>
          <a:p>
            <a:pPr>
              <a:lnSpc>
                <a:spcPct val="120000"/>
              </a:lnSpc>
            </a:pPr>
            <a:r>
              <a:rPr lang="en-US" dirty="0"/>
              <a:t>Used in economics, political science, </a:t>
            </a:r>
            <a:r>
              <a:rPr lang="en-US" dirty="0" err="1"/>
              <a:t>etc</a:t>
            </a:r>
            <a:endParaRPr lang="en-US" dirty="0"/>
          </a:p>
          <a:p>
            <a:pPr>
              <a:lnSpc>
                <a:spcPct val="120000"/>
              </a:lnSpc>
            </a:pPr>
            <a:endParaRPr lang="en-US"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199" y="1216957"/>
            <a:ext cx="1562408" cy="156240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3395" y="994943"/>
            <a:ext cx="2511786" cy="1900585"/>
          </a:xfrm>
          <a:prstGeom prst="rect">
            <a:avLst/>
          </a:prstGeom>
        </p:spPr>
      </p:pic>
      <p:pic>
        <p:nvPicPr>
          <p:cNvPr id="17" name="Picture 16" descr="http://images.suite101.com/457644_com_john_nash.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75930" y="4923592"/>
            <a:ext cx="1233814" cy="1567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3327145" y="4842434"/>
            <a:ext cx="8011589" cy="954107"/>
          </a:xfrm>
          <a:prstGeom prst="rect">
            <a:avLst/>
          </a:prstGeom>
        </p:spPr>
        <p:txBody>
          <a:bodyPr wrap="square">
            <a:spAutoFit/>
          </a:bodyPr>
          <a:lstStyle/>
          <a:p>
            <a:r>
              <a:rPr lang="de-DE" sz="2800" dirty="0">
                <a:solidFill>
                  <a:schemeClr val="tx2"/>
                </a:solidFill>
              </a:rPr>
              <a:t>John Nash</a:t>
            </a:r>
          </a:p>
          <a:p>
            <a:r>
              <a:rPr lang="en-US" sz="2800" dirty="0">
                <a:solidFill>
                  <a:schemeClr val="tx2"/>
                </a:solidFill>
              </a:rPr>
              <a:t>Winner of Nobel Memorial Prize in Economic Sciences</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a:t>
            </a:fld>
            <a:endParaRPr lang="en-US" dirty="0"/>
          </a:p>
        </p:txBody>
      </p:sp>
      <p:pic>
        <p:nvPicPr>
          <p:cNvPr id="3" name="Picture 2" descr="C:\Users\sandholm\AppData\Local\Microsoft\Windows\Temporary Internet Files\Content.Outlook\V22Z615B\SCS_Brains Vs AI_2017_0260.JPG">
            <a:extLst>
              <a:ext uri="{FF2B5EF4-FFF2-40B4-BE49-F238E27FC236}">
                <a16:creationId xmlns:a16="http://schemas.microsoft.com/office/drawing/2014/main" id="{5B21AAB2-0786-AF75-3D80-8A6B54DCE2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5821" y="1000927"/>
            <a:ext cx="2855638" cy="190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3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3</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865672"/>
                <a:ext cx="10515600" cy="4352120"/>
              </a:xfrm>
            </p:spPr>
            <p:txBody>
              <a:bodyPr>
                <a:normAutofit/>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1" dirty="0" smtClean="0">
                                <a:solidFill>
                                  <a:schemeClr val="accent1">
                                    <a:lumMod val="75000"/>
                                  </a:schemeClr>
                                </a:solidFill>
                                <a:latin typeface="Cambria Math" panose="02040503050406030204" pitchFamily="18" charset="0"/>
                              </a:rPr>
                              <m:t>1</m:t>
                            </m:r>
                          </m:num>
                          <m:den>
                            <m:r>
                              <a:rPr lang="en-US" altLang="zh-CN" b="0" i="1" dirty="0" smtClean="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0" dirty="0" smtClean="0">
                                <a:solidFill>
                                  <a:schemeClr val="accent1">
                                    <a:lumMod val="75000"/>
                                  </a:schemeClr>
                                </a:solidFill>
                                <a:latin typeface="Cambria Math" panose="02040503050406030204" pitchFamily="18" charset="0"/>
                              </a:rPr>
                              <m:t>1</m:t>
                            </m:r>
                          </m:num>
                          <m:den>
                            <m:r>
                              <a:rPr lang="en-US" altLang="zh-CN" b="0" i="0" dirty="0" smtClean="0">
                                <a:solidFill>
                                  <a:schemeClr val="accent1">
                                    <a:lumMod val="75000"/>
                                  </a:schemeClr>
                                </a:solidFill>
                                <a:latin typeface="Cambria Math" panose="02040503050406030204" pitchFamily="18" charset="0"/>
                              </a:rPr>
                              <m:t>3</m:t>
                            </m:r>
                          </m:den>
                        </m:f>
                      </m:e>
                    </m:d>
                  </m:oMath>
                </a14:m>
                <a:r>
                  <a:rPr lang="en-US" dirty="0">
                    <a:solidFill>
                      <a:schemeClr val="accent1">
                        <a:lumMod val="75000"/>
                      </a:schemeClr>
                    </a:solidFill>
                  </a:rPr>
                  <a:t>, which actions or strategies are player 2’s best responses to </a:t>
                </a:r>
                <a14:m>
                  <m:oMath xmlns:m="http://schemas.openxmlformats.org/officeDocument/2006/math">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𝑠</m:t>
                        </m:r>
                      </m:e>
                      <m:sub>
                        <m:r>
                          <a:rPr lang="en-US" b="0" i="1" smtClean="0">
                            <a:solidFill>
                              <a:schemeClr val="accent1">
                                <a:lumMod val="75000"/>
                              </a:schemeClr>
                            </a:solidFill>
                            <a:latin typeface="Cambria Math" panose="02040503050406030204" pitchFamily="18" charset="0"/>
                          </a:rPr>
                          <m:t>1</m:t>
                        </m:r>
                      </m:sub>
                    </m:sSub>
                  </m:oMath>
                </a14:m>
                <a:r>
                  <a:rPr lang="en-US" dirty="0">
                    <a:solidFill>
                      <a:schemeClr val="accent1">
                        <a:lumMod val="75000"/>
                      </a:schemeClr>
                    </a:solidFill>
                  </a:rPr>
                  <a:t>?</a:t>
                </a:r>
              </a:p>
              <a:p>
                <a:pPr marL="514350" lvl="1" indent="-514350">
                  <a:buFont typeface="+mj-lt"/>
                  <a:buAutoNum type="alphaUcPeriod"/>
                </a:pPr>
                <a:r>
                  <a:rPr lang="en-US" sz="2800" dirty="0">
                    <a:solidFill>
                      <a:srgbClr val="900000"/>
                    </a:solidFill>
                  </a:rPr>
                  <a:t>Rock</a:t>
                </a:r>
              </a:p>
              <a:p>
                <a:pPr marL="514350" lvl="1" indent="-514350">
                  <a:buFont typeface="+mj-lt"/>
                  <a:buAutoNum type="alphaUcPeriod"/>
                </a:pPr>
                <a:r>
                  <a:rPr lang="en-US" sz="2800" dirty="0">
                    <a:solidFill>
                      <a:srgbClr val="900000"/>
                    </a:solidFill>
                  </a:rPr>
                  <a:t>Paper</a:t>
                </a:r>
              </a:p>
              <a:p>
                <a:pPr marL="514350" lvl="1" indent="-514350">
                  <a:buFont typeface="+mj-lt"/>
                  <a:buAutoNum type="alphaUcPeriod"/>
                </a:pPr>
                <a:r>
                  <a:rPr lang="en-US" sz="2800" dirty="0">
                    <a:solidFill>
                      <a:srgbClr val="900000"/>
                    </a:solidFill>
                  </a:rPr>
                  <a:t>Scissors</a:t>
                </a:r>
              </a:p>
              <a:p>
                <a:pPr marL="514350" lvl="1" indent="-514350">
                  <a:buFont typeface="+mj-lt"/>
                  <a:buAutoNum type="alphaUcPeriod"/>
                </a:pPr>
                <a:r>
                  <a:rPr lang="en-US" sz="2800" dirty="0">
                    <a:solidFill>
                      <a:srgbClr val="900000"/>
                    </a:solidFill>
                  </a:rPr>
                  <a:t>Lizard</a:t>
                </a:r>
              </a:p>
              <a:p>
                <a:pPr marL="514350" lvl="1" indent="-514350">
                  <a:buFont typeface="+mj-lt"/>
                  <a:buAutoNum type="alphaUcPeriod"/>
                </a:pPr>
                <a:r>
                  <a:rPr lang="en-US" sz="2800" b="0" dirty="0">
                    <a:solidFill>
                      <a:srgbClr val="900000"/>
                    </a:solidFill>
                  </a:rPr>
                  <a:t> </a:t>
                </a:r>
                <a14:m>
                  <m:oMath xmlns:m="http://schemas.openxmlformats.org/officeDocument/2006/math">
                    <m:sSub>
                      <m:sSubPr>
                        <m:ctrlPr>
                          <a:rPr lang="en-US" sz="2800" b="0" i="1" smtClean="0">
                            <a:solidFill>
                              <a:srgbClr val="900000"/>
                            </a:solidFill>
                            <a:latin typeface="Cambria Math" panose="02040503050406030204" pitchFamily="18" charset="0"/>
                          </a:rPr>
                        </m:ctrlPr>
                      </m:sSubPr>
                      <m:e>
                        <m:r>
                          <a:rPr lang="en-US" sz="2800" b="0" i="1" smtClean="0">
                            <a:solidFill>
                              <a:srgbClr val="900000"/>
                            </a:solidFill>
                            <a:latin typeface="Cambria Math" panose="02040503050406030204" pitchFamily="18" charset="0"/>
                          </a:rPr>
                          <m:t>𝑠</m:t>
                        </m:r>
                      </m:e>
                      <m:sub>
                        <m:r>
                          <a:rPr lang="en-US" sz="2800" b="0" i="1" smtClean="0">
                            <a:solidFill>
                              <a:srgbClr val="900000"/>
                            </a:solidFill>
                            <a:latin typeface="Cambria Math" panose="02040503050406030204" pitchFamily="18" charset="0"/>
                          </a:rPr>
                          <m:t>2</m:t>
                        </m:r>
                      </m:sub>
                    </m:sSub>
                    <m:r>
                      <a:rPr lang="en-US" sz="2800" b="0" i="1" smtClean="0">
                        <a:solidFill>
                          <a:srgbClr val="900000"/>
                        </a:solidFill>
                        <a:latin typeface="Cambria Math" panose="02040503050406030204" pitchFamily="18" charset="0"/>
                      </a:rPr>
                      <m:t>=</m:t>
                    </m:r>
                    <m:d>
                      <m:dPr>
                        <m:ctrlPr>
                          <a:rPr lang="en-US" sz="2800" b="0" i="1" smtClean="0">
                            <a:solidFill>
                              <a:srgbClr val="900000"/>
                            </a:solidFill>
                            <a:latin typeface="Cambria Math" panose="02040503050406030204" pitchFamily="18" charset="0"/>
                          </a:rPr>
                        </m:ctrlPr>
                      </m:dPr>
                      <m:e>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m:t>
                        </m:r>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,0</m:t>
                        </m:r>
                      </m:e>
                    </m:d>
                  </m:oMath>
                </a14:m>
                <a:endParaRPr lang="en-US" sz="2800" b="0" dirty="0">
                  <a:solidFill>
                    <a:srgbClr val="900000"/>
                  </a:solidFill>
                </a:endParaRPr>
              </a:p>
              <a:p>
                <a:pPr marL="514350" lvl="1" indent="-514350">
                  <a:buFont typeface="+mj-lt"/>
                  <a:buAutoNum type="alphaUcPeriod"/>
                </a:pPr>
                <a:r>
                  <a:rPr lang="en-US" sz="2800" dirty="0">
                    <a:solidFill>
                      <a:srgbClr val="900000"/>
                    </a:solidFill>
                  </a:rPr>
                  <a:t> </a:t>
                </a:r>
                <a14:m>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2</m:t>
                        </m:r>
                      </m:sub>
                    </m:sSub>
                    <m:r>
                      <a:rPr lang="en-US" altLang="zh-CN" sz="2800" i="1" dirty="0">
                        <a:solidFill>
                          <a:srgbClr val="900000"/>
                        </a:solidFill>
                        <a:latin typeface="Cambria Math" panose="02040503050406030204" pitchFamily="18" charset="0"/>
                      </a:rPr>
                      <m:t>=</m:t>
                    </m:r>
                    <m:d>
                      <m:dPr>
                        <m:ctrlPr>
                          <a:rPr lang="en-US" altLang="zh-CN" sz="2800" i="1">
                            <a:solidFill>
                              <a:srgbClr val="900000"/>
                            </a:solidFill>
                            <a:latin typeface="Cambria Math" panose="02040503050406030204" pitchFamily="18" charset="0"/>
                          </a:rPr>
                        </m:ctrlPr>
                      </m:dPr>
                      <m:e>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i="1" dirty="0">
                                <a:solidFill>
                                  <a:srgbClr val="900000"/>
                                </a:solidFill>
                                <a:latin typeface="Cambria Math" panose="02040503050406030204" pitchFamily="18" charset="0"/>
                              </a:rPr>
                              <m:t>1</m:t>
                            </m:r>
                          </m:num>
                          <m:den>
                            <m:r>
                              <a:rPr lang="en-US" altLang="zh-CN" sz="2800" i="1"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e>
                    </m:d>
                  </m:oMath>
                </a14:m>
                <a:endParaRPr lang="en-US" sz="2800" dirty="0">
                  <a:solidFill>
                    <a:srgbClr val="900000"/>
                  </a:solidFill>
                </a:endParaRPr>
              </a:p>
              <a:p>
                <a:pPr marL="0" lvl="1" indent="0">
                  <a:buNone/>
                </a:pPr>
                <a:endParaRPr lang="en-US" dirty="0">
                  <a:solidFill>
                    <a:srgbClr val="900000"/>
                  </a:solidFill>
                </a:endParaRP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865672"/>
                <a:ext cx="10515600" cy="4352120"/>
              </a:xfrm>
              <a:blipFill>
                <a:blip r:embed="rId2"/>
                <a:stretch>
                  <a:fillRect l="-1217" r="-406"/>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4204560377"/>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9395433" y="3922456"/>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20</a:t>
            </a:fld>
            <a:endParaRPr lang="en-US" dirty="0"/>
          </a:p>
        </p:txBody>
      </p:sp>
    </p:spTree>
    <p:extLst>
      <p:ext uri="{BB962C8B-B14F-4D97-AF65-F5344CB8AC3E}">
        <p14:creationId xmlns:p14="http://schemas.microsoft.com/office/powerpoint/2010/main" val="104440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p:sp>
        <p:nvSpPr>
          <p:cNvPr id="3" name="Content Placeholder 2"/>
          <p:cNvSpPr>
            <a:spLocks noGrp="1"/>
          </p:cNvSpPr>
          <p:nvPr>
            <p:ph sz="quarter" idx="1"/>
          </p:nvPr>
        </p:nvSpPr>
        <p:spPr/>
        <p:txBody>
          <a:bodyPr>
            <a:normAutofit/>
          </a:bodyPr>
          <a:lstStyle/>
          <a:p>
            <a:r>
              <a:rPr lang="en-US" dirty="0">
                <a:solidFill>
                  <a:srgbClr val="900000"/>
                </a:solidFill>
              </a:rPr>
              <a:t>Theorem 1</a:t>
            </a:r>
            <a:r>
              <a:rPr lang="en-US" dirty="0"/>
              <a:t> (Nash 1951): A mixed strategy is a BR iff all actions in the support are a BR</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21</a:t>
            </a:fld>
            <a:endParaRPr lang="en-US" dirty="0"/>
          </a:p>
        </p:txBody>
      </p:sp>
      <p:graphicFrame>
        <p:nvGraphicFramePr>
          <p:cNvPr id="11" name="Table 10">
            <a:extLst>
              <a:ext uri="{FF2B5EF4-FFF2-40B4-BE49-F238E27FC236}">
                <a16:creationId xmlns:a16="http://schemas.microsoft.com/office/drawing/2014/main" id="{48554F3B-6CE6-4479-8283-624AEA4E84DF}"/>
              </a:ext>
            </a:extLst>
          </p:cNvPr>
          <p:cNvGraphicFramePr>
            <a:graphicFrameLocks noGrp="1"/>
          </p:cNvGraphicFramePr>
          <p:nvPr>
            <p:extLst>
              <p:ext uri="{D42A27DB-BD31-4B8C-83A1-F6EECF244321}">
                <p14:modId xmlns:p14="http://schemas.microsoft.com/office/powerpoint/2010/main" val="2276259715"/>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3971CEA5-3C53-4A16-A4E0-AF91CBD67296}"/>
              </a:ext>
            </a:extLst>
          </p:cNvPr>
          <p:cNvSpPr txBox="1"/>
          <p:nvPr/>
        </p:nvSpPr>
        <p:spPr>
          <a:xfrm>
            <a:off x="9575630" y="4354423"/>
            <a:ext cx="1376246" cy="400110"/>
          </a:xfrm>
          <a:prstGeom prst="rect">
            <a:avLst/>
          </a:prstGeom>
          <a:noFill/>
        </p:spPr>
        <p:txBody>
          <a:bodyPr wrap="square" rtlCol="0">
            <a:spAutoFit/>
          </a:bodyPr>
          <a:lstStyle/>
          <a:p>
            <a:r>
              <a:rPr lang="en-US" sz="2000" dirty="0">
                <a:solidFill>
                  <a:srgbClr val="00B050"/>
                </a:solidFill>
              </a:rPr>
              <a:t>Player 2</a:t>
            </a:r>
          </a:p>
        </p:txBody>
      </p:sp>
      <p:sp>
        <p:nvSpPr>
          <p:cNvPr id="13" name="TextBox 12">
            <a:extLst>
              <a:ext uri="{FF2B5EF4-FFF2-40B4-BE49-F238E27FC236}">
                <a16:creationId xmlns:a16="http://schemas.microsoft.com/office/drawing/2014/main" id="{5716DBB4-2FA6-4D7D-A2C6-583CE7EF843F}"/>
              </a:ext>
            </a:extLst>
          </p:cNvPr>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p:spTree>
    <p:extLst>
      <p:ext uri="{BB962C8B-B14F-4D97-AF65-F5344CB8AC3E}">
        <p14:creationId xmlns:p14="http://schemas.microsoft.com/office/powerpoint/2010/main" val="3148874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71575" y="1110375"/>
                <a:ext cx="8455306" cy="4937760"/>
              </a:xfrm>
            </p:spPr>
            <p:txBody>
              <a:bodyPr>
                <a:norm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i="1" dirty="0">
                    <a:latin typeface="Cambria Math" panose="02040503050406030204" pitchFamily="18" charset="0"/>
                  </a:rPr>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are two strategies for player </a:t>
                </a:r>
                <a14:m>
                  <m:oMath xmlns:m="http://schemas.openxmlformats.org/officeDocument/2006/math">
                    <m:r>
                      <a:rPr lang="en-US" b="0" i="1" smtClean="0">
                        <a:latin typeface="Cambria Math" panose="02040503050406030204" pitchFamily="18" charset="0"/>
                      </a:rPr>
                      <m:t>𝑖</m:t>
                    </m:r>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a:t>
                </a:r>
                <a:r>
                  <a:rPr lang="en-US" dirty="0">
                    <a:solidFill>
                      <a:srgbClr val="00B050"/>
                    </a:solidFill>
                  </a:rPr>
                  <a:t>strictly</a:t>
                </a:r>
                <a:r>
                  <a:rPr lang="en-US" dirty="0">
                    <a:solidFill>
                      <a:srgbClr val="900000"/>
                    </a:solidFill>
                  </a:rPr>
                  <a:t> </a:t>
                </a:r>
                <a:r>
                  <a:rPr lang="en-US" dirty="0"/>
                  <a:t>dominates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is </a:t>
                </a:r>
                <a:r>
                  <a:rPr lang="en-US" dirty="0">
                    <a:solidFill>
                      <a:srgbClr val="00B050"/>
                    </a:solidFill>
                  </a:rPr>
                  <a:t>always better</a:t>
                </a:r>
                <a:r>
                  <a:rPr lang="en-US" dirty="0">
                    <a:solidFill>
                      <a:schemeClr val="tx2"/>
                    </a:solidFill>
                  </a:rPr>
                  <a:t> </a:t>
                </a:r>
                <a:r>
                  <a:rPr lang="en-US" dirty="0"/>
                  <a:t>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 no matter what strategies are chosen by other players</a:t>
                </a: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71575" y="1110375"/>
                <a:ext cx="8455306" cy="4937760"/>
              </a:xfrm>
              <a:blipFill>
                <a:blip r:embed="rId2"/>
                <a:stretch>
                  <a:fillRect l="-1442"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44288" y="2741955"/>
                <a:ext cx="689352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1644288" y="2741955"/>
                <a:ext cx="6893524" cy="954620"/>
              </a:xfrm>
              <a:prstGeom prst="rect">
                <a:avLst/>
              </a:prstGeom>
              <a:blipFill>
                <a:blip r:embed="rId3"/>
                <a:stretch>
                  <a:fillRect t="-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44289" y="3873681"/>
                <a:ext cx="665979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very weakly </a:t>
                </a:r>
                <a:r>
                  <a:rPr lang="en-US" sz="2800" dirty="0"/>
                  <a:t>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 </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644289" y="3873681"/>
                <a:ext cx="6659794" cy="954620"/>
              </a:xfrm>
              <a:prstGeom prst="rect">
                <a:avLst/>
              </a:prstGeom>
              <a:blipFill>
                <a:blip r:embed="rId4"/>
                <a:stretch>
                  <a:fillRect t="-5732"/>
                </a:stretch>
              </a:blipFill>
            </p:spPr>
            <p:txBody>
              <a:bodyPr/>
              <a:lstStyle/>
              <a:p>
                <a:r>
                  <a:rPr lang="en-US">
                    <a:noFill/>
                  </a:rPr>
                  <a:t> </a:t>
                </a:r>
              </a:p>
            </p:txBody>
          </p:sp>
        </mc:Fallback>
      </mc:AlternateContent>
      <p:sp>
        <p:nvSpPr>
          <p:cNvPr id="10" name="Rectangle 9"/>
          <p:cNvSpPr/>
          <p:nvPr/>
        </p:nvSpPr>
        <p:spPr>
          <a:xfrm>
            <a:off x="7926901" y="4252649"/>
            <a:ext cx="2814429" cy="523220"/>
          </a:xfrm>
          <a:prstGeom prst="rect">
            <a:avLst/>
          </a:prstGeom>
        </p:spPr>
        <p:txBody>
          <a:bodyPr wrap="square">
            <a:spAutoFit/>
          </a:bodyPr>
          <a:lstStyle/>
          <a:p>
            <a:r>
              <a:rPr lang="en-US" sz="2800" dirty="0">
                <a:solidFill>
                  <a:srgbClr val="00B050"/>
                </a:solidFill>
              </a:rPr>
              <a:t>never worse</a:t>
            </a:r>
          </a:p>
        </p:txBody>
      </p:sp>
      <p:sp>
        <p:nvSpPr>
          <p:cNvPr id="11" name="Rectangle 10"/>
          <p:cNvSpPr/>
          <p:nvPr/>
        </p:nvSpPr>
        <p:spPr>
          <a:xfrm>
            <a:off x="7926901" y="5402243"/>
            <a:ext cx="3405560" cy="954107"/>
          </a:xfrm>
          <a:prstGeom prst="rect">
            <a:avLst/>
          </a:prstGeom>
        </p:spPr>
        <p:txBody>
          <a:bodyPr wrap="square">
            <a:spAutoFit/>
          </a:bodyPr>
          <a:lstStyle/>
          <a:p>
            <a:r>
              <a:rPr lang="en-US" sz="2800" dirty="0">
                <a:solidFill>
                  <a:srgbClr val="00B050"/>
                </a:solidFill>
              </a:rPr>
              <a:t>never worse and sometimes better </a:t>
            </a:r>
          </a:p>
        </p:txBody>
      </p:sp>
      <p:sp>
        <p:nvSpPr>
          <p:cNvPr id="12" name="Rectangle 11"/>
          <p:cNvSpPr/>
          <p:nvPr/>
        </p:nvSpPr>
        <p:spPr>
          <a:xfrm>
            <a:off x="7928775" y="3152426"/>
            <a:ext cx="3163500" cy="523220"/>
          </a:xfrm>
          <a:prstGeom prst="rect">
            <a:avLst/>
          </a:prstGeom>
        </p:spPr>
        <p:txBody>
          <a:bodyPr wrap="square">
            <a:spAutoFit/>
          </a:bodyPr>
          <a:lstStyle/>
          <a:p>
            <a:r>
              <a:rPr lang="en-US" sz="2800" dirty="0">
                <a:solidFill>
                  <a:srgbClr val="00B050"/>
                </a:solidFill>
              </a:rPr>
              <a:t>always better </a:t>
            </a:r>
          </a:p>
        </p:txBody>
      </p:sp>
      <mc:AlternateContent xmlns:mc="http://schemas.openxmlformats.org/markup-compatibility/2006" xmlns:a14="http://schemas.microsoft.com/office/drawing/2010/main">
        <mc:Choice Requires="a14">
          <p:sp>
            <p:nvSpPr>
              <p:cNvPr id="13" name="Rectangle 12"/>
              <p:cNvSpPr/>
              <p:nvPr/>
            </p:nvSpPr>
            <p:spPr>
              <a:xfrm>
                <a:off x="1644288" y="4970586"/>
                <a:ext cx="7438377" cy="1385764"/>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weakly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i="1" dirty="0">
                  <a:latin typeface="Cambria Math" panose="02040503050406030204" pitchFamily="18" charset="0"/>
                </a:endParaRPr>
              </a:p>
              <a:p>
                <a:r>
                  <a:rPr lang="en-US" sz="2800" dirty="0">
                    <a:solidFill>
                      <a:schemeClr val="tx1"/>
                    </a:solidFill>
                  </a:rPr>
                  <a:t>and </a:t>
                </a:r>
                <a14:m>
                  <m:oMath xmlns:m="http://schemas.openxmlformats.org/officeDocument/2006/math">
                    <m:r>
                      <a:rPr lang="en-US" sz="2800" i="1" dirty="0">
                        <a:solidFill>
                          <a:schemeClr val="tx1"/>
                        </a:solidFill>
                        <a:latin typeface="Cambria Math" panose="02040503050406030204" pitchFamily="18" charset="0"/>
                      </a:rPr>
                      <m:t>∃</m:t>
                    </m:r>
                    <m:sSub>
                      <m:sSubPr>
                        <m:ctrlPr>
                          <a:rPr lang="en-US" sz="2800" i="1" dirty="0">
                            <a:solidFill>
                              <a:schemeClr val="tx1"/>
                            </a:solidFill>
                            <a:latin typeface="Cambria Math" panose="02040503050406030204" pitchFamily="18" charset="0"/>
                          </a:rPr>
                        </m:ctrlPr>
                      </m:sSubPr>
                      <m:e>
                        <m:r>
                          <a:rPr lang="en-US" sz="2800" b="1" dirty="0">
                            <a:solidFill>
                              <a:schemeClr val="tx1"/>
                            </a:solidFill>
                            <a:latin typeface="Cambria Math" panose="02040503050406030204" pitchFamily="18" charset="0"/>
                          </a:rPr>
                          <m:t>𝐬</m:t>
                        </m:r>
                      </m:e>
                      <m:sub>
                        <m:r>
                          <a:rPr lang="en-US" sz="2800" i="1" dirty="0">
                            <a:solidFill>
                              <a:schemeClr val="tx1"/>
                            </a:solidFill>
                            <a:latin typeface="Cambria Math" panose="02040503050406030204" pitchFamily="18" charset="0"/>
                          </a:rPr>
                          <m:t>−</m:t>
                        </m:r>
                        <m:r>
                          <a:rPr lang="en-US" sz="2800" i="1" dirty="0">
                            <a:solidFill>
                              <a:schemeClr val="tx1"/>
                            </a:solidFill>
                            <a:latin typeface="Cambria Math" panose="02040503050406030204" pitchFamily="18" charset="0"/>
                          </a:rPr>
                          <m:t>𝑖</m:t>
                        </m:r>
                      </m:sub>
                    </m:sSub>
                    <m:r>
                      <m:rPr>
                        <m:nor/>
                      </m:rPr>
                      <a:rPr lang="en-US" sz="2800" dirty="0">
                        <a:solidFill>
                          <a:schemeClr val="tx1"/>
                        </a:solidFill>
                        <a:latin typeface="Cambria Math" panose="02040503050406030204" pitchFamily="18" charset="0"/>
                      </a:rPr>
                      <m:t>, </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oMath>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1644288" y="4970586"/>
                <a:ext cx="7438377" cy="1385764"/>
              </a:xfrm>
              <a:prstGeom prst="rect">
                <a:avLst/>
              </a:prstGeom>
              <a:blipFill>
                <a:blip r:embed="rId5"/>
                <a:stretch>
                  <a:fillRect l="-1721" t="-3947" b="-11404"/>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22</a:t>
            </a:fld>
            <a:endParaRPr lang="en-US" dirty="0">
              <a:solidFill>
                <a:schemeClr val="tx1"/>
              </a:solidFill>
            </a:endParaRPr>
          </a:p>
        </p:txBody>
      </p:sp>
    </p:spTree>
    <p:extLst>
      <p:ext uri="{BB962C8B-B14F-4D97-AF65-F5344CB8AC3E}">
        <p14:creationId xmlns:p14="http://schemas.microsoft.com/office/powerpoint/2010/main" val="42164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p:sp>
        <p:nvSpPr>
          <p:cNvPr id="7" name="Rectangle 6"/>
          <p:cNvSpPr/>
          <p:nvPr/>
        </p:nvSpPr>
        <p:spPr>
          <a:xfrm>
            <a:off x="552099" y="983479"/>
            <a:ext cx="7888516" cy="954107"/>
          </a:xfrm>
          <a:prstGeom prst="rect">
            <a:avLst/>
          </a:prstGeom>
        </p:spPr>
        <p:txBody>
          <a:bodyPr wrap="square">
            <a:spAutoFit/>
          </a:bodyPr>
          <a:lstStyle/>
          <a:p>
            <a:r>
              <a:rPr lang="en-US" sz="2800" dirty="0">
                <a:solidFill>
                  <a:schemeClr val="tx2"/>
                </a:solidFill>
              </a:rPr>
              <a:t>Can you find any dominance relationships between the pure strategies in these games?</a:t>
            </a:r>
          </a:p>
        </p:txBody>
      </p:sp>
      <p:graphicFrame>
        <p:nvGraphicFramePr>
          <p:cNvPr id="8" name="Table 7"/>
          <p:cNvGraphicFramePr>
            <a:graphicFrameLocks noGrp="1"/>
          </p:cNvGraphicFramePr>
          <p:nvPr>
            <p:extLst>
              <p:ext uri="{D42A27DB-BD31-4B8C-83A1-F6EECF244321}">
                <p14:modId xmlns:p14="http://schemas.microsoft.com/office/powerpoint/2010/main" val="607722691"/>
              </p:ext>
            </p:extLst>
          </p:nvPr>
        </p:nvGraphicFramePr>
        <p:xfrm>
          <a:off x="1794685" y="3631213"/>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3483610" y="3083981"/>
            <a:ext cx="1523180" cy="400110"/>
          </a:xfrm>
          <a:prstGeom prst="rect">
            <a:avLst/>
          </a:prstGeom>
          <a:noFill/>
        </p:spPr>
        <p:txBody>
          <a:bodyPr wrap="square" rtlCol="0">
            <a:spAutoFit/>
          </a:bodyPr>
          <a:lstStyle/>
          <a:p>
            <a:r>
              <a:rPr lang="en-US" sz="2000" dirty="0"/>
              <a:t>Player 2</a:t>
            </a:r>
          </a:p>
        </p:txBody>
      </p:sp>
      <p:sp>
        <p:nvSpPr>
          <p:cNvPr id="10" name="TextBox 9"/>
          <p:cNvSpPr txBox="1"/>
          <p:nvPr/>
        </p:nvSpPr>
        <p:spPr>
          <a:xfrm rot="16200000">
            <a:off x="758633" y="4606408"/>
            <a:ext cx="1333401" cy="400110"/>
          </a:xfrm>
          <a:prstGeom prst="rect">
            <a:avLst/>
          </a:prstGeom>
          <a:noFill/>
        </p:spPr>
        <p:txBody>
          <a:bodyPr wrap="square" rtlCol="0">
            <a:spAutoFit/>
          </a:bodyPr>
          <a:lstStyle/>
          <a:p>
            <a:r>
              <a:rPr lang="en-US" sz="2000" dirty="0"/>
              <a:t>Player 1</a:t>
            </a:r>
          </a:p>
        </p:txBody>
      </p:sp>
      <p:graphicFrame>
        <p:nvGraphicFramePr>
          <p:cNvPr id="11" name="Table 10"/>
          <p:cNvGraphicFramePr>
            <a:graphicFrameLocks noGrp="1"/>
          </p:cNvGraphicFramePr>
          <p:nvPr>
            <p:extLst>
              <p:ext uri="{D42A27DB-BD31-4B8C-83A1-F6EECF244321}">
                <p14:modId xmlns:p14="http://schemas.microsoft.com/office/powerpoint/2010/main" val="2605467220"/>
              </p:ext>
            </p:extLst>
          </p:nvPr>
        </p:nvGraphicFramePr>
        <p:xfrm>
          <a:off x="7064967" y="242703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8931666" y="1871083"/>
            <a:ext cx="1644981" cy="400110"/>
          </a:xfrm>
          <a:prstGeom prst="rect">
            <a:avLst/>
          </a:prstGeom>
          <a:noFill/>
        </p:spPr>
        <p:txBody>
          <a:bodyPr wrap="square" rtlCol="0">
            <a:spAutoFit/>
          </a:bodyPr>
          <a:lstStyle/>
          <a:p>
            <a:r>
              <a:rPr lang="en-US" sz="2000" dirty="0"/>
              <a:t>Player 2</a:t>
            </a:r>
          </a:p>
        </p:txBody>
      </p:sp>
      <p:sp>
        <p:nvSpPr>
          <p:cNvPr id="13" name="TextBox 12"/>
          <p:cNvSpPr txBox="1"/>
          <p:nvPr/>
        </p:nvSpPr>
        <p:spPr>
          <a:xfrm rot="16200000">
            <a:off x="6029405" y="3160457"/>
            <a:ext cx="1333401" cy="400110"/>
          </a:xfrm>
          <a:prstGeom prst="rect">
            <a:avLst/>
          </a:prstGeom>
          <a:noFill/>
        </p:spPr>
        <p:txBody>
          <a:bodyPr wrap="square" rtlCol="0">
            <a:spAutoFit/>
          </a:bodyPr>
          <a:lstStyle/>
          <a:p>
            <a:r>
              <a:rPr lang="en-US" sz="2000" dirty="0"/>
              <a:t>Player 1</a:t>
            </a:r>
          </a:p>
        </p:txBody>
      </p:sp>
      <p:graphicFrame>
        <p:nvGraphicFramePr>
          <p:cNvPr id="14" name="Table 13"/>
          <p:cNvGraphicFramePr>
            <a:graphicFrameLocks noGrp="1"/>
          </p:cNvGraphicFramePr>
          <p:nvPr>
            <p:extLst>
              <p:ext uri="{D42A27DB-BD31-4B8C-83A1-F6EECF244321}">
                <p14:modId xmlns:p14="http://schemas.microsoft.com/office/powerpoint/2010/main" val="972107754"/>
              </p:ext>
            </p:extLst>
          </p:nvPr>
        </p:nvGraphicFramePr>
        <p:xfrm>
          <a:off x="7064967" y="480646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15" name="TextBox 14"/>
          <p:cNvSpPr txBox="1"/>
          <p:nvPr/>
        </p:nvSpPr>
        <p:spPr>
          <a:xfrm>
            <a:off x="9087638" y="4316828"/>
            <a:ext cx="1001261" cy="400110"/>
          </a:xfrm>
          <a:prstGeom prst="rect">
            <a:avLst/>
          </a:prstGeom>
          <a:noFill/>
        </p:spPr>
        <p:txBody>
          <a:bodyPr wrap="square" rtlCol="0">
            <a:spAutoFit/>
          </a:bodyPr>
          <a:lstStyle/>
          <a:p>
            <a:r>
              <a:rPr lang="en-US" sz="2000" dirty="0"/>
              <a:t>Berry</a:t>
            </a:r>
          </a:p>
        </p:txBody>
      </p:sp>
      <p:sp>
        <p:nvSpPr>
          <p:cNvPr id="16" name="TextBox 15"/>
          <p:cNvSpPr txBox="1"/>
          <p:nvPr/>
        </p:nvSpPr>
        <p:spPr>
          <a:xfrm rot="16200000">
            <a:off x="6029404" y="5250085"/>
            <a:ext cx="1333401" cy="400110"/>
          </a:xfrm>
          <a:prstGeom prst="rect">
            <a:avLst/>
          </a:prstGeom>
          <a:noFill/>
        </p:spPr>
        <p:txBody>
          <a:bodyPr wrap="square" rtlCol="0">
            <a:spAutoFit/>
          </a:bodyPr>
          <a:lstStyle/>
          <a:p>
            <a:r>
              <a:rPr lang="en-US" sz="2000" dirty="0"/>
              <a:t>Alex</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373078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1215526" cy="2039539"/>
              </a:xfrm>
            </p:spPr>
            <p:txBody>
              <a:bodyPr/>
              <a:lstStyle/>
              <a:p>
                <a:r>
                  <a:rPr lang="en-US" dirty="0">
                    <a:solidFill>
                      <a:schemeClr val="tx2"/>
                    </a:solidFill>
                  </a:rPr>
                  <a:t>If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strictly dominates </a:t>
                </a:r>
                <a14:m>
                  <m:oMath xmlns:m="http://schemas.openxmlformats.org/officeDocument/2006/math">
                    <m:sSubSup>
                      <m:sSubSupPr>
                        <m:ctrlPr>
                          <a:rPr lang="en-US" b="0" i="1" smtClean="0">
                            <a:solidFill>
                              <a:schemeClr val="tx2"/>
                            </a:solidFill>
                            <a:latin typeface="Cambria Math" panose="02040503050406030204" pitchFamily="18" charset="0"/>
                          </a:rPr>
                        </m:ctrlPr>
                      </m:sSubSup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up>
                        <m:r>
                          <a:rPr lang="en-US" b="0" i="1" smtClean="0">
                            <a:solidFill>
                              <a:schemeClr val="tx2"/>
                            </a:solidFill>
                            <a:latin typeface="Cambria Math" panose="02040503050406030204" pitchFamily="18" charset="0"/>
                          </a:rPr>
                          <m:t>′</m:t>
                        </m:r>
                      </m:sup>
                    </m:sSubSup>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Sup>
                      <m:sSubSupPr>
                        <m:ctrlPr>
                          <a:rPr lang="en-US" i="1" dirty="0">
                            <a:solidFill>
                              <a:schemeClr val="tx2"/>
                            </a:solidFill>
                            <a:latin typeface="Cambria Math" panose="02040503050406030204" pitchFamily="18" charset="0"/>
                          </a:rPr>
                        </m:ctrlPr>
                      </m:sSubSupPr>
                      <m:e>
                        <m:r>
                          <a:rPr lang="en-US" i="1" dirty="0">
                            <a:solidFill>
                              <a:schemeClr val="tx2"/>
                            </a:solidFill>
                            <a:latin typeface="Cambria Math" panose="02040503050406030204" pitchFamily="18" charset="0"/>
                          </a:rPr>
                          <m:t>𝑠</m:t>
                        </m:r>
                      </m:e>
                      <m:sub>
                        <m:r>
                          <a:rPr lang="en-US" i="1" dirty="0">
                            <a:solidFill>
                              <a:schemeClr val="tx2"/>
                            </a:solidFill>
                            <a:latin typeface="Cambria Math" panose="02040503050406030204" pitchFamily="18" charset="0"/>
                          </a:rPr>
                          <m:t>𝑖</m:t>
                        </m:r>
                      </m:sub>
                      <m:sup>
                        <m:r>
                          <a:rPr lang="en-US" i="1" dirty="0">
                            <a:solidFill>
                              <a:schemeClr val="tx2"/>
                            </a:solidFill>
                            <a:latin typeface="Cambria Math" panose="02040503050406030204" pitchFamily="18" charset="0"/>
                          </a:rPr>
                          <m:t>′</m:t>
                        </m:r>
                      </m:sup>
                    </m:sSubSup>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i="1" dirty="0">
                            <a:solidFill>
                              <a:schemeClr val="tx2"/>
                            </a:solidFill>
                            <a:latin typeface="Cambria Math" panose="02040503050406030204" pitchFamily="18" charset="0"/>
                          </a:rPr>
                          <m:t>𝑆</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r>
                      <m:rPr>
                        <m:lit/>
                      </m:rP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m:rPr>
                            <m:sty m:val="p"/>
                          </m:rPr>
                          <a:rPr lang="en-US" i="1" dirty="0">
                            <a:solidFill>
                              <a:schemeClr val="tx2"/>
                            </a:solidFill>
                            <a:latin typeface="Cambria Math" panose="02040503050406030204" pitchFamily="18" charset="0"/>
                          </a:rPr>
                          <m:t>s</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oMath>
                </a14:m>
                <a:r>
                  <a:rPr lang="en-US" dirty="0">
                    <a:solidFill>
                      <a:schemeClr val="tx2"/>
                    </a:solidFill>
                  </a:rPr>
                  <a:t>,</a:t>
                </a:r>
              </a:p>
              <a:p>
                <a:r>
                  <a:rPr lang="en-US" dirty="0">
                    <a:solidFill>
                      <a:schemeClr val="tx2"/>
                    </a:solidFill>
                  </a:rPr>
                  <a:t>is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a best response to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1" i="0" smtClean="0">
                            <a:solidFill>
                              <a:schemeClr val="tx2"/>
                            </a:solidFill>
                            <a:latin typeface="Cambria Math" panose="02040503050406030204" pitchFamily="18" charset="0"/>
                          </a:rPr>
                          <m:t>𝐬</m:t>
                        </m:r>
                      </m:e>
                      <m:sub>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b="1" dirty="0">
                            <a:solidFill>
                              <a:schemeClr val="tx2"/>
                            </a:solidFill>
                            <a:latin typeface="Cambria Math" panose="02040503050406030204" pitchFamily="18" charset="0"/>
                          </a:rPr>
                          <m:t>𝐬</m:t>
                        </m:r>
                      </m:e>
                      <m:sub>
                        <m:r>
                          <a:rPr lang="en-US" i="1" dirty="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𝑖</m:t>
                        </m:r>
                      </m:sub>
                    </m:sSub>
                  </m:oMath>
                </a14:m>
                <a:r>
                  <a:rPr lang="en-US" dirty="0">
                    <a:solidFill>
                      <a:schemeClr val="tx2"/>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1215526" cy="2039539"/>
              </a:xfrm>
              <a:blipFill>
                <a:blip r:embed="rId2"/>
                <a:stretch>
                  <a:fillRect l="-1142"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2648" y="2136999"/>
                <a:ext cx="10919876" cy="4402231"/>
              </a:xfrm>
              <a:prstGeom prst="rect">
                <a:avLst/>
              </a:prstGeom>
              <a:noFill/>
            </p:spPr>
            <p:txBody>
              <a:bodyPr wrap="square" rtlCol="0">
                <a:spAutoFit/>
              </a:bodyPr>
              <a:lstStyle/>
              <a:p>
                <a:r>
                  <a:rPr lang="en-US" sz="2800" dirty="0">
                    <a:solidFill>
                      <a:srgbClr val="0070C0"/>
                    </a:solidFill>
                  </a:rPr>
                  <a:t>Yes. Remember:</a:t>
                </a:r>
              </a:p>
              <a:p>
                <a:pPr marL="457200" indent="-457200">
                  <a:buFont typeface="Wingdings" panose="05000000000000000000" pitchFamily="2" charset="2"/>
                  <a:buChar char="§"/>
                </a:pP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a14:m>
                <a:r>
                  <a:rPr lang="en-US" sz="2800" dirty="0">
                    <a:solidFill>
                      <a:srgbClr val="0070C0"/>
                    </a:solidFill>
                  </a:rPr>
                  <a:t> </a:t>
                </a:r>
              </a:p>
              <a:p>
                <a:endParaRPr lang="en-US" sz="2800" dirty="0">
                  <a:solidFill>
                    <a:srgbClr val="0070C0"/>
                  </a:solidFill>
                </a:endParaRPr>
              </a:p>
              <a:p>
                <a:r>
                  <a:rPr lang="en-US" sz="2800" dirty="0">
                    <a:solidFill>
                      <a:srgbClr val="0070C0"/>
                    </a:solidFill>
                  </a:rPr>
                  <a:t>Rewriting the statement at the top:</a:t>
                </a: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r>
                      <a:rPr lang="en-US" sz="2800" b="0" i="1" dirty="0" smtClean="0">
                        <a:latin typeface="Cambria Math" panose="02040503050406030204" pitchFamily="18" charset="0"/>
                      </a:rPr>
                      <m:t>   </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So… for any </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dirty="0">
                            <a:solidFill>
                              <a:srgbClr val="0070C0"/>
                            </a:solidFill>
                            <a:latin typeface="Cambria Math" panose="02040503050406030204" pitchFamily="18" charset="0"/>
                          </a:rPr>
                          <m:t>𝐬</m:t>
                        </m:r>
                      </m:e>
                      <m:sub>
                        <m:r>
                          <a:rPr lang="en-US" sz="2800" dirty="0">
                            <a:solidFill>
                              <a:srgbClr val="0070C0"/>
                            </a:solidFill>
                            <a:latin typeface="Cambria Math" panose="02040503050406030204" pitchFamily="18" charset="0"/>
                          </a:rPr>
                          <m:t>−</m:t>
                        </m:r>
                        <m:r>
                          <a:rPr lang="en-US" sz="2800" dirty="0">
                            <a:solidFill>
                              <a:srgbClr val="0070C0"/>
                            </a:solidFill>
                            <a:latin typeface="Cambria Math" panose="02040503050406030204" pitchFamily="18" charset="0"/>
                          </a:rPr>
                          <m:t>𝑖</m:t>
                        </m:r>
                      </m:sub>
                    </m:sSub>
                  </m:oMath>
                </a14:m>
                <a:endParaRPr lang="en-US" sz="2800" dirty="0">
                  <a:solidFill>
                    <a:srgbClr val="0070C0"/>
                  </a:solidFill>
                </a:endParaRPr>
              </a:p>
              <a:p>
                <a:r>
                  <a:rPr lang="en-US" sz="2800" dirty="0">
                    <a:solidFill>
                      <a:srgbClr val="0070C0"/>
                    </a:solidFill>
                  </a:rPr>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This is the definition of best response </a:t>
                </a:r>
                <a:r>
                  <a:rPr lang="en-US" sz="2800" dirty="0">
                    <a:solidFill>
                      <a:srgbClr val="0070C0"/>
                    </a:solidFill>
                    <a:sym typeface="Wingdings" panose="05000000000000000000" pitchFamily="2" charset="2"/>
                  </a:rPr>
                  <a:t></a:t>
                </a:r>
                <a:endParaRPr lang="en-US" sz="2800" dirty="0">
                  <a:solidFill>
                    <a:srgbClr val="0070C0"/>
                  </a:solidFill>
                </a:endParaRPr>
              </a:p>
              <a:p>
                <a:r>
                  <a:rPr lang="en-US" sz="2800" dirty="0">
                    <a:solidFill>
                      <a:srgbClr val="0070C0"/>
                    </a:solidFill>
                  </a:rPr>
                  <a:t>That is, </a:t>
                </a:r>
                <a14:m>
                  <m:oMath xmlns:m="http://schemas.openxmlformats.org/officeDocument/2006/math">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𝑠</m:t>
                        </m:r>
                      </m:e>
                      <m:sub>
                        <m:r>
                          <a:rPr lang="en-US" sz="2800" i="1">
                            <a:solidFill>
                              <a:srgbClr val="0070C0"/>
                            </a:solidFill>
                            <a:latin typeface="Cambria Math" panose="02040503050406030204" pitchFamily="18" charset="0"/>
                          </a:rPr>
                          <m:t>𝑖</m:t>
                        </m:r>
                      </m:sub>
                    </m:sSub>
                  </m:oMath>
                </a14:m>
                <a:r>
                  <a:rPr lang="en-US" sz="2800" dirty="0">
                    <a:solidFill>
                      <a:srgbClr val="0070C0"/>
                    </a:solidFill>
                  </a:rPr>
                  <a:t> leads to the highest utility compared to all other responses, </a:t>
                </a:r>
                <a14:m>
                  <m:oMath xmlns:m="http://schemas.openxmlformats.org/officeDocument/2006/math">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𝑠</m:t>
                        </m:r>
                      </m:e>
                      <m:sub>
                        <m:r>
                          <a:rPr lang="en-US" sz="2800" b="0" i="1" smtClean="0">
                            <a:solidFill>
                              <a:srgbClr val="0070C0"/>
                            </a:solidFill>
                            <a:latin typeface="Cambria Math" panose="02040503050406030204" pitchFamily="18" charset="0"/>
                          </a:rPr>
                          <m:t>𝑖</m:t>
                        </m:r>
                      </m:sub>
                    </m:sSub>
                    <m:r>
                      <a:rPr lang="en-US" sz="2800" b="0" i="1" smtClean="0">
                        <a:solidFill>
                          <a:srgbClr val="0070C0"/>
                        </a:solidFill>
                        <a:latin typeface="Cambria Math" panose="02040503050406030204" pitchFamily="18" charset="0"/>
                      </a:rPr>
                      <m:t>′</m:t>
                    </m:r>
                  </m:oMath>
                </a14:m>
                <a:endParaRPr lang="en-US" sz="28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12648" y="2136999"/>
                <a:ext cx="10919876" cy="4402231"/>
              </a:xfrm>
              <a:prstGeom prst="rect">
                <a:avLst/>
              </a:prstGeom>
              <a:blipFill>
                <a:blip r:embed="rId3"/>
                <a:stretch>
                  <a:fillRect l="-1173" t="-1385" b="-3047"/>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24</a:t>
            </a:fld>
            <a:endParaRPr lang="en-US" dirty="0"/>
          </a:p>
        </p:txBody>
      </p:sp>
    </p:spTree>
    <p:extLst>
      <p:ext uri="{BB962C8B-B14F-4D97-AF65-F5344CB8AC3E}">
        <p14:creationId xmlns:p14="http://schemas.microsoft.com/office/powerpoint/2010/main" val="9793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a:xfrm>
            <a:off x="552099" y="1113178"/>
            <a:ext cx="10515600" cy="3479924"/>
          </a:xfrm>
        </p:spPr>
        <p:txBody>
          <a:bodyPr/>
          <a:lstStyle/>
          <a:p>
            <a:r>
              <a:rPr lang="en-US" dirty="0"/>
              <a:t>How should one player play and what should we expect all the players to play?</a:t>
            </a:r>
          </a:p>
          <a:p>
            <a:pPr lvl="1"/>
            <a:r>
              <a:rPr lang="en-US" sz="2800" dirty="0">
                <a:solidFill>
                  <a:schemeClr val="tx2"/>
                </a:solidFill>
              </a:rPr>
              <a:t>Dominant strategy and dominant strategy equilibrium</a:t>
            </a:r>
          </a:p>
          <a:p>
            <a:pPr lvl="1"/>
            <a:r>
              <a:rPr lang="en-US" sz="2800" dirty="0"/>
              <a:t>Nash Equilibrium</a:t>
            </a:r>
          </a:p>
          <a:p>
            <a:pPr lvl="1"/>
            <a:r>
              <a:rPr lang="en-US" sz="2800" dirty="0"/>
              <a:t>(Minimax strategy)</a:t>
            </a:r>
          </a:p>
          <a:p>
            <a:pPr lvl="1"/>
            <a:r>
              <a:rPr lang="en-US" sz="2800" dirty="0"/>
              <a:t>(Maximin strategy)</a:t>
            </a:r>
          </a:p>
          <a:p>
            <a:pPr lvl="1"/>
            <a:r>
              <a:rPr lang="en-US" sz="28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25</a:t>
            </a:fld>
            <a:endParaRPr lang="en-US" dirty="0"/>
          </a:p>
        </p:txBody>
      </p:sp>
    </p:spTree>
    <p:extLst>
      <p:ext uri="{BB962C8B-B14F-4D97-AF65-F5344CB8AC3E}">
        <p14:creationId xmlns:p14="http://schemas.microsoft.com/office/powerpoint/2010/main" val="492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Dominant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1127123"/>
                <a:ext cx="11117052" cy="3736188"/>
              </a:xfrm>
            </p:spPr>
            <p:txBody>
              <a:bodyPr>
                <a:normAutofit/>
              </a:bodyPr>
              <a:lstStyle/>
              <a:p>
                <a:r>
                  <a:rPr lang="en-US" dirty="0"/>
                  <a:t>A strategy could be (</a:t>
                </a:r>
                <a:r>
                  <a:rPr lang="en-US" dirty="0">
                    <a:solidFill>
                      <a:srgbClr val="00B050"/>
                    </a:solidFill>
                  </a:rPr>
                  <a:t>always better</a:t>
                </a:r>
                <a:r>
                  <a:rPr lang="en-US" dirty="0"/>
                  <a:t> / </a:t>
                </a:r>
                <a:r>
                  <a:rPr lang="en-US" dirty="0">
                    <a:solidFill>
                      <a:srgbClr val="F2B800"/>
                    </a:solidFill>
                  </a:rPr>
                  <a:t>never worse </a:t>
                </a:r>
                <a:r>
                  <a:rPr lang="en-US" dirty="0"/>
                  <a:t>/ </a:t>
                </a:r>
                <a:r>
                  <a:rPr lang="en-US" dirty="0">
                    <a:solidFill>
                      <a:srgbClr val="00B0F0"/>
                    </a:solidFill>
                  </a:rPr>
                  <a:t>never worse and sometimes better</a:t>
                </a:r>
                <a:r>
                  <a:rPr lang="en-US" dirty="0"/>
                  <a:t>) than any other strategy</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𝑖</m:t>
                        </m:r>
                      </m:sub>
                    </m:sSub>
                  </m:oMath>
                </a14:m>
                <a:r>
                  <a:rPr lang="en-US" dirty="0"/>
                  <a:t> is a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dominant strategy if it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dominates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 ∀</m:t>
                    </m:r>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𝑖</m:t>
                        </m:r>
                      </m:sub>
                    </m:sSub>
                    <m:r>
                      <a:rPr lang="en-US" i="1" dirty="0">
                        <a:latin typeface="Cambria Math" panose="02040503050406030204" pitchFamily="18" charset="0"/>
                      </a:rPr>
                      <m:t>\</m:t>
                    </m:r>
                    <m:r>
                      <m:rPr>
                        <m:lit/>
                      </m:rPr>
                      <a:rPr lang="en-US" i="1" dirty="0">
                        <a:latin typeface="Cambria Math" panose="02040503050406030204" pitchFamily="18" charset="0"/>
                      </a:rPr>
                      <m:t>{</m:t>
                    </m:r>
                    <m:sSub>
                      <m:sSubPr>
                        <m:ctrlPr>
                          <a:rPr lang="en-US" i="1" dirty="0">
                            <a:latin typeface="Cambria Math" panose="02040503050406030204" pitchFamily="18" charset="0"/>
                          </a:rPr>
                        </m:ctrlPr>
                      </m:sSubPr>
                      <m:e>
                        <m:r>
                          <m:rPr>
                            <m:sty m:val="p"/>
                          </m:rPr>
                          <a:rPr lang="en-US" i="1" dirty="0">
                            <a:latin typeface="Cambria Math" panose="02040503050406030204" pitchFamily="18" charset="0"/>
                          </a:rPr>
                          <m:t>s</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Focus on single player’s strategy</a:t>
                </a:r>
              </a:p>
              <a:p>
                <a:r>
                  <a:rPr lang="en-US" dirty="0"/>
                  <a:t>Doesn’t always exist</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1127123"/>
                <a:ext cx="11117052" cy="3736188"/>
              </a:xfrm>
              <a:blipFill>
                <a:blip r:embed="rId2"/>
                <a:stretch>
                  <a:fillRect l="-1152" t="-2773"/>
                </a:stretch>
              </a:blipFill>
            </p:spPr>
            <p:txBody>
              <a:bodyPr/>
              <a:lstStyle/>
              <a:p>
                <a:r>
                  <a:rPr lang="en-US">
                    <a:noFill/>
                  </a:rPr>
                  <a:t> </a:t>
                </a:r>
              </a:p>
            </p:txBody>
          </p:sp>
        </mc:Fallback>
      </mc:AlternateContent>
      <p:sp>
        <p:nvSpPr>
          <p:cNvPr id="9" name="TextBox 8"/>
          <p:cNvSpPr txBox="1"/>
          <p:nvPr/>
        </p:nvSpPr>
        <p:spPr>
          <a:xfrm>
            <a:off x="612648" y="4228181"/>
            <a:ext cx="8091061" cy="523220"/>
          </a:xfrm>
          <a:prstGeom prst="rect">
            <a:avLst/>
          </a:prstGeom>
          <a:noFill/>
        </p:spPr>
        <p:txBody>
          <a:bodyPr wrap="none" rtlCol="0">
            <a:spAutoFit/>
          </a:bodyPr>
          <a:lstStyle/>
          <a:p>
            <a:r>
              <a:rPr lang="en-US" sz="2800" dirty="0">
                <a:solidFill>
                  <a:schemeClr val="tx2"/>
                </a:solidFill>
              </a:rPr>
              <a:t>Is there a strictly dominant strategy for player 1 in PD?</a:t>
            </a:r>
          </a:p>
        </p:txBody>
      </p:sp>
      <p:graphicFrame>
        <p:nvGraphicFramePr>
          <p:cNvPr id="17" name="Table 16"/>
          <p:cNvGraphicFramePr>
            <a:graphicFrameLocks noGrp="1"/>
          </p:cNvGraphicFramePr>
          <p:nvPr>
            <p:extLst>
              <p:ext uri="{D42A27DB-BD31-4B8C-83A1-F6EECF244321}">
                <p14:modId xmlns:p14="http://schemas.microsoft.com/office/powerpoint/2010/main" val="3407433599"/>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8" name="TextBox 17"/>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9" name="TextBox 18"/>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26</a:t>
            </a:fld>
            <a:endParaRPr lang="en-US" dirty="0"/>
          </a:p>
        </p:txBody>
      </p:sp>
    </p:spTree>
    <p:extLst>
      <p:ext uri="{BB962C8B-B14F-4D97-AF65-F5344CB8AC3E}">
        <p14:creationId xmlns:p14="http://schemas.microsoft.com/office/powerpoint/2010/main" val="22382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Dominant Strategy Equilibrium</a:t>
            </a:r>
          </a:p>
        </p:txBody>
      </p:sp>
      <p:sp>
        <p:nvSpPr>
          <p:cNvPr id="3" name="Content Placeholder 2"/>
          <p:cNvSpPr>
            <a:spLocks noGrp="1"/>
          </p:cNvSpPr>
          <p:nvPr>
            <p:ph sz="quarter" idx="1"/>
          </p:nvPr>
        </p:nvSpPr>
        <p:spPr/>
        <p:txBody>
          <a:bodyPr/>
          <a:lstStyle/>
          <a:p>
            <a:r>
              <a:rPr lang="en-US" dirty="0"/>
              <a:t>Sometimes called dominant strategy solution</a:t>
            </a:r>
          </a:p>
          <a:p>
            <a:r>
              <a:rPr lang="en-US" dirty="0"/>
              <a:t>Every player plays a dominant strategy</a:t>
            </a:r>
          </a:p>
          <a:p>
            <a:r>
              <a:rPr lang="en-US" dirty="0"/>
              <a:t>Focus on strategy profile for all players</a:t>
            </a:r>
          </a:p>
          <a:p>
            <a:r>
              <a:rPr lang="en-US" dirty="0"/>
              <a:t>Doesn’t always exist</a:t>
            </a:r>
          </a:p>
          <a:p>
            <a:endParaRPr lang="en-US" sz="3200" dirty="0"/>
          </a:p>
        </p:txBody>
      </p:sp>
      <p:sp>
        <p:nvSpPr>
          <p:cNvPr id="9" name="TextBox 8"/>
          <p:cNvSpPr txBox="1"/>
          <p:nvPr/>
        </p:nvSpPr>
        <p:spPr>
          <a:xfrm>
            <a:off x="552099" y="3548942"/>
            <a:ext cx="6495624" cy="461665"/>
          </a:xfrm>
          <a:prstGeom prst="rect">
            <a:avLst/>
          </a:prstGeom>
          <a:noFill/>
        </p:spPr>
        <p:txBody>
          <a:bodyPr wrap="none" rtlCol="0">
            <a:spAutoFit/>
          </a:bodyPr>
          <a:lstStyle/>
          <a:p>
            <a:r>
              <a:rPr lang="en-US" sz="2400" dirty="0">
                <a:solidFill>
                  <a:schemeClr val="tx2"/>
                </a:solidFill>
              </a:rPr>
              <a:t>What is the dominant strategy equilibrium for PD?</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27</a:t>
            </a:fld>
            <a:endParaRPr lang="en-US" dirty="0"/>
          </a:p>
        </p:txBody>
      </p:sp>
      <p:graphicFrame>
        <p:nvGraphicFramePr>
          <p:cNvPr id="13" name="Table 12">
            <a:extLst>
              <a:ext uri="{FF2B5EF4-FFF2-40B4-BE49-F238E27FC236}">
                <a16:creationId xmlns:a16="http://schemas.microsoft.com/office/drawing/2014/main" id="{13C7C52E-6333-439F-AA33-746DF2A3671D}"/>
              </a:ext>
            </a:extLst>
          </p:cNvPr>
          <p:cNvGraphicFramePr>
            <a:graphicFrameLocks noGrp="1"/>
          </p:cNvGraphicFramePr>
          <p:nvPr>
            <p:extLst>
              <p:ext uri="{D42A27DB-BD31-4B8C-83A1-F6EECF244321}">
                <p14:modId xmlns:p14="http://schemas.microsoft.com/office/powerpoint/2010/main" val="3158608562"/>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4" name="TextBox 13">
            <a:extLst>
              <a:ext uri="{FF2B5EF4-FFF2-40B4-BE49-F238E27FC236}">
                <a16:creationId xmlns:a16="http://schemas.microsoft.com/office/drawing/2014/main" id="{5A51D905-0474-4FC7-B438-AAD3F80A7C33}"/>
              </a:ext>
            </a:extLst>
          </p:cNvPr>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5" name="TextBox 14">
            <a:extLst>
              <a:ext uri="{FF2B5EF4-FFF2-40B4-BE49-F238E27FC236}">
                <a16:creationId xmlns:a16="http://schemas.microsoft.com/office/drawing/2014/main" id="{9E86A7BD-538B-433B-AA03-201AF54DE878}"/>
              </a:ext>
            </a:extLst>
          </p:cNvPr>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Tree>
    <p:extLst>
      <p:ext uri="{BB962C8B-B14F-4D97-AF65-F5344CB8AC3E}">
        <p14:creationId xmlns:p14="http://schemas.microsoft.com/office/powerpoint/2010/main" val="42775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solidFill>
                  <a:schemeClr val="tx2"/>
                </a:solidFill>
              </a:rPr>
              <a:t>Nash Equilibrium</a:t>
            </a:r>
          </a:p>
          <a:p>
            <a:pPr lvl="1"/>
            <a:r>
              <a:rPr lang="en-US" sz="2800" dirty="0"/>
              <a:t>(Minimax strategy)</a:t>
            </a:r>
          </a:p>
          <a:p>
            <a:pPr lvl="1"/>
            <a:r>
              <a:rPr lang="en-US" sz="2800" dirty="0"/>
              <a:t>(Maximin strategy)</a:t>
            </a:r>
          </a:p>
          <a:p>
            <a:pPr lvl="1"/>
            <a:r>
              <a:rPr lang="en-US" sz="28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28</a:t>
            </a:fld>
            <a:endParaRPr lang="en-US" dirty="0"/>
          </a:p>
        </p:txBody>
      </p:sp>
    </p:spTree>
    <p:extLst>
      <p:ext uri="{BB962C8B-B14F-4D97-AF65-F5344CB8AC3E}">
        <p14:creationId xmlns:p14="http://schemas.microsoft.com/office/powerpoint/2010/main" val="2734272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408391"/>
              </a:xfrm>
            </p:spPr>
            <p:txBody>
              <a:bodyPr/>
              <a:lstStyle/>
              <a:p>
                <a:r>
                  <a:rPr lang="en-US" dirty="0"/>
                  <a:t>Nash Equilibrium (NE)</a:t>
                </a:r>
              </a:p>
              <a:p>
                <a:pPr lvl="1"/>
                <a:r>
                  <a:rPr lang="en-US" sz="2800" dirty="0"/>
                  <a:t>Every player’s strategy is a best response to others’ strategy profile</a:t>
                </a:r>
              </a:p>
              <a:p>
                <a:pPr lvl="1"/>
                <a:r>
                  <a:rPr lang="en-US" sz="2800" dirty="0"/>
                  <a:t>In other words, one cannot gain by unilateral deviation</a:t>
                </a:r>
              </a:p>
              <a:p>
                <a:pPr lvl="1"/>
                <a:r>
                  <a:rPr lang="en-US" sz="2800" dirty="0"/>
                  <a:t>Pure Strategy Nash Equilibrium (PSNE)</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𝐚</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lvl="1"/>
                <a:r>
                  <a:rPr lang="en-US" sz="2800" dirty="0"/>
                  <a:t>Mixed Strategy Nash Equilibrium</a:t>
                </a:r>
              </a:p>
              <a:p>
                <a:pPr lvl="2"/>
                <a:r>
                  <a:rPr lang="en-US" sz="2800" dirty="0"/>
                  <a:t>At least one player use a randomized strategy</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𝐬</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lvl="2"/>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408391"/>
              </a:xfrm>
              <a:blipFill>
                <a:blip r:embed="rId2"/>
                <a:stretch>
                  <a:fillRect l="-1217" t="-2351"/>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29</a:t>
            </a:fld>
            <a:endParaRPr lang="en-US" dirty="0"/>
          </a:p>
        </p:txBody>
      </p:sp>
    </p:spTree>
    <p:extLst>
      <p:ext uri="{BB962C8B-B14F-4D97-AF65-F5344CB8AC3E}">
        <p14:creationId xmlns:p14="http://schemas.microsoft.com/office/powerpoint/2010/main" val="60027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Adversarial Search</a:t>
            </a:r>
          </a:p>
        </p:txBody>
      </p:sp>
      <p:sp>
        <p:nvSpPr>
          <p:cNvPr id="3" name="Content Placeholder 2"/>
          <p:cNvSpPr>
            <a:spLocks noGrp="1"/>
          </p:cNvSpPr>
          <p:nvPr>
            <p:ph sz="quarter" idx="1"/>
          </p:nvPr>
        </p:nvSpPr>
        <p:spPr>
          <a:xfrm>
            <a:off x="552098" y="1113178"/>
            <a:ext cx="11148065" cy="2039539"/>
          </a:xfrm>
        </p:spPr>
        <p:txBody>
          <a:bodyPr/>
          <a:lstStyle/>
          <a:p>
            <a:r>
              <a:rPr lang="en-US" dirty="0"/>
              <a:t>Zero-sum, perfect information</a:t>
            </a:r>
            <a:r>
              <a:rPr lang="en-US"/>
              <a:t>, two-player </a:t>
            </a:r>
            <a:r>
              <a:rPr lang="en-US" dirty="0"/>
              <a:t>games with turn-taking</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a:t>
            </a:fld>
            <a:endParaRPr lang="en-US" dirty="0"/>
          </a:p>
        </p:txBody>
      </p:sp>
      <p:grpSp>
        <p:nvGrpSpPr>
          <p:cNvPr id="5" name="Group 4">
            <a:extLst>
              <a:ext uri="{FF2B5EF4-FFF2-40B4-BE49-F238E27FC236}">
                <a16:creationId xmlns:a16="http://schemas.microsoft.com/office/drawing/2014/main" id="{98E1C8E3-8331-4367-BAEE-475B72AF1E9C}"/>
              </a:ext>
            </a:extLst>
          </p:cNvPr>
          <p:cNvGrpSpPr/>
          <p:nvPr/>
        </p:nvGrpSpPr>
        <p:grpSpPr>
          <a:xfrm>
            <a:off x="2048177" y="2156408"/>
            <a:ext cx="8361323" cy="3929348"/>
            <a:chOff x="1625600" y="2209800"/>
            <a:chExt cx="8636000" cy="2743200"/>
          </a:xfrm>
        </p:grpSpPr>
        <p:sp>
          <p:nvSpPr>
            <p:cNvPr id="6" name="AutoShape 4"/>
            <p:cNvSpPr>
              <a:spLocks noChangeArrowheads="1"/>
            </p:cNvSpPr>
            <p:nvPr/>
          </p:nvSpPr>
          <p:spPr bwMode="auto">
            <a:xfrm>
              <a:off x="5693833" y="2209800"/>
              <a:ext cx="508000" cy="304800"/>
            </a:xfrm>
            <a:prstGeom prst="triangle">
              <a:avLst>
                <a:gd name="adj" fmla="val 50000"/>
              </a:avLst>
            </a:prstGeom>
            <a:solidFill>
              <a:srgbClr val="0000FF"/>
            </a:solidFill>
            <a:ln w="12700">
              <a:solidFill>
                <a:schemeClr val="tx1"/>
              </a:solidFill>
              <a:miter lim="800000"/>
              <a:headEnd/>
              <a:tailEnd/>
            </a:ln>
          </p:spPr>
          <p:txBody>
            <a:bodyPr wrap="none" anchor="ctr"/>
            <a:lstStyle/>
            <a:p>
              <a:endParaRPr lang="en-US" sz="2400"/>
            </a:p>
          </p:txBody>
        </p:sp>
        <p:grpSp>
          <p:nvGrpSpPr>
            <p:cNvPr id="7" name="Group 60"/>
            <p:cNvGrpSpPr>
              <a:grpSpLocks/>
            </p:cNvGrpSpPr>
            <p:nvPr/>
          </p:nvGrpSpPr>
          <p:grpSpPr bwMode="auto">
            <a:xfrm>
              <a:off x="2641600" y="3765550"/>
              <a:ext cx="508000" cy="1187450"/>
              <a:chOff x="1981200" y="3765550"/>
              <a:chExt cx="381000" cy="1187450"/>
            </a:xfrm>
            <a:solidFill>
              <a:srgbClr val="C198E0"/>
            </a:solidFill>
          </p:grpSpPr>
          <p:cxnSp>
            <p:nvCxnSpPr>
              <p:cNvPr id="48" name="AutoShape 13"/>
              <p:cNvCxnSpPr>
                <a:cxnSpLocks noChangeShapeType="1"/>
                <a:stCxn id="40" idx="0"/>
              </p:cNvCxnSpPr>
              <p:nvPr/>
            </p:nvCxnSpPr>
            <p:spPr bwMode="auto">
              <a:xfrm>
                <a:off x="2173288" y="3765550"/>
                <a:ext cx="1588" cy="806450"/>
              </a:xfrm>
              <a:prstGeom prst="straightConnector1">
                <a:avLst/>
              </a:prstGeom>
              <a:grpFill/>
              <a:ln w="12700">
                <a:solidFill>
                  <a:schemeClr val="tx1"/>
                </a:solidFill>
                <a:round/>
                <a:headEnd/>
                <a:tailEnd type="triangle" w="med" len="med"/>
              </a:ln>
            </p:spPr>
          </p:cxnSp>
          <p:sp>
            <p:nvSpPr>
              <p:cNvPr id="49" name="Rectangle 7"/>
              <p:cNvSpPr>
                <a:spLocks noChangeArrowheads="1"/>
              </p:cNvSpPr>
              <p:nvPr/>
            </p:nvSpPr>
            <p:spPr bwMode="auto">
              <a:xfrm>
                <a:off x="1981200" y="4648200"/>
                <a:ext cx="381000" cy="304800"/>
              </a:xfrm>
              <a:prstGeom prst="rect">
                <a:avLst/>
              </a:prstGeom>
              <a:grpFill/>
              <a:ln w="9525">
                <a:solidFill>
                  <a:schemeClr val="tx1"/>
                </a:solidFill>
                <a:miter lim="800000"/>
                <a:headEnd/>
                <a:tailEnd/>
              </a:ln>
            </p:spPr>
            <p:txBody>
              <a:bodyPr wrap="none" anchor="ctr"/>
              <a:lstStyle/>
              <a:p>
                <a:pPr algn="ctr"/>
                <a:r>
                  <a:rPr lang="en-US" sz="2400" dirty="0"/>
                  <a:t>12</a:t>
                </a:r>
              </a:p>
            </p:txBody>
          </p:sp>
        </p:grpSp>
        <p:grpSp>
          <p:nvGrpSpPr>
            <p:cNvPr id="8" name="Group 61"/>
            <p:cNvGrpSpPr>
              <a:grpSpLocks/>
            </p:cNvGrpSpPr>
            <p:nvPr/>
          </p:nvGrpSpPr>
          <p:grpSpPr bwMode="auto">
            <a:xfrm>
              <a:off x="2897717" y="3765550"/>
              <a:ext cx="1267883" cy="1187450"/>
              <a:chOff x="2173288" y="3765550"/>
              <a:chExt cx="950912" cy="1187450"/>
            </a:xfrm>
            <a:solidFill>
              <a:srgbClr val="C198E0"/>
            </a:solidFill>
          </p:grpSpPr>
          <p:cxnSp>
            <p:nvCxnSpPr>
              <p:cNvPr id="46" name="AutoShape 17"/>
              <p:cNvCxnSpPr>
                <a:cxnSpLocks noChangeShapeType="1"/>
                <a:stCxn id="40" idx="0"/>
              </p:cNvCxnSpPr>
              <p:nvPr/>
            </p:nvCxnSpPr>
            <p:spPr bwMode="auto">
              <a:xfrm>
                <a:off x="2173288" y="3765550"/>
                <a:ext cx="763586" cy="822325"/>
              </a:xfrm>
              <a:prstGeom prst="straightConnector1">
                <a:avLst/>
              </a:prstGeom>
              <a:grpFill/>
              <a:ln w="12700">
                <a:solidFill>
                  <a:schemeClr val="tx1"/>
                </a:solidFill>
                <a:round/>
                <a:headEnd/>
                <a:tailEnd type="triangle" w="med" len="med"/>
              </a:ln>
            </p:spPr>
          </p:cxnSp>
          <p:sp>
            <p:nvSpPr>
              <p:cNvPr id="47" name="Rectangle 7"/>
              <p:cNvSpPr>
                <a:spLocks noChangeArrowheads="1"/>
              </p:cNvSpPr>
              <p:nvPr/>
            </p:nvSpPr>
            <p:spPr bwMode="auto">
              <a:xfrm>
                <a:off x="2743200" y="4648200"/>
                <a:ext cx="381000" cy="304800"/>
              </a:xfrm>
              <a:prstGeom prst="rect">
                <a:avLst/>
              </a:prstGeom>
              <a:grpFill/>
              <a:ln w="9525">
                <a:solidFill>
                  <a:schemeClr val="tx1"/>
                </a:solidFill>
                <a:miter lim="800000"/>
                <a:headEnd/>
                <a:tailEnd/>
              </a:ln>
            </p:spPr>
            <p:txBody>
              <a:bodyPr wrap="none" anchor="ctr"/>
              <a:lstStyle/>
              <a:p>
                <a:pPr algn="ctr"/>
                <a:r>
                  <a:rPr lang="en-US" sz="2400" dirty="0"/>
                  <a:t>8</a:t>
                </a:r>
              </a:p>
            </p:txBody>
          </p:sp>
        </p:grpSp>
        <p:grpSp>
          <p:nvGrpSpPr>
            <p:cNvPr id="9" name="Group 64"/>
            <p:cNvGrpSpPr>
              <a:grpSpLocks/>
            </p:cNvGrpSpPr>
            <p:nvPr/>
          </p:nvGrpSpPr>
          <p:grpSpPr bwMode="auto">
            <a:xfrm>
              <a:off x="8737600" y="3765550"/>
              <a:ext cx="508000" cy="1187450"/>
              <a:chOff x="6553200" y="3765550"/>
              <a:chExt cx="381000" cy="1187450"/>
            </a:xfrm>
            <a:solidFill>
              <a:srgbClr val="C198E0"/>
            </a:solidFill>
          </p:grpSpPr>
          <p:cxnSp>
            <p:nvCxnSpPr>
              <p:cNvPr id="44"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45"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5</a:t>
                </a:r>
              </a:p>
            </p:txBody>
          </p:sp>
        </p:grpSp>
        <p:grpSp>
          <p:nvGrpSpPr>
            <p:cNvPr id="10" name="Group 65"/>
            <p:cNvGrpSpPr>
              <a:grpSpLocks/>
            </p:cNvGrpSpPr>
            <p:nvPr/>
          </p:nvGrpSpPr>
          <p:grpSpPr bwMode="auto">
            <a:xfrm>
              <a:off x="8993717" y="3765550"/>
              <a:ext cx="1267883" cy="1187450"/>
              <a:chOff x="6745288" y="3765550"/>
              <a:chExt cx="950912" cy="1187450"/>
            </a:xfrm>
            <a:solidFill>
              <a:srgbClr val="C198E0"/>
            </a:solidFill>
          </p:grpSpPr>
          <p:cxnSp>
            <p:nvCxnSpPr>
              <p:cNvPr id="42"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43"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2</a:t>
                </a:r>
              </a:p>
            </p:txBody>
          </p:sp>
        </p:grpSp>
        <p:grpSp>
          <p:nvGrpSpPr>
            <p:cNvPr id="11" name="Group 10"/>
            <p:cNvGrpSpPr/>
            <p:nvPr/>
          </p:nvGrpSpPr>
          <p:grpSpPr>
            <a:xfrm>
              <a:off x="2645833" y="2514600"/>
              <a:ext cx="3302000" cy="1250950"/>
              <a:chOff x="2645833" y="2514600"/>
              <a:chExt cx="3302000" cy="1250950"/>
            </a:xfrm>
          </p:grpSpPr>
          <p:sp>
            <p:nvSpPr>
              <p:cNvPr id="40" name="AutoShape 6"/>
              <p:cNvSpPr>
                <a:spLocks noChangeArrowheads="1"/>
              </p:cNvSpPr>
              <p:nvPr/>
            </p:nvSpPr>
            <p:spPr bwMode="auto">
              <a:xfrm flipV="1">
                <a:off x="2645833" y="3460750"/>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41" name="AutoShape 7"/>
              <p:cNvCxnSpPr>
                <a:cxnSpLocks noChangeShapeType="1"/>
                <a:stCxn id="6" idx="3"/>
                <a:endCxn id="40" idx="3"/>
              </p:cNvCxnSpPr>
              <p:nvPr/>
            </p:nvCxnSpPr>
            <p:spPr bwMode="auto">
              <a:xfrm flipH="1">
                <a:off x="2897717" y="2514600"/>
                <a:ext cx="3050116" cy="946150"/>
              </a:xfrm>
              <a:prstGeom prst="straightConnector1">
                <a:avLst/>
              </a:prstGeom>
              <a:noFill/>
              <a:ln w="12700">
                <a:solidFill>
                  <a:schemeClr val="tx1"/>
                </a:solidFill>
                <a:round/>
                <a:headEnd/>
                <a:tailEnd type="triangle" w="med" len="med"/>
              </a:ln>
            </p:spPr>
          </p:cxnSp>
        </p:grpSp>
        <p:cxnSp>
          <p:nvCxnSpPr>
            <p:cNvPr id="12" name="AutoShape 9"/>
            <p:cNvCxnSpPr>
              <a:cxnSpLocks noChangeShapeType="1"/>
              <a:stCxn id="40" idx="0"/>
            </p:cNvCxnSpPr>
            <p:nvPr/>
          </p:nvCxnSpPr>
          <p:spPr bwMode="auto">
            <a:xfrm flipH="1">
              <a:off x="1883835" y="3765553"/>
              <a:ext cx="1013884" cy="822325"/>
            </a:xfrm>
            <a:prstGeom prst="straightConnector1">
              <a:avLst/>
            </a:prstGeom>
            <a:noFill/>
            <a:ln w="12700">
              <a:solidFill>
                <a:schemeClr val="tx1"/>
              </a:solidFill>
              <a:round/>
              <a:headEnd/>
              <a:tailEnd type="triangle" w="med" len="med"/>
            </a:ln>
          </p:spPr>
        </p:cxnSp>
        <p:sp>
          <p:nvSpPr>
            <p:cNvPr id="13" name="Rectangle 7"/>
            <p:cNvSpPr>
              <a:spLocks noChangeArrowheads="1"/>
            </p:cNvSpPr>
            <p:nvPr/>
          </p:nvSpPr>
          <p:spPr bwMode="auto">
            <a:xfrm>
              <a:off x="1625600" y="4648200"/>
              <a:ext cx="508000" cy="304800"/>
            </a:xfrm>
            <a:prstGeom prst="rect">
              <a:avLst/>
            </a:prstGeom>
            <a:solidFill>
              <a:srgbClr val="C198E0"/>
            </a:solidFill>
            <a:ln w="9525">
              <a:solidFill>
                <a:schemeClr val="tx1"/>
              </a:solidFill>
              <a:miter lim="800000"/>
              <a:headEnd/>
              <a:tailEnd/>
            </a:ln>
          </p:spPr>
          <p:txBody>
            <a:bodyPr wrap="none" anchor="ctr"/>
            <a:lstStyle/>
            <a:p>
              <a:pPr algn="ctr"/>
              <a:r>
                <a:rPr lang="en-US" sz="2400"/>
                <a:t>3</a:t>
              </a:r>
            </a:p>
          </p:txBody>
        </p:sp>
        <p:cxnSp>
          <p:nvCxnSpPr>
            <p:cNvPr id="14" name="AutoShape 21"/>
            <p:cNvCxnSpPr>
              <a:cxnSpLocks noChangeShapeType="1"/>
            </p:cNvCxnSpPr>
            <p:nvPr/>
          </p:nvCxnSpPr>
          <p:spPr bwMode="auto">
            <a:xfrm rot="5400000">
              <a:off x="5790143" y="2665943"/>
              <a:ext cx="304800" cy="2116"/>
            </a:xfrm>
            <a:prstGeom prst="straightConnector1">
              <a:avLst/>
            </a:prstGeom>
            <a:noFill/>
            <a:ln w="12700">
              <a:solidFill>
                <a:schemeClr val="tx1"/>
              </a:solidFill>
              <a:round/>
              <a:headEnd/>
              <a:tailEnd/>
            </a:ln>
          </p:spPr>
        </p:cxnSp>
        <p:cxnSp>
          <p:nvCxnSpPr>
            <p:cNvPr id="15" name="AutoShape 21"/>
            <p:cNvCxnSpPr>
              <a:cxnSpLocks noChangeShapeType="1"/>
              <a:stCxn id="6" idx="3"/>
            </p:cNvCxnSpPr>
            <p:nvPr/>
          </p:nvCxnSpPr>
          <p:spPr bwMode="auto">
            <a:xfrm rot="16200000" flipH="1">
              <a:off x="6212417" y="2250019"/>
              <a:ext cx="228600" cy="757767"/>
            </a:xfrm>
            <a:prstGeom prst="straightConnector1">
              <a:avLst/>
            </a:prstGeom>
            <a:noFill/>
            <a:ln w="12700">
              <a:solidFill>
                <a:schemeClr val="tx1"/>
              </a:solidFill>
              <a:round/>
              <a:headEnd/>
              <a:tailEnd/>
            </a:ln>
          </p:spPr>
        </p:cxnSp>
        <p:cxnSp>
          <p:nvCxnSpPr>
            <p:cNvPr id="16" name="AutoShape 21"/>
            <p:cNvCxnSpPr>
              <a:cxnSpLocks noChangeShapeType="1"/>
            </p:cNvCxnSpPr>
            <p:nvPr/>
          </p:nvCxnSpPr>
          <p:spPr bwMode="auto">
            <a:xfrm rot="5400000">
              <a:off x="2744259" y="3913717"/>
              <a:ext cx="304800" cy="2117"/>
            </a:xfrm>
            <a:prstGeom prst="straightConnector1">
              <a:avLst/>
            </a:prstGeom>
            <a:noFill/>
            <a:ln w="12700">
              <a:solidFill>
                <a:schemeClr val="tx1"/>
              </a:solidFill>
              <a:round/>
              <a:headEnd/>
              <a:tailEnd/>
            </a:ln>
          </p:spPr>
        </p:cxnSp>
        <p:cxnSp>
          <p:nvCxnSpPr>
            <p:cNvPr id="17" name="AutoShape 21"/>
            <p:cNvCxnSpPr>
              <a:cxnSpLocks noChangeShapeType="1"/>
              <a:stCxn id="40" idx="0"/>
            </p:cNvCxnSpPr>
            <p:nvPr/>
          </p:nvCxnSpPr>
          <p:spPr bwMode="auto">
            <a:xfrm rot="16200000" flipH="1">
              <a:off x="2926292" y="3739091"/>
              <a:ext cx="196850" cy="249767"/>
            </a:xfrm>
            <a:prstGeom prst="straightConnector1">
              <a:avLst/>
            </a:prstGeom>
            <a:noFill/>
            <a:ln w="12700">
              <a:solidFill>
                <a:schemeClr val="tx1"/>
              </a:solidFill>
              <a:round/>
              <a:headEnd/>
              <a:tailEnd/>
            </a:ln>
          </p:spPr>
        </p:cxnSp>
        <p:grpSp>
          <p:nvGrpSpPr>
            <p:cNvPr id="18" name="Group 17"/>
            <p:cNvGrpSpPr/>
            <p:nvPr/>
          </p:nvGrpSpPr>
          <p:grpSpPr>
            <a:xfrm>
              <a:off x="5693833" y="2514603"/>
              <a:ext cx="508000" cy="1235075"/>
              <a:chOff x="5693833" y="2514603"/>
              <a:chExt cx="508000" cy="1235075"/>
            </a:xfrm>
          </p:grpSpPr>
          <p:sp>
            <p:nvSpPr>
              <p:cNvPr id="38" name="AutoShape 20"/>
              <p:cNvSpPr>
                <a:spLocks noChangeArrowheads="1"/>
              </p:cNvSpPr>
              <p:nvPr/>
            </p:nvSpPr>
            <p:spPr bwMode="auto">
              <a:xfrm flipV="1">
                <a:off x="5693833" y="3444878"/>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39" name="AutoShape 21"/>
              <p:cNvCxnSpPr>
                <a:cxnSpLocks noChangeShapeType="1"/>
                <a:stCxn id="6" idx="3"/>
                <a:endCxn id="38" idx="3"/>
              </p:cNvCxnSpPr>
              <p:nvPr/>
            </p:nvCxnSpPr>
            <p:spPr bwMode="auto">
              <a:xfrm flipH="1">
                <a:off x="5945717" y="2514603"/>
                <a:ext cx="2117" cy="930275"/>
              </a:xfrm>
              <a:prstGeom prst="straightConnector1">
                <a:avLst/>
              </a:prstGeom>
              <a:noFill/>
              <a:ln w="12700">
                <a:solidFill>
                  <a:schemeClr val="tx1"/>
                </a:solidFill>
                <a:round/>
                <a:headEnd/>
                <a:tailEnd type="triangle" w="med" len="med"/>
              </a:ln>
            </p:spPr>
          </p:cxnSp>
        </p:grpSp>
        <p:grpSp>
          <p:nvGrpSpPr>
            <p:cNvPr id="19" name="Group 58"/>
            <p:cNvGrpSpPr>
              <a:grpSpLocks/>
            </p:cNvGrpSpPr>
            <p:nvPr/>
          </p:nvGrpSpPr>
          <p:grpSpPr bwMode="auto">
            <a:xfrm>
              <a:off x="4673600" y="3762375"/>
              <a:ext cx="1524000" cy="1190625"/>
              <a:chOff x="3505200" y="3762375"/>
              <a:chExt cx="1142999" cy="1190625"/>
            </a:xfrm>
            <a:solidFill>
              <a:srgbClr val="C198E0"/>
            </a:solidFill>
          </p:grpSpPr>
          <p:cxnSp>
            <p:nvCxnSpPr>
              <p:cNvPr id="34" name="AutoShape 23"/>
              <p:cNvCxnSpPr>
                <a:cxnSpLocks noChangeShapeType="1"/>
              </p:cNvCxnSpPr>
              <p:nvPr/>
            </p:nvCxnSpPr>
            <p:spPr bwMode="auto">
              <a:xfrm flipH="1">
                <a:off x="3698875" y="3765550"/>
                <a:ext cx="760413" cy="822325"/>
              </a:xfrm>
              <a:prstGeom prst="straightConnector1">
                <a:avLst/>
              </a:prstGeom>
              <a:grpFill/>
              <a:ln w="12700">
                <a:solidFill>
                  <a:schemeClr val="tx1"/>
                </a:solidFill>
                <a:round/>
                <a:headEnd/>
                <a:tailEnd type="triangle" w="med" len="med"/>
              </a:ln>
            </p:spPr>
          </p:cxnSp>
          <p:sp>
            <p:nvSpPr>
              <p:cNvPr id="35" name="Rectangle 7"/>
              <p:cNvSpPr>
                <a:spLocks noChangeArrowheads="1"/>
              </p:cNvSpPr>
              <p:nvPr/>
            </p:nvSpPr>
            <p:spPr bwMode="auto">
              <a:xfrm>
                <a:off x="3505200" y="4648200"/>
                <a:ext cx="381000" cy="304800"/>
              </a:xfrm>
              <a:prstGeom prst="rect">
                <a:avLst/>
              </a:prstGeom>
              <a:grpFill/>
              <a:ln w="9525">
                <a:solidFill>
                  <a:schemeClr val="tx1"/>
                </a:solidFill>
                <a:miter lim="800000"/>
                <a:headEnd/>
                <a:tailEnd/>
              </a:ln>
            </p:spPr>
            <p:txBody>
              <a:bodyPr wrap="none" anchor="ctr"/>
              <a:lstStyle/>
              <a:p>
                <a:pPr algn="ctr"/>
                <a:r>
                  <a:rPr lang="en-US" sz="2400"/>
                  <a:t>2</a:t>
                </a:r>
              </a:p>
            </p:txBody>
          </p:sp>
          <p:cxnSp>
            <p:nvCxnSpPr>
              <p:cNvPr id="36" name="AutoShape 21"/>
              <p:cNvCxnSpPr>
                <a:cxnSpLocks noChangeShapeType="1"/>
              </p:cNvCxnSpPr>
              <p:nvPr/>
            </p:nvCxnSpPr>
            <p:spPr bwMode="auto">
              <a:xfrm rot="5400000">
                <a:off x="4306094" y="3913981"/>
                <a:ext cx="304800" cy="1588"/>
              </a:xfrm>
              <a:prstGeom prst="straightConnector1">
                <a:avLst/>
              </a:prstGeom>
              <a:grpFill/>
              <a:ln w="12700">
                <a:solidFill>
                  <a:schemeClr val="tx1"/>
                </a:solidFill>
                <a:round/>
                <a:headEnd/>
                <a:tailEnd/>
              </a:ln>
            </p:spPr>
          </p:cxnSp>
          <p:cxnSp>
            <p:nvCxnSpPr>
              <p:cNvPr id="37" name="AutoShape 21"/>
              <p:cNvCxnSpPr>
                <a:cxnSpLocks noChangeShapeType="1"/>
              </p:cNvCxnSpPr>
              <p:nvPr/>
            </p:nvCxnSpPr>
            <p:spPr bwMode="auto">
              <a:xfrm rot="16200000" flipH="1">
                <a:off x="4456112" y="3770312"/>
                <a:ext cx="196850" cy="187325"/>
              </a:xfrm>
              <a:prstGeom prst="straightConnector1">
                <a:avLst/>
              </a:prstGeom>
              <a:grpFill/>
              <a:ln w="12700">
                <a:solidFill>
                  <a:schemeClr val="tx1"/>
                </a:solidFill>
                <a:round/>
                <a:headEnd/>
                <a:tailEnd/>
              </a:ln>
            </p:spPr>
          </p:cxnSp>
        </p:grpSp>
        <p:grpSp>
          <p:nvGrpSpPr>
            <p:cNvPr id="20" name="Group 60"/>
            <p:cNvGrpSpPr>
              <a:grpSpLocks/>
            </p:cNvGrpSpPr>
            <p:nvPr/>
          </p:nvGrpSpPr>
          <p:grpSpPr bwMode="auto">
            <a:xfrm>
              <a:off x="7721600" y="3762375"/>
              <a:ext cx="1524000" cy="1190625"/>
              <a:chOff x="5791200" y="3762375"/>
              <a:chExt cx="1142999" cy="1190625"/>
            </a:xfrm>
            <a:solidFill>
              <a:srgbClr val="C198E0"/>
            </a:solidFill>
          </p:grpSpPr>
          <p:cxnSp>
            <p:nvCxnSpPr>
              <p:cNvPr id="30" name="AutoShape 29"/>
              <p:cNvCxnSpPr>
                <a:cxnSpLocks noChangeShapeType="1"/>
              </p:cNvCxnSpPr>
              <p:nvPr/>
            </p:nvCxnSpPr>
            <p:spPr bwMode="auto">
              <a:xfrm flipH="1">
                <a:off x="5984875" y="3765550"/>
                <a:ext cx="760413" cy="822325"/>
              </a:xfrm>
              <a:prstGeom prst="straightConnector1">
                <a:avLst/>
              </a:prstGeom>
              <a:grpFill/>
              <a:ln w="12700">
                <a:solidFill>
                  <a:schemeClr val="tx1"/>
                </a:solidFill>
                <a:round/>
                <a:headEnd/>
                <a:tailEnd type="triangle" w="med" len="med"/>
              </a:ln>
            </p:spPr>
          </p:cxnSp>
          <p:sp>
            <p:nvSpPr>
              <p:cNvPr id="31" name="Rectangle 7"/>
              <p:cNvSpPr>
                <a:spLocks noChangeArrowheads="1"/>
              </p:cNvSpPr>
              <p:nvPr/>
            </p:nvSpPr>
            <p:spPr bwMode="auto">
              <a:xfrm>
                <a:off x="5791200" y="4648200"/>
                <a:ext cx="381000" cy="304800"/>
              </a:xfrm>
              <a:prstGeom prst="rect">
                <a:avLst/>
              </a:prstGeom>
              <a:grpFill/>
              <a:ln w="9525">
                <a:solidFill>
                  <a:schemeClr val="tx1"/>
                </a:solidFill>
                <a:miter lim="800000"/>
                <a:headEnd/>
                <a:tailEnd/>
              </a:ln>
            </p:spPr>
            <p:txBody>
              <a:bodyPr wrap="none" anchor="ctr"/>
              <a:lstStyle/>
              <a:p>
                <a:pPr algn="ctr"/>
                <a:r>
                  <a:rPr lang="en-US" sz="2400"/>
                  <a:t>14</a:t>
                </a:r>
              </a:p>
            </p:txBody>
          </p:sp>
          <p:cxnSp>
            <p:nvCxnSpPr>
              <p:cNvPr id="32" name="AutoShape 21"/>
              <p:cNvCxnSpPr>
                <a:cxnSpLocks noChangeShapeType="1"/>
              </p:cNvCxnSpPr>
              <p:nvPr/>
            </p:nvCxnSpPr>
            <p:spPr bwMode="auto">
              <a:xfrm rot="5400000">
                <a:off x="6592094" y="3913981"/>
                <a:ext cx="304800" cy="1588"/>
              </a:xfrm>
              <a:prstGeom prst="straightConnector1">
                <a:avLst/>
              </a:prstGeom>
              <a:grpFill/>
              <a:ln w="12700">
                <a:solidFill>
                  <a:schemeClr val="tx1"/>
                </a:solidFill>
                <a:round/>
                <a:headEnd/>
                <a:tailEnd/>
              </a:ln>
            </p:spPr>
          </p:cxnSp>
          <p:cxnSp>
            <p:nvCxnSpPr>
              <p:cNvPr id="33" name="AutoShape 21"/>
              <p:cNvCxnSpPr>
                <a:cxnSpLocks noChangeShapeType="1"/>
              </p:cNvCxnSpPr>
              <p:nvPr/>
            </p:nvCxnSpPr>
            <p:spPr bwMode="auto">
              <a:xfrm rot="16200000" flipH="1">
                <a:off x="6742112" y="3770312"/>
                <a:ext cx="196850" cy="187325"/>
              </a:xfrm>
              <a:prstGeom prst="straightConnector1">
                <a:avLst/>
              </a:prstGeom>
              <a:grpFill/>
              <a:ln w="12700">
                <a:solidFill>
                  <a:schemeClr val="tx1"/>
                </a:solidFill>
                <a:round/>
                <a:headEnd/>
                <a:tailEnd/>
              </a:ln>
            </p:spPr>
          </p:cxnSp>
        </p:grpSp>
        <p:grpSp>
          <p:nvGrpSpPr>
            <p:cNvPr id="21" name="Group 64"/>
            <p:cNvGrpSpPr>
              <a:grpSpLocks/>
            </p:cNvGrpSpPr>
            <p:nvPr/>
          </p:nvGrpSpPr>
          <p:grpSpPr bwMode="auto">
            <a:xfrm>
              <a:off x="5689600" y="3765550"/>
              <a:ext cx="508000" cy="1187450"/>
              <a:chOff x="6553200" y="3765550"/>
              <a:chExt cx="381000" cy="1187450"/>
            </a:xfrm>
            <a:solidFill>
              <a:srgbClr val="C198E0"/>
            </a:solidFill>
          </p:grpSpPr>
          <p:cxnSp>
            <p:nvCxnSpPr>
              <p:cNvPr id="28"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29"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4</a:t>
                </a:r>
              </a:p>
            </p:txBody>
          </p:sp>
        </p:grpSp>
        <p:grpSp>
          <p:nvGrpSpPr>
            <p:cNvPr id="22" name="Group 65"/>
            <p:cNvGrpSpPr>
              <a:grpSpLocks/>
            </p:cNvGrpSpPr>
            <p:nvPr/>
          </p:nvGrpSpPr>
          <p:grpSpPr bwMode="auto">
            <a:xfrm>
              <a:off x="5945717" y="3765550"/>
              <a:ext cx="1267883" cy="1187450"/>
              <a:chOff x="6745288" y="3765550"/>
              <a:chExt cx="950912" cy="1187450"/>
            </a:xfrm>
            <a:solidFill>
              <a:srgbClr val="C198E0"/>
            </a:solidFill>
          </p:grpSpPr>
          <p:cxnSp>
            <p:nvCxnSpPr>
              <p:cNvPr id="26"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27"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6</a:t>
                </a:r>
              </a:p>
            </p:txBody>
          </p:sp>
        </p:grpSp>
        <p:grpSp>
          <p:nvGrpSpPr>
            <p:cNvPr id="23" name="Group 61"/>
            <p:cNvGrpSpPr>
              <a:grpSpLocks/>
            </p:cNvGrpSpPr>
            <p:nvPr/>
          </p:nvGrpSpPr>
          <p:grpSpPr bwMode="auto">
            <a:xfrm>
              <a:off x="5947833" y="2514600"/>
              <a:ext cx="3301998" cy="1250950"/>
              <a:chOff x="4460876" y="2514600"/>
              <a:chExt cx="2476499" cy="1250950"/>
            </a:xfrm>
          </p:grpSpPr>
          <p:sp>
            <p:nvSpPr>
              <p:cNvPr id="24" name="AutoShape 26"/>
              <p:cNvSpPr>
                <a:spLocks noChangeArrowheads="1"/>
              </p:cNvSpPr>
              <p:nvPr/>
            </p:nvSpPr>
            <p:spPr bwMode="auto">
              <a:xfrm flipV="1">
                <a:off x="6556375" y="3460750"/>
                <a:ext cx="381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25" name="AutoShape 27"/>
              <p:cNvCxnSpPr>
                <a:cxnSpLocks noChangeShapeType="1"/>
                <a:stCxn id="6" idx="3"/>
                <a:endCxn id="24" idx="3"/>
              </p:cNvCxnSpPr>
              <p:nvPr/>
            </p:nvCxnSpPr>
            <p:spPr bwMode="auto">
              <a:xfrm>
                <a:off x="4460875" y="2514600"/>
                <a:ext cx="2284413" cy="946150"/>
              </a:xfrm>
              <a:prstGeom prst="straightConnector1">
                <a:avLst/>
              </a:prstGeom>
              <a:noFill/>
              <a:ln w="12700">
                <a:solidFill>
                  <a:schemeClr val="tx1"/>
                </a:solidFill>
                <a:round/>
                <a:headEnd/>
                <a:tailEnd type="triangle" w="med" len="med"/>
              </a:ln>
            </p:spPr>
          </p:cxnSp>
        </p:grpSp>
      </p:grpSp>
    </p:spTree>
    <p:extLst>
      <p:ext uri="{BB962C8B-B14F-4D97-AF65-F5344CB8AC3E}">
        <p14:creationId xmlns:p14="http://schemas.microsoft.com/office/powerpoint/2010/main" val="3943611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30</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0AA57F8-42DE-4F3A-A9B3-7A50671837ED}"/>
                  </a:ext>
                </a:extLst>
              </p14:cNvPr>
              <p14:cNvContentPartPr/>
              <p14:nvPr/>
            </p14:nvContentPartPr>
            <p14:xfrm>
              <a:off x="2557080" y="1399680"/>
              <a:ext cx="8785440" cy="5198400"/>
            </p14:xfrm>
          </p:contentPart>
        </mc:Choice>
        <mc:Fallback xmlns="">
          <p:pic>
            <p:nvPicPr>
              <p:cNvPr id="4" name="Ink 3">
                <a:extLst>
                  <a:ext uri="{FF2B5EF4-FFF2-40B4-BE49-F238E27FC236}">
                    <a16:creationId xmlns:a16="http://schemas.microsoft.com/office/drawing/2014/main" id="{00AA57F8-42DE-4F3A-A9B3-7A50671837ED}"/>
                  </a:ext>
                </a:extLst>
              </p:cNvPr>
              <p:cNvPicPr/>
              <p:nvPr/>
            </p:nvPicPr>
            <p:blipFill>
              <a:blip r:embed="rId3"/>
              <a:stretch>
                <a:fillRect/>
              </a:stretch>
            </p:blipFill>
            <p:spPr>
              <a:xfrm>
                <a:off x="2547720" y="1390320"/>
                <a:ext cx="8804160" cy="5217120"/>
              </a:xfrm>
              <a:prstGeom prst="rect">
                <a:avLst/>
              </a:prstGeom>
            </p:spPr>
          </p:pic>
        </mc:Fallback>
      </mc:AlternateContent>
    </p:spTree>
    <p:extLst>
      <p:ext uri="{BB962C8B-B14F-4D97-AF65-F5344CB8AC3E}">
        <p14:creationId xmlns:p14="http://schemas.microsoft.com/office/powerpoint/2010/main" val="39730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31</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extLst>
              <p:ext uri="{D42A27DB-BD31-4B8C-83A1-F6EECF244321}">
                <p14:modId xmlns:p14="http://schemas.microsoft.com/office/powerpoint/2010/main" val="910067674"/>
              </p:ext>
            </p:extLst>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extLst>
              <p:ext uri="{D42A27DB-BD31-4B8C-83A1-F6EECF244321}">
                <p14:modId xmlns:p14="http://schemas.microsoft.com/office/powerpoint/2010/main" val="4097492252"/>
              </p:ext>
            </p:extLst>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extLst>
              <p:ext uri="{D42A27DB-BD31-4B8C-83A1-F6EECF244321}">
                <p14:modId xmlns:p14="http://schemas.microsoft.com/office/powerpoint/2010/main" val="1750060108"/>
              </p:ext>
            </p:extLst>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p:sp>
        <p:nvSpPr>
          <p:cNvPr id="27" name="Rectangle 26">
            <a:extLst>
              <a:ext uri="{FF2B5EF4-FFF2-40B4-BE49-F238E27FC236}">
                <a16:creationId xmlns:a16="http://schemas.microsoft.com/office/drawing/2014/main" id="{BC6B457C-28E8-4A87-A7A8-68B6C72BCEFA}"/>
              </a:ext>
            </a:extLst>
          </p:cNvPr>
          <p:cNvSpPr/>
          <p:nvPr/>
        </p:nvSpPr>
        <p:spPr>
          <a:xfrm>
            <a:off x="612648" y="1624279"/>
            <a:ext cx="9382447" cy="461665"/>
          </a:xfrm>
          <a:prstGeom prst="rect">
            <a:avLst/>
          </a:prstGeom>
        </p:spPr>
        <p:txBody>
          <a:bodyPr wrap="square">
            <a:spAutoFit/>
          </a:bodyPr>
          <a:lstStyle/>
          <a:p>
            <a:r>
              <a:rPr lang="en-US" sz="2400" dirty="0">
                <a:solidFill>
                  <a:schemeClr val="accent1"/>
                </a:solidFill>
              </a:rPr>
              <a:t>RPS: None. Prisoner’s Dilemma: (D,D). Football vs Concert: (F,F),(C,C)</a:t>
            </a:r>
          </a:p>
        </p:txBody>
      </p:sp>
      <p:sp>
        <p:nvSpPr>
          <p:cNvPr id="28" name="Rectangle 27">
            <a:extLst>
              <a:ext uri="{FF2B5EF4-FFF2-40B4-BE49-F238E27FC236}">
                <a16:creationId xmlns:a16="http://schemas.microsoft.com/office/drawing/2014/main" id="{7AAB1F9A-4A0A-419E-940B-B3BA0549669C}"/>
              </a:ext>
            </a:extLst>
          </p:cNvPr>
          <p:cNvSpPr/>
          <p:nvPr/>
        </p:nvSpPr>
        <p:spPr>
          <a:xfrm>
            <a:off x="612648" y="2709093"/>
            <a:ext cx="9382447" cy="461665"/>
          </a:xfrm>
          <a:prstGeom prst="rect">
            <a:avLst/>
          </a:prstGeom>
        </p:spPr>
        <p:txBody>
          <a:bodyPr wrap="square">
            <a:spAutoFit/>
          </a:bodyPr>
          <a:lstStyle/>
          <a:p>
            <a:r>
              <a:rPr lang="en-US" sz="2400" dirty="0">
                <a:solidFill>
                  <a:schemeClr val="accent1"/>
                </a:solidFill>
              </a:rPr>
              <a:t>(1/3,1/3,1/3) for both players</a:t>
            </a:r>
          </a:p>
        </p:txBody>
      </p:sp>
    </p:spTree>
    <p:extLst>
      <p:ext uri="{BB962C8B-B14F-4D97-AF65-F5344CB8AC3E}">
        <p14:creationId xmlns:p14="http://schemas.microsoft.com/office/powerpoint/2010/main" val="26537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3" name="Content Placeholder 2"/>
          <p:cNvSpPr>
            <a:spLocks noGrp="1"/>
          </p:cNvSpPr>
          <p:nvPr>
            <p:ph sz="quarter" idx="1"/>
          </p:nvPr>
        </p:nvSpPr>
        <p:spPr>
          <a:xfrm>
            <a:off x="552099" y="1113178"/>
            <a:ext cx="10515600" cy="3838650"/>
          </a:xfrm>
        </p:spPr>
        <p:txBody>
          <a:bodyPr>
            <a:normAutofit/>
          </a:bodyPr>
          <a:lstStyle/>
          <a:p>
            <a:r>
              <a:rPr lang="en-US" dirty="0">
                <a:solidFill>
                  <a:srgbClr val="900000"/>
                </a:solidFill>
              </a:rPr>
              <a:t>Theorem 2</a:t>
            </a:r>
            <a:r>
              <a:rPr lang="en-US" dirty="0"/>
              <a:t> (Nash 1951): NE always exists in finite games</a:t>
            </a:r>
          </a:p>
          <a:p>
            <a:pPr lvl="1"/>
            <a:r>
              <a:rPr lang="en-US" sz="2800" dirty="0"/>
              <a:t>Finite number of players, finite number of actions</a:t>
            </a:r>
          </a:p>
          <a:p>
            <a:pPr lvl="1"/>
            <a:r>
              <a:rPr lang="en-US" sz="2800" dirty="0"/>
              <a:t>NE: can be pure or mixed</a:t>
            </a:r>
          </a:p>
          <a:p>
            <a:pPr lvl="1"/>
            <a:r>
              <a:rPr lang="en-US" sz="2800" dirty="0"/>
              <a:t>Proof: Through </a:t>
            </a:r>
            <a:r>
              <a:rPr lang="en-US" sz="2800" dirty="0" err="1"/>
              <a:t>Brouwer's</a:t>
            </a:r>
            <a:r>
              <a:rPr lang="en-US" sz="2800" dirty="0"/>
              <a:t> fixed point theorem</a:t>
            </a:r>
          </a:p>
          <a:p>
            <a:pPr lvl="1"/>
            <a:endParaRPr lang="en-US" sz="28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32</a:t>
            </a:fld>
            <a:endParaRPr lang="en-US" dirty="0"/>
          </a:p>
        </p:txBody>
      </p:sp>
    </p:spTree>
    <p:extLst>
      <p:ext uri="{BB962C8B-B14F-4D97-AF65-F5344CB8AC3E}">
        <p14:creationId xmlns:p14="http://schemas.microsoft.com/office/powerpoint/2010/main" val="1369599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552099" y="1113178"/>
            <a:ext cx="10515600" cy="2706200"/>
          </a:xfrm>
        </p:spPr>
        <p:txBody>
          <a:bodyPr>
            <a:normAutofit/>
          </a:bodyPr>
          <a:lstStyle/>
          <a:p>
            <a:r>
              <a:rPr lang="en-US" dirty="0"/>
              <a:t>Find pure strategy Nash Equilibrium (PSNE)</a:t>
            </a:r>
          </a:p>
          <a:p>
            <a:pPr lvl="1"/>
            <a:r>
              <a:rPr lang="en-US" sz="2800" dirty="0"/>
              <a:t>Enumerate all action profile</a:t>
            </a:r>
          </a:p>
          <a:p>
            <a:pPr lvl="1"/>
            <a:r>
              <a:rPr lang="en-US" sz="2800" dirty="0"/>
              <a:t>For each action profile, check if it is NE</a:t>
            </a:r>
          </a:p>
          <a:p>
            <a:pPr lvl="2"/>
            <a:r>
              <a:rPr lang="en-US" sz="2800" dirty="0"/>
              <a:t>For each player, check other available actions to see if he should deviate </a:t>
            </a:r>
          </a:p>
          <a:p>
            <a:pPr lvl="1"/>
            <a:r>
              <a:rPr lang="en-US" sz="2800" dirty="0"/>
              <a:t>Other approaches?</a:t>
            </a:r>
          </a:p>
        </p:txBody>
      </p:sp>
      <p:graphicFrame>
        <p:nvGraphicFramePr>
          <p:cNvPr id="7" name="Table 6"/>
          <p:cNvGraphicFramePr>
            <a:graphicFrameLocks noGrp="1"/>
          </p:cNvGraphicFramePr>
          <p:nvPr>
            <p:extLst>
              <p:ext uri="{D42A27DB-BD31-4B8C-83A1-F6EECF244321}">
                <p14:modId xmlns:p14="http://schemas.microsoft.com/office/powerpoint/2010/main" val="765103863"/>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9" name="TextBox 8"/>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33</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1F74FCB-8773-4CBC-BAA6-4042517C6146}"/>
                  </a:ext>
                </a:extLst>
              </p14:cNvPr>
              <p14:cNvContentPartPr/>
              <p14:nvPr/>
            </p14:nvContentPartPr>
            <p14:xfrm>
              <a:off x="7407720" y="4916520"/>
              <a:ext cx="1810800" cy="1332000"/>
            </p14:xfrm>
          </p:contentPart>
        </mc:Choice>
        <mc:Fallback xmlns="">
          <p:pic>
            <p:nvPicPr>
              <p:cNvPr id="4" name="Ink 3">
                <a:extLst>
                  <a:ext uri="{FF2B5EF4-FFF2-40B4-BE49-F238E27FC236}">
                    <a16:creationId xmlns:a16="http://schemas.microsoft.com/office/drawing/2014/main" id="{01F74FCB-8773-4CBC-BAA6-4042517C6146}"/>
                  </a:ext>
                </a:extLst>
              </p:cNvPr>
              <p:cNvPicPr/>
              <p:nvPr/>
            </p:nvPicPr>
            <p:blipFill>
              <a:blip r:embed="rId4"/>
              <a:stretch>
                <a:fillRect/>
              </a:stretch>
            </p:blipFill>
            <p:spPr>
              <a:xfrm>
                <a:off x="7398360" y="4907160"/>
                <a:ext cx="1829520" cy="1350720"/>
              </a:xfrm>
              <a:prstGeom prst="rect">
                <a:avLst/>
              </a:prstGeom>
            </p:spPr>
          </p:pic>
        </mc:Fallback>
      </mc:AlternateContent>
    </p:spTree>
    <p:extLst>
      <p:ext uri="{BB962C8B-B14F-4D97-AF65-F5344CB8AC3E}">
        <p14:creationId xmlns:p14="http://schemas.microsoft.com/office/powerpoint/2010/main" val="2373232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612648" y="1011897"/>
            <a:ext cx="10015494" cy="3306486"/>
          </a:xfrm>
        </p:spPr>
        <p:txBody>
          <a:bodyPr>
            <a:normAutofit/>
          </a:bodyPr>
          <a:lstStyle/>
          <a:p>
            <a:r>
              <a:rPr lang="en-US" sz="3200" dirty="0"/>
              <a:t>A </a:t>
            </a:r>
            <a:r>
              <a:rPr lang="en-US" sz="3200" dirty="0">
                <a:solidFill>
                  <a:schemeClr val="tx2"/>
                </a:solidFill>
              </a:rPr>
              <a:t>strictly dominated </a:t>
            </a:r>
            <a:r>
              <a:rPr lang="en-US" sz="3200" dirty="0"/>
              <a:t>strategy is one that is always worse than </a:t>
            </a:r>
            <a:r>
              <a:rPr lang="en-US" sz="3200" dirty="0">
                <a:solidFill>
                  <a:srgbClr val="900000"/>
                </a:solidFill>
              </a:rPr>
              <a:t>some other strategy</a:t>
            </a:r>
          </a:p>
          <a:p>
            <a:r>
              <a:rPr lang="en-US" sz="3200" dirty="0"/>
              <a:t>Strictly dominated strategies cannot be part of an NE</a:t>
            </a:r>
          </a:p>
        </p:txBody>
      </p:sp>
      <p:sp>
        <p:nvSpPr>
          <p:cNvPr id="13" name="Rectangle 12"/>
          <p:cNvSpPr/>
          <p:nvPr/>
        </p:nvSpPr>
        <p:spPr>
          <a:xfrm>
            <a:off x="612648" y="3013501"/>
            <a:ext cx="8362930" cy="1384995"/>
          </a:xfrm>
          <a:prstGeom prst="rect">
            <a:avLst/>
          </a:prstGeom>
        </p:spPr>
        <p:txBody>
          <a:bodyPr wrap="none">
            <a:spAutoFit/>
          </a:bodyPr>
          <a:lstStyle/>
          <a:p>
            <a:r>
              <a:rPr lang="en-US" sz="2800" dirty="0">
                <a:solidFill>
                  <a:schemeClr val="tx2"/>
                </a:solidFill>
              </a:rPr>
              <a:t>Which are the strictly dominated strategies for player 1?</a:t>
            </a:r>
          </a:p>
          <a:p>
            <a:endParaRPr lang="en-US" sz="2800" dirty="0">
              <a:solidFill>
                <a:schemeClr val="tx2"/>
              </a:solidFill>
            </a:endParaRPr>
          </a:p>
          <a:p>
            <a:r>
              <a:rPr lang="en-US" sz="2800" dirty="0">
                <a:solidFill>
                  <a:schemeClr val="tx2"/>
                </a:solidFill>
              </a:rPr>
              <a:t>How about player 2?</a:t>
            </a:r>
          </a:p>
        </p:txBody>
      </p:sp>
      <p:sp>
        <p:nvSpPr>
          <p:cNvPr id="10" name="TextBox 9"/>
          <p:cNvSpPr txBox="1"/>
          <p:nvPr/>
        </p:nvSpPr>
        <p:spPr>
          <a:xfrm>
            <a:off x="9932067" y="1970915"/>
            <a:ext cx="1135632" cy="584775"/>
          </a:xfrm>
          <a:prstGeom prst="rect">
            <a:avLst/>
          </a:prstGeom>
          <a:noFill/>
        </p:spPr>
        <p:txBody>
          <a:bodyPr wrap="none" rtlCol="0">
            <a:spAutoFit/>
          </a:bodyPr>
          <a:lstStyle/>
          <a:p>
            <a:r>
              <a:rPr lang="en-US" sz="3200" dirty="0">
                <a:solidFill>
                  <a:srgbClr val="900000"/>
                </a:solidFill>
              </a:rPr>
              <a:t>Why?</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34</a:t>
            </a:fld>
            <a:endParaRPr lang="en-US" dirty="0"/>
          </a:p>
        </p:txBody>
      </p:sp>
      <p:graphicFrame>
        <p:nvGraphicFramePr>
          <p:cNvPr id="18" name="Table 17">
            <a:extLst>
              <a:ext uri="{FF2B5EF4-FFF2-40B4-BE49-F238E27FC236}">
                <a16:creationId xmlns:a16="http://schemas.microsoft.com/office/drawing/2014/main" id="{EF4904A8-CED0-4D45-9E4B-B2F747A8519F}"/>
              </a:ext>
            </a:extLst>
          </p:cNvPr>
          <p:cNvGraphicFramePr>
            <a:graphicFrameLocks noGrp="1"/>
          </p:cNvGraphicFramePr>
          <p:nvPr>
            <p:extLst>
              <p:ext uri="{D42A27DB-BD31-4B8C-83A1-F6EECF244321}">
                <p14:modId xmlns:p14="http://schemas.microsoft.com/office/powerpoint/2010/main" val="1250334448"/>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9" name="TextBox 18">
            <a:extLst>
              <a:ext uri="{FF2B5EF4-FFF2-40B4-BE49-F238E27FC236}">
                <a16:creationId xmlns:a16="http://schemas.microsoft.com/office/drawing/2014/main" id="{D473DF06-1B79-4578-BE7B-0BB76390E88A}"/>
              </a:ext>
            </a:extLst>
          </p:cNvPr>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20" name="TextBox 19">
            <a:extLst>
              <a:ext uri="{FF2B5EF4-FFF2-40B4-BE49-F238E27FC236}">
                <a16:creationId xmlns:a16="http://schemas.microsoft.com/office/drawing/2014/main" id="{F35BB7A4-B4F6-4294-AFE8-5CC76D2C8C0F}"/>
              </a:ext>
            </a:extLst>
          </p:cNvPr>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p:spTree>
    <p:extLst>
      <p:ext uri="{BB962C8B-B14F-4D97-AF65-F5344CB8AC3E}">
        <p14:creationId xmlns:p14="http://schemas.microsoft.com/office/powerpoint/2010/main" val="3169683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612648" y="1011897"/>
            <a:ext cx="10015494" cy="3306486"/>
          </a:xfrm>
        </p:spPr>
        <p:txBody>
          <a:bodyPr>
            <a:normAutofit/>
          </a:bodyPr>
          <a:lstStyle/>
          <a:p>
            <a:r>
              <a:rPr lang="en-US" sz="3200" dirty="0"/>
              <a:t>A </a:t>
            </a:r>
            <a:r>
              <a:rPr lang="en-US" sz="3200" dirty="0">
                <a:solidFill>
                  <a:schemeClr val="tx2"/>
                </a:solidFill>
              </a:rPr>
              <a:t>strictly dominated </a:t>
            </a:r>
            <a:r>
              <a:rPr lang="en-US" sz="3200" dirty="0"/>
              <a:t>strategy is one that is always worse than </a:t>
            </a:r>
            <a:r>
              <a:rPr lang="en-US" sz="3200" dirty="0">
                <a:solidFill>
                  <a:srgbClr val="900000"/>
                </a:solidFill>
              </a:rPr>
              <a:t>some other strategy</a:t>
            </a:r>
          </a:p>
          <a:p>
            <a:r>
              <a:rPr lang="en-US" sz="3200" dirty="0"/>
              <a:t>Strictly dominated strategies cannot be part of an NE</a:t>
            </a:r>
          </a:p>
        </p:txBody>
      </p:sp>
      <p:sp>
        <p:nvSpPr>
          <p:cNvPr id="13" name="Rectangle 12"/>
          <p:cNvSpPr/>
          <p:nvPr/>
        </p:nvSpPr>
        <p:spPr>
          <a:xfrm>
            <a:off x="612648" y="3013501"/>
            <a:ext cx="8362930" cy="1384995"/>
          </a:xfrm>
          <a:prstGeom prst="rect">
            <a:avLst/>
          </a:prstGeom>
        </p:spPr>
        <p:txBody>
          <a:bodyPr wrap="none">
            <a:spAutoFit/>
          </a:bodyPr>
          <a:lstStyle/>
          <a:p>
            <a:r>
              <a:rPr lang="en-US" sz="2800" dirty="0">
                <a:solidFill>
                  <a:schemeClr val="tx2"/>
                </a:solidFill>
              </a:rPr>
              <a:t>Which are the strictly dominated strategies for player 1?</a:t>
            </a:r>
          </a:p>
          <a:p>
            <a:endParaRPr lang="en-US" sz="2800" dirty="0">
              <a:solidFill>
                <a:schemeClr val="tx2"/>
              </a:solidFill>
            </a:endParaRPr>
          </a:p>
          <a:p>
            <a:r>
              <a:rPr lang="en-US" sz="2800" dirty="0">
                <a:solidFill>
                  <a:schemeClr val="tx2"/>
                </a:solidFill>
              </a:rPr>
              <a:t>How about player 2?</a:t>
            </a:r>
          </a:p>
        </p:txBody>
      </p:sp>
      <p:sp>
        <p:nvSpPr>
          <p:cNvPr id="10" name="TextBox 9"/>
          <p:cNvSpPr txBox="1"/>
          <p:nvPr/>
        </p:nvSpPr>
        <p:spPr>
          <a:xfrm>
            <a:off x="9932067" y="1970915"/>
            <a:ext cx="1135632" cy="584775"/>
          </a:xfrm>
          <a:prstGeom prst="rect">
            <a:avLst/>
          </a:prstGeom>
          <a:noFill/>
        </p:spPr>
        <p:txBody>
          <a:bodyPr wrap="none" rtlCol="0">
            <a:spAutoFit/>
          </a:bodyPr>
          <a:lstStyle/>
          <a:p>
            <a:r>
              <a:rPr lang="en-US" sz="3200" dirty="0">
                <a:solidFill>
                  <a:srgbClr val="900000"/>
                </a:solidFill>
              </a:rPr>
              <a:t>Why?</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35</a:t>
            </a:fld>
            <a:endParaRPr lang="en-US" dirty="0"/>
          </a:p>
        </p:txBody>
      </p:sp>
      <p:graphicFrame>
        <p:nvGraphicFramePr>
          <p:cNvPr id="18" name="Table 17">
            <a:extLst>
              <a:ext uri="{FF2B5EF4-FFF2-40B4-BE49-F238E27FC236}">
                <a16:creationId xmlns:a16="http://schemas.microsoft.com/office/drawing/2014/main" id="{EF4904A8-CED0-4D45-9E4B-B2F747A8519F}"/>
              </a:ext>
            </a:extLst>
          </p:cNvPr>
          <p:cNvGraphicFramePr>
            <a:graphicFrameLocks noGrp="1"/>
          </p:cNvGraphicFramePr>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9" name="TextBox 18">
            <a:extLst>
              <a:ext uri="{FF2B5EF4-FFF2-40B4-BE49-F238E27FC236}">
                <a16:creationId xmlns:a16="http://schemas.microsoft.com/office/drawing/2014/main" id="{D473DF06-1B79-4578-BE7B-0BB76390E88A}"/>
              </a:ext>
            </a:extLst>
          </p:cNvPr>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20" name="TextBox 19">
            <a:extLst>
              <a:ext uri="{FF2B5EF4-FFF2-40B4-BE49-F238E27FC236}">
                <a16:creationId xmlns:a16="http://schemas.microsoft.com/office/drawing/2014/main" id="{F35BB7A4-B4F6-4294-AFE8-5CC76D2C8C0F}"/>
              </a:ext>
            </a:extLst>
          </p:cNvPr>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p:sp>
        <p:nvSpPr>
          <p:cNvPr id="11" name="Oval 10">
            <a:extLst>
              <a:ext uri="{FF2B5EF4-FFF2-40B4-BE49-F238E27FC236}">
                <a16:creationId xmlns:a16="http://schemas.microsoft.com/office/drawing/2014/main" id="{84E1D97C-5B58-4927-B8E6-D6DEDBDC74BF}"/>
              </a:ext>
            </a:extLst>
          </p:cNvPr>
          <p:cNvSpPr/>
          <p:nvPr/>
        </p:nvSpPr>
        <p:spPr>
          <a:xfrm>
            <a:off x="9762752" y="4575735"/>
            <a:ext cx="487251" cy="46914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2" name="Oval 11">
            <a:extLst>
              <a:ext uri="{FF2B5EF4-FFF2-40B4-BE49-F238E27FC236}">
                <a16:creationId xmlns:a16="http://schemas.microsoft.com/office/drawing/2014/main" id="{DE4D9DD4-F7C5-4FE3-B4BA-F8AF5FFF3192}"/>
              </a:ext>
            </a:extLst>
          </p:cNvPr>
          <p:cNvSpPr/>
          <p:nvPr/>
        </p:nvSpPr>
        <p:spPr>
          <a:xfrm>
            <a:off x="9972477" y="4993328"/>
            <a:ext cx="374994" cy="1497541"/>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4" name="Oval 13">
            <a:extLst>
              <a:ext uri="{FF2B5EF4-FFF2-40B4-BE49-F238E27FC236}">
                <a16:creationId xmlns:a16="http://schemas.microsoft.com/office/drawing/2014/main" id="{276EF411-1237-489A-86A7-169BB6FF52B3}"/>
              </a:ext>
            </a:extLst>
          </p:cNvPr>
          <p:cNvSpPr/>
          <p:nvPr/>
        </p:nvSpPr>
        <p:spPr>
          <a:xfrm>
            <a:off x="8911537" y="4993328"/>
            <a:ext cx="374994" cy="1497541"/>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1BFB0CE-B532-4FAD-A74F-3B77DF76AA09}"/>
                  </a:ext>
                </a:extLst>
              </p:cNvPr>
              <p:cNvSpPr txBox="1"/>
              <p:nvPr/>
            </p:nvSpPr>
            <p:spPr>
              <a:xfrm>
                <a:off x="8924577" y="5345116"/>
                <a:ext cx="1184396" cy="584775"/>
              </a:xfrm>
              <a:prstGeom prst="rect">
                <a:avLst/>
              </a:prstGeom>
              <a:noFill/>
              <a:ln w="1905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00B050"/>
                          </a:solidFill>
                          <a:latin typeface="Cambria Math" panose="02040503050406030204" pitchFamily="18" charset="0"/>
                        </a:rPr>
                        <m:t>≥</m:t>
                      </m:r>
                    </m:oMath>
                  </m:oMathPara>
                </a14:m>
                <a:endParaRPr lang="en-US" sz="3200" dirty="0">
                  <a:solidFill>
                    <a:srgbClr val="00B050"/>
                  </a:solidFill>
                </a:endParaRPr>
              </a:p>
            </p:txBody>
          </p:sp>
        </mc:Choice>
        <mc:Fallback xmlns="">
          <p:sp>
            <p:nvSpPr>
              <p:cNvPr id="15" name="TextBox 14">
                <a:extLst>
                  <a:ext uri="{FF2B5EF4-FFF2-40B4-BE49-F238E27FC236}">
                    <a16:creationId xmlns:a16="http://schemas.microsoft.com/office/drawing/2014/main" id="{A1BFB0CE-B532-4FAD-A74F-3B77DF76AA09}"/>
                  </a:ext>
                </a:extLst>
              </p:cNvPr>
              <p:cNvSpPr txBox="1">
                <a:spLocks noRot="1" noChangeAspect="1" noMove="1" noResize="1" noEditPoints="1" noAdjustHandles="1" noChangeArrowheads="1" noChangeShapeType="1" noTextEdit="1"/>
              </p:cNvSpPr>
              <p:nvPr/>
            </p:nvSpPr>
            <p:spPr>
              <a:xfrm>
                <a:off x="8924577" y="5345116"/>
                <a:ext cx="1184396" cy="584775"/>
              </a:xfrm>
              <a:prstGeom prst="rect">
                <a:avLst/>
              </a:prstGeom>
              <a:blipFill>
                <a:blip r:embed="rId2"/>
                <a:stretch>
                  <a:fillRect/>
                </a:stretch>
              </a:blipFill>
              <a:ln w="19050">
                <a:noFill/>
              </a:ln>
            </p:spPr>
            <p:txBody>
              <a:bodyPr/>
              <a:lstStyle/>
              <a:p>
                <a:r>
                  <a:rPr lang="en-US">
                    <a:noFill/>
                  </a:rPr>
                  <a:t> </a:t>
                </a:r>
              </a:p>
            </p:txBody>
          </p:sp>
        </mc:Fallback>
      </mc:AlternateContent>
    </p:spTree>
    <p:extLst>
      <p:ext uri="{BB962C8B-B14F-4D97-AF65-F5344CB8AC3E}">
        <p14:creationId xmlns:p14="http://schemas.microsoft.com/office/powerpoint/2010/main" val="20756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 through Iterative Removal</a:t>
            </a:r>
          </a:p>
        </p:txBody>
      </p:sp>
      <p:sp>
        <p:nvSpPr>
          <p:cNvPr id="3" name="Content Placeholder 2"/>
          <p:cNvSpPr>
            <a:spLocks noGrp="1"/>
          </p:cNvSpPr>
          <p:nvPr>
            <p:ph sz="quarter" idx="1"/>
          </p:nvPr>
        </p:nvSpPr>
        <p:spPr>
          <a:xfrm>
            <a:off x="612648" y="1061802"/>
            <a:ext cx="10149138" cy="3306486"/>
          </a:xfrm>
        </p:spPr>
        <p:txBody>
          <a:bodyPr>
            <a:normAutofit/>
          </a:bodyPr>
          <a:lstStyle/>
          <a:p>
            <a:r>
              <a:rPr lang="en-US" dirty="0"/>
              <a:t>Remove strictly dominated actions (pure strategies) and then find PSNE in the remaining game</a:t>
            </a:r>
          </a:p>
          <a:p>
            <a:r>
              <a:rPr lang="en-US" dirty="0">
                <a:solidFill>
                  <a:schemeClr val="tx2"/>
                </a:solidFill>
              </a:rPr>
              <a:t>Can have new strictly dominated actions in the remaining game!</a:t>
            </a:r>
          </a:p>
          <a:p>
            <a:r>
              <a:rPr lang="en-US" dirty="0"/>
              <a:t>Repeat the process until no actions can be removed</a:t>
            </a:r>
          </a:p>
          <a:p>
            <a:r>
              <a:rPr lang="en-US" dirty="0"/>
              <a:t>This is the Iterative Removal algorithm (also known as Iterative Elimination of Strictly Dominated Strategies)</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36</a:t>
            </a:fld>
            <a:endParaRPr lang="en-US" dirty="0"/>
          </a:p>
        </p:txBody>
      </p:sp>
      <p:graphicFrame>
        <p:nvGraphicFramePr>
          <p:cNvPr id="11" name="Table 10">
            <a:extLst>
              <a:ext uri="{FF2B5EF4-FFF2-40B4-BE49-F238E27FC236}">
                <a16:creationId xmlns:a16="http://schemas.microsoft.com/office/drawing/2014/main" id="{C3C06B13-B431-4ADC-A60D-AD02720F8F9A}"/>
              </a:ext>
            </a:extLst>
          </p:cNvPr>
          <p:cNvGraphicFramePr>
            <a:graphicFrameLocks noGrp="1"/>
          </p:cNvGraphicFramePr>
          <p:nvPr>
            <p:extLst>
              <p:ext uri="{D42A27DB-BD31-4B8C-83A1-F6EECF244321}">
                <p14:modId xmlns:p14="http://schemas.microsoft.com/office/powerpoint/2010/main" val="4222288822"/>
              </p:ext>
            </p:extLst>
          </p:nvPr>
        </p:nvGraphicFramePr>
        <p:xfrm>
          <a:off x="7366104" y="4623296"/>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D43D4F51-B92B-4666-BC83-CC425CFE9204}"/>
              </a:ext>
            </a:extLst>
          </p:cNvPr>
          <p:cNvSpPr txBox="1"/>
          <p:nvPr/>
        </p:nvSpPr>
        <p:spPr>
          <a:xfrm>
            <a:off x="9045618" y="4021578"/>
            <a:ext cx="1232472" cy="461665"/>
          </a:xfrm>
          <a:prstGeom prst="rect">
            <a:avLst/>
          </a:prstGeom>
          <a:noFill/>
        </p:spPr>
        <p:txBody>
          <a:bodyPr wrap="square" rtlCol="0">
            <a:spAutoFit/>
          </a:bodyPr>
          <a:lstStyle/>
          <a:p>
            <a:r>
              <a:rPr lang="en-US" sz="2400" dirty="0"/>
              <a:t>Player 2</a:t>
            </a:r>
          </a:p>
        </p:txBody>
      </p:sp>
      <p:sp>
        <p:nvSpPr>
          <p:cNvPr id="17" name="TextBox 16">
            <a:extLst>
              <a:ext uri="{FF2B5EF4-FFF2-40B4-BE49-F238E27FC236}">
                <a16:creationId xmlns:a16="http://schemas.microsoft.com/office/drawing/2014/main" id="{F388D7F3-23AB-4508-AEFB-2EEA4DA6AF00}"/>
              </a:ext>
            </a:extLst>
          </p:cNvPr>
          <p:cNvSpPr txBox="1"/>
          <p:nvPr/>
        </p:nvSpPr>
        <p:spPr>
          <a:xfrm rot="16200000">
            <a:off x="6408202" y="5220964"/>
            <a:ext cx="1219200" cy="461665"/>
          </a:xfrm>
          <a:prstGeom prst="rect">
            <a:avLst/>
          </a:prstGeom>
          <a:noFill/>
        </p:spPr>
        <p:txBody>
          <a:bodyPr wrap="square" rtlCol="0">
            <a:spAutoFit/>
          </a:bodyPr>
          <a:lstStyle/>
          <a:p>
            <a:r>
              <a:rPr lang="en-US" sz="2400" dirty="0"/>
              <a:t>Player 1</a:t>
            </a:r>
          </a:p>
        </p:txBody>
      </p:sp>
      <p:sp>
        <p:nvSpPr>
          <p:cNvPr id="19" name="Rectangle 18">
            <a:extLst>
              <a:ext uri="{FF2B5EF4-FFF2-40B4-BE49-F238E27FC236}">
                <a16:creationId xmlns:a16="http://schemas.microsoft.com/office/drawing/2014/main" id="{00A797B5-E2B3-4C1A-8290-045C36134D5B}"/>
              </a:ext>
            </a:extLst>
          </p:cNvPr>
          <p:cNvSpPr/>
          <p:nvPr/>
        </p:nvSpPr>
        <p:spPr>
          <a:xfrm>
            <a:off x="612648" y="4021578"/>
            <a:ext cx="6893747" cy="523220"/>
          </a:xfrm>
          <a:prstGeom prst="rect">
            <a:avLst/>
          </a:prstGeom>
        </p:spPr>
        <p:txBody>
          <a:bodyPr wrap="none">
            <a:spAutoFit/>
          </a:bodyPr>
          <a:lstStyle/>
          <a:p>
            <a:pPr algn="ctr"/>
            <a:r>
              <a:rPr lang="en-US" sz="2800" dirty="0">
                <a:solidFill>
                  <a:schemeClr val="tx2"/>
                </a:solidFill>
              </a:rPr>
              <a:t>Find PSNE in this game using iterative removal</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EB3A7BB-B55F-42C5-AF61-C1F87705AE79}"/>
                  </a:ext>
                </a:extLst>
              </p14:cNvPr>
              <p14:cNvContentPartPr/>
              <p14:nvPr/>
            </p14:nvContentPartPr>
            <p14:xfrm>
              <a:off x="8410680" y="4565880"/>
              <a:ext cx="2673720" cy="2057040"/>
            </p14:xfrm>
          </p:contentPart>
        </mc:Choice>
        <mc:Fallback xmlns="">
          <p:pic>
            <p:nvPicPr>
              <p:cNvPr id="4" name="Ink 3">
                <a:extLst>
                  <a:ext uri="{FF2B5EF4-FFF2-40B4-BE49-F238E27FC236}">
                    <a16:creationId xmlns:a16="http://schemas.microsoft.com/office/drawing/2014/main" id="{3EB3A7BB-B55F-42C5-AF61-C1F87705AE79}"/>
                  </a:ext>
                </a:extLst>
              </p:cNvPr>
              <p:cNvPicPr/>
              <p:nvPr/>
            </p:nvPicPr>
            <p:blipFill>
              <a:blip r:embed="rId3"/>
              <a:stretch>
                <a:fillRect/>
              </a:stretch>
            </p:blipFill>
            <p:spPr>
              <a:xfrm>
                <a:off x="8401320" y="4556520"/>
                <a:ext cx="2692440" cy="2075760"/>
              </a:xfrm>
              <a:prstGeom prst="rect">
                <a:avLst/>
              </a:prstGeom>
            </p:spPr>
          </p:pic>
        </mc:Fallback>
      </mc:AlternateContent>
    </p:spTree>
    <p:extLst>
      <p:ext uri="{BB962C8B-B14F-4D97-AF65-F5344CB8AC3E}">
        <p14:creationId xmlns:p14="http://schemas.microsoft.com/office/powerpoint/2010/main" val="7514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 through Iterative Removal</a:t>
            </a:r>
          </a:p>
        </p:txBody>
      </p:sp>
      <p:sp>
        <p:nvSpPr>
          <p:cNvPr id="3" name="Content Placeholder 2"/>
          <p:cNvSpPr>
            <a:spLocks noGrp="1"/>
          </p:cNvSpPr>
          <p:nvPr>
            <p:ph sz="quarter" idx="1"/>
          </p:nvPr>
        </p:nvSpPr>
        <p:spPr>
          <a:xfrm>
            <a:off x="612648" y="1061802"/>
            <a:ext cx="10149138" cy="3306486"/>
          </a:xfrm>
        </p:spPr>
        <p:txBody>
          <a:bodyPr>
            <a:normAutofit/>
          </a:bodyPr>
          <a:lstStyle/>
          <a:p>
            <a:r>
              <a:rPr lang="en-US" dirty="0"/>
              <a:t>Remove strictly dominated actions (pure strategies) and then find PSNE in the remaining game</a:t>
            </a:r>
          </a:p>
          <a:p>
            <a:r>
              <a:rPr lang="en-US" dirty="0">
                <a:solidFill>
                  <a:schemeClr val="tx2"/>
                </a:solidFill>
              </a:rPr>
              <a:t>Can have new strictly dominated actions in the remaining game!</a:t>
            </a:r>
          </a:p>
          <a:p>
            <a:r>
              <a:rPr lang="en-US" dirty="0"/>
              <a:t>Repeat the process until no actions can be removed</a:t>
            </a:r>
          </a:p>
          <a:p>
            <a:r>
              <a:rPr lang="en-US" dirty="0"/>
              <a:t>This is the Iterative Removal algorithm (also known as Iterative Elimination of Strictly Dominated Strategies)</a:t>
            </a:r>
          </a:p>
        </p:txBody>
      </p:sp>
      <p:sp>
        <p:nvSpPr>
          <p:cNvPr id="13" name="Rectangle 12"/>
          <p:cNvSpPr/>
          <p:nvPr/>
        </p:nvSpPr>
        <p:spPr>
          <a:xfrm>
            <a:off x="612648" y="4021578"/>
            <a:ext cx="6893747" cy="523220"/>
          </a:xfrm>
          <a:prstGeom prst="rect">
            <a:avLst/>
          </a:prstGeom>
        </p:spPr>
        <p:txBody>
          <a:bodyPr wrap="none">
            <a:spAutoFit/>
          </a:bodyPr>
          <a:lstStyle/>
          <a:p>
            <a:pPr algn="ctr"/>
            <a:r>
              <a:rPr lang="en-US" sz="2800" dirty="0">
                <a:solidFill>
                  <a:schemeClr val="tx2"/>
                </a:solidFill>
              </a:rPr>
              <a:t>Find PSNE in this game using iterative removal</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37</a:t>
            </a:fld>
            <a:endParaRPr lang="en-US" dirty="0"/>
          </a:p>
        </p:txBody>
      </p:sp>
      <p:graphicFrame>
        <p:nvGraphicFramePr>
          <p:cNvPr id="9" name="Table 8">
            <a:extLst>
              <a:ext uri="{FF2B5EF4-FFF2-40B4-BE49-F238E27FC236}">
                <a16:creationId xmlns:a16="http://schemas.microsoft.com/office/drawing/2014/main" id="{1243332E-6127-498E-8ECE-73F0E1A810C2}"/>
              </a:ext>
            </a:extLst>
          </p:cNvPr>
          <p:cNvGraphicFramePr>
            <a:graphicFrameLocks noGrp="1"/>
          </p:cNvGraphicFramePr>
          <p:nvPr/>
        </p:nvGraphicFramePr>
        <p:xfrm>
          <a:off x="1981201" y="5014110"/>
          <a:ext cx="1807845" cy="1219200"/>
        </p:xfrm>
        <a:graphic>
          <a:graphicData uri="http://schemas.openxmlformats.org/drawingml/2006/table">
            <a:tbl>
              <a:tblPr firstRow="1" bandRow="1">
                <a:tableStyleId>{5940675A-B579-460E-94D1-54222C63F5DA}</a:tableStyleId>
              </a:tblPr>
              <a:tblGrid>
                <a:gridCol w="37020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449580">
                  <a:extLst>
                    <a:ext uri="{9D8B030D-6E8A-4147-A177-3AD203B41FA5}">
                      <a16:colId xmlns:a16="http://schemas.microsoft.com/office/drawing/2014/main" val="20002"/>
                    </a:ext>
                  </a:extLst>
                </a:gridCol>
                <a:gridCol w="449580">
                  <a:extLst>
                    <a:ext uri="{9D8B030D-6E8A-4147-A177-3AD203B41FA5}">
                      <a16:colId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L</a:t>
                      </a:r>
                    </a:p>
                  </a:txBody>
                  <a:tcPr/>
                </a:tc>
                <a:tc>
                  <a:txBody>
                    <a:bodyPr/>
                    <a:lstStyle/>
                    <a:p>
                      <a:pPr algn="ctr"/>
                      <a:r>
                        <a:rPr lang="en-US" sz="1400" dirty="0"/>
                        <a:t>C</a:t>
                      </a:r>
                    </a:p>
                  </a:txBody>
                  <a:tcPr/>
                </a:tc>
                <a:tc>
                  <a:txBody>
                    <a:bodyPr/>
                    <a:lstStyle/>
                    <a:p>
                      <a:pPr algn="ctr"/>
                      <a:r>
                        <a:rPr lang="en-US" sz="1400" dirty="0"/>
                        <a:t>R</a:t>
                      </a:r>
                    </a:p>
                  </a:txBody>
                  <a:tcPr/>
                </a:tc>
                <a:extLst>
                  <a:ext uri="{0D108BD9-81ED-4DB2-BD59-A6C34878D82A}">
                    <a16:rowId xmlns:a16="http://schemas.microsoft.com/office/drawing/2014/main" val="10000"/>
                  </a:ext>
                </a:extLst>
              </a:tr>
              <a:tr h="285036">
                <a:tc>
                  <a:txBody>
                    <a:bodyPr/>
                    <a:lstStyle/>
                    <a:p>
                      <a:pPr algn="ctr"/>
                      <a:r>
                        <a:rPr lang="en-US" sz="1400" dirty="0"/>
                        <a:t>U</a:t>
                      </a:r>
                    </a:p>
                  </a:txBody>
                  <a:tcPr/>
                </a:tc>
                <a:tc>
                  <a:txBody>
                    <a:bodyPr/>
                    <a:lstStyle/>
                    <a:p>
                      <a:pPr algn="ctr"/>
                      <a:r>
                        <a:rPr lang="en-US" sz="1400" dirty="0"/>
                        <a:t>10,3</a:t>
                      </a:r>
                    </a:p>
                  </a:txBody>
                  <a:tcPr/>
                </a:tc>
                <a:tc>
                  <a:txBody>
                    <a:bodyPr/>
                    <a:lstStyle/>
                    <a:p>
                      <a:pPr algn="ctr"/>
                      <a:r>
                        <a:rPr lang="en-US" sz="1400" dirty="0"/>
                        <a:t>1,5</a:t>
                      </a:r>
                    </a:p>
                  </a:txBody>
                  <a:tcPr/>
                </a:tc>
                <a:tc>
                  <a:txBody>
                    <a:bodyPr/>
                    <a:lstStyle/>
                    <a:p>
                      <a:pPr algn="ctr"/>
                      <a:r>
                        <a:rPr lang="en-US" sz="1400" dirty="0"/>
                        <a:t>5,4</a:t>
                      </a:r>
                    </a:p>
                  </a:txBody>
                  <a:tcPr/>
                </a:tc>
                <a:extLst>
                  <a:ext uri="{0D108BD9-81ED-4DB2-BD59-A6C34878D82A}">
                    <a16:rowId xmlns:a16="http://schemas.microsoft.com/office/drawing/2014/main" val="10001"/>
                  </a:ext>
                </a:extLst>
              </a:tr>
              <a:tr h="285036">
                <a:tc>
                  <a:txBody>
                    <a:bodyPr/>
                    <a:lstStyle/>
                    <a:p>
                      <a:pPr algn="ctr"/>
                      <a:r>
                        <a:rPr lang="en-US" sz="1400" dirty="0"/>
                        <a:t>M</a:t>
                      </a:r>
                    </a:p>
                  </a:txBody>
                  <a:tcPr/>
                </a:tc>
                <a:tc>
                  <a:txBody>
                    <a:bodyPr/>
                    <a:lstStyle/>
                    <a:p>
                      <a:pPr algn="ctr"/>
                      <a:r>
                        <a:rPr lang="en-US" sz="1400" dirty="0"/>
                        <a:t>3,1</a:t>
                      </a:r>
                    </a:p>
                  </a:txBody>
                  <a:tcPr/>
                </a:tc>
                <a:tc>
                  <a:txBody>
                    <a:bodyPr/>
                    <a:lstStyle/>
                    <a:p>
                      <a:pPr algn="ctr"/>
                      <a:r>
                        <a:rPr lang="en-US" sz="1400" dirty="0"/>
                        <a:t>2,4</a:t>
                      </a:r>
                    </a:p>
                  </a:txBody>
                  <a:tcPr/>
                </a:tc>
                <a:tc>
                  <a:txBody>
                    <a:bodyPr/>
                    <a:lstStyle/>
                    <a:p>
                      <a:pPr algn="ctr"/>
                      <a:r>
                        <a:rPr lang="en-US" sz="1400" dirty="0"/>
                        <a:t>5,2</a:t>
                      </a:r>
                    </a:p>
                  </a:txBody>
                  <a:tcPr/>
                </a:tc>
                <a:extLst>
                  <a:ext uri="{0D108BD9-81ED-4DB2-BD59-A6C34878D82A}">
                    <a16:rowId xmlns:a16="http://schemas.microsoft.com/office/drawing/2014/main" val="10002"/>
                  </a:ext>
                </a:extLst>
              </a:tr>
              <a:tr h="285036">
                <a:tc>
                  <a:txBody>
                    <a:bodyPr/>
                    <a:lstStyle/>
                    <a:p>
                      <a:pPr algn="ctr"/>
                      <a:r>
                        <a:rPr lang="en-US" sz="1400" dirty="0"/>
                        <a:t>D</a:t>
                      </a:r>
                    </a:p>
                  </a:txBody>
                  <a:tcPr/>
                </a:tc>
                <a:tc>
                  <a:txBody>
                    <a:bodyPr/>
                    <a:lstStyle/>
                    <a:p>
                      <a:pPr algn="ctr"/>
                      <a:r>
                        <a:rPr lang="en-US" sz="1400" dirty="0"/>
                        <a:t>0,10</a:t>
                      </a:r>
                    </a:p>
                  </a:txBody>
                  <a:tcPr/>
                </a:tc>
                <a:tc>
                  <a:txBody>
                    <a:bodyPr/>
                    <a:lstStyle/>
                    <a:p>
                      <a:pPr algn="ctr"/>
                      <a:r>
                        <a:rPr lang="en-US" sz="1400" dirty="0"/>
                        <a:t>1,8</a:t>
                      </a:r>
                    </a:p>
                  </a:txBody>
                  <a:tcPr/>
                </a:tc>
                <a:tc>
                  <a:txBody>
                    <a:bodyPr/>
                    <a:lstStyle/>
                    <a:p>
                      <a:pPr algn="ctr"/>
                      <a:r>
                        <a:rPr lang="en-US" sz="1400" dirty="0"/>
                        <a:t>7,0</a:t>
                      </a:r>
                    </a:p>
                  </a:txBody>
                  <a:tcPr/>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0316991C-5B03-4F01-8308-AB221167C12D}"/>
              </a:ext>
            </a:extLst>
          </p:cNvPr>
          <p:cNvGraphicFramePr>
            <a:graphicFrameLocks noGrp="1"/>
          </p:cNvGraphicFramePr>
          <p:nvPr/>
        </p:nvGraphicFramePr>
        <p:xfrm>
          <a:off x="4209327" y="5014110"/>
          <a:ext cx="1358265" cy="1219200"/>
        </p:xfrm>
        <a:graphic>
          <a:graphicData uri="http://schemas.openxmlformats.org/drawingml/2006/table">
            <a:tbl>
              <a:tblPr firstRow="1" bandRow="1">
                <a:tableStyleId>{5940675A-B579-460E-94D1-54222C63F5DA}</a:tableStyleId>
              </a:tblPr>
              <a:tblGrid>
                <a:gridCol w="37020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449580">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L</a:t>
                      </a:r>
                    </a:p>
                  </a:txBody>
                  <a:tcPr/>
                </a:tc>
                <a:tc>
                  <a:txBody>
                    <a:bodyPr/>
                    <a:lstStyle/>
                    <a:p>
                      <a:pPr algn="ctr"/>
                      <a:r>
                        <a:rPr lang="en-US" sz="1400" dirty="0"/>
                        <a:t>C</a:t>
                      </a:r>
                    </a:p>
                  </a:txBody>
                  <a:tcPr/>
                </a:tc>
                <a:extLst>
                  <a:ext uri="{0D108BD9-81ED-4DB2-BD59-A6C34878D82A}">
                    <a16:rowId xmlns:a16="http://schemas.microsoft.com/office/drawing/2014/main" val="10000"/>
                  </a:ext>
                </a:extLst>
              </a:tr>
              <a:tr h="285036">
                <a:tc>
                  <a:txBody>
                    <a:bodyPr/>
                    <a:lstStyle/>
                    <a:p>
                      <a:pPr algn="ctr"/>
                      <a:r>
                        <a:rPr lang="en-US" sz="1400" dirty="0"/>
                        <a:t>U</a:t>
                      </a:r>
                    </a:p>
                  </a:txBody>
                  <a:tcPr/>
                </a:tc>
                <a:tc>
                  <a:txBody>
                    <a:bodyPr/>
                    <a:lstStyle/>
                    <a:p>
                      <a:pPr algn="ctr"/>
                      <a:r>
                        <a:rPr lang="en-US" sz="1400" dirty="0"/>
                        <a:t>10,3</a:t>
                      </a:r>
                    </a:p>
                  </a:txBody>
                  <a:tcPr/>
                </a:tc>
                <a:tc>
                  <a:txBody>
                    <a:bodyPr/>
                    <a:lstStyle/>
                    <a:p>
                      <a:pPr algn="ctr"/>
                      <a:r>
                        <a:rPr lang="en-US" sz="1400" dirty="0"/>
                        <a:t>1,5</a:t>
                      </a:r>
                    </a:p>
                  </a:txBody>
                  <a:tcPr/>
                </a:tc>
                <a:extLst>
                  <a:ext uri="{0D108BD9-81ED-4DB2-BD59-A6C34878D82A}">
                    <a16:rowId xmlns:a16="http://schemas.microsoft.com/office/drawing/2014/main" val="10001"/>
                  </a:ext>
                </a:extLst>
              </a:tr>
              <a:tr h="285036">
                <a:tc>
                  <a:txBody>
                    <a:bodyPr/>
                    <a:lstStyle/>
                    <a:p>
                      <a:pPr algn="ctr"/>
                      <a:r>
                        <a:rPr lang="en-US" sz="1400" dirty="0"/>
                        <a:t>M</a:t>
                      </a:r>
                    </a:p>
                  </a:txBody>
                  <a:tcPr/>
                </a:tc>
                <a:tc>
                  <a:txBody>
                    <a:bodyPr/>
                    <a:lstStyle/>
                    <a:p>
                      <a:pPr algn="ctr"/>
                      <a:r>
                        <a:rPr lang="en-US" sz="1400" dirty="0"/>
                        <a:t>3,1</a:t>
                      </a:r>
                    </a:p>
                  </a:txBody>
                  <a:tcPr/>
                </a:tc>
                <a:tc>
                  <a:txBody>
                    <a:bodyPr/>
                    <a:lstStyle/>
                    <a:p>
                      <a:pPr algn="ctr"/>
                      <a:r>
                        <a:rPr lang="en-US" sz="1400" dirty="0"/>
                        <a:t>2,4</a:t>
                      </a:r>
                    </a:p>
                  </a:txBody>
                  <a:tcPr/>
                </a:tc>
                <a:extLst>
                  <a:ext uri="{0D108BD9-81ED-4DB2-BD59-A6C34878D82A}">
                    <a16:rowId xmlns:a16="http://schemas.microsoft.com/office/drawing/2014/main" val="10002"/>
                  </a:ext>
                </a:extLst>
              </a:tr>
              <a:tr h="285036">
                <a:tc>
                  <a:txBody>
                    <a:bodyPr/>
                    <a:lstStyle/>
                    <a:p>
                      <a:pPr algn="ctr"/>
                      <a:r>
                        <a:rPr lang="en-US" sz="1400" dirty="0"/>
                        <a:t>D</a:t>
                      </a:r>
                    </a:p>
                  </a:txBody>
                  <a:tcPr/>
                </a:tc>
                <a:tc>
                  <a:txBody>
                    <a:bodyPr/>
                    <a:lstStyle/>
                    <a:p>
                      <a:pPr algn="ctr"/>
                      <a:r>
                        <a:rPr lang="en-US" sz="1400" dirty="0"/>
                        <a:t>0,10</a:t>
                      </a:r>
                    </a:p>
                  </a:txBody>
                  <a:tcPr/>
                </a:tc>
                <a:tc>
                  <a:txBody>
                    <a:bodyPr/>
                    <a:lstStyle/>
                    <a:p>
                      <a:pPr algn="ctr"/>
                      <a:r>
                        <a:rPr lang="en-US" sz="1400" dirty="0"/>
                        <a:t>1,8</a:t>
                      </a:r>
                    </a:p>
                  </a:txBody>
                  <a:tcPr/>
                </a:tc>
                <a:extLst>
                  <a:ext uri="{0D108BD9-81ED-4DB2-BD59-A6C34878D82A}">
                    <a16:rowId xmlns:a16="http://schemas.microsoft.com/office/drawing/2014/main" val="10003"/>
                  </a:ext>
                </a:extLst>
              </a:tr>
            </a:tbl>
          </a:graphicData>
        </a:graphic>
      </p:graphicFrame>
      <p:sp>
        <p:nvSpPr>
          <p:cNvPr id="14" name="Right Arrow 17">
            <a:extLst>
              <a:ext uri="{FF2B5EF4-FFF2-40B4-BE49-F238E27FC236}">
                <a16:creationId xmlns:a16="http://schemas.microsoft.com/office/drawing/2014/main" id="{8356AB03-2E3C-4C51-8AFB-37384162E78B}"/>
              </a:ext>
            </a:extLst>
          </p:cNvPr>
          <p:cNvSpPr/>
          <p:nvPr/>
        </p:nvSpPr>
        <p:spPr>
          <a:xfrm>
            <a:off x="3858361" y="5575139"/>
            <a:ext cx="281651" cy="169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able 14">
            <a:extLst>
              <a:ext uri="{FF2B5EF4-FFF2-40B4-BE49-F238E27FC236}">
                <a16:creationId xmlns:a16="http://schemas.microsoft.com/office/drawing/2014/main" id="{9AF7A6D6-632E-4BE1-86F7-EFE42587DFA4}"/>
              </a:ext>
            </a:extLst>
          </p:cNvPr>
          <p:cNvGraphicFramePr>
            <a:graphicFrameLocks noGrp="1"/>
          </p:cNvGraphicFramePr>
          <p:nvPr/>
        </p:nvGraphicFramePr>
        <p:xfrm>
          <a:off x="5847145" y="5014110"/>
          <a:ext cx="1358265" cy="914400"/>
        </p:xfrm>
        <a:graphic>
          <a:graphicData uri="http://schemas.openxmlformats.org/drawingml/2006/table">
            <a:tbl>
              <a:tblPr firstRow="1" bandRow="1">
                <a:tableStyleId>{5940675A-B579-460E-94D1-54222C63F5DA}</a:tableStyleId>
              </a:tblPr>
              <a:tblGrid>
                <a:gridCol w="370205">
                  <a:extLst>
                    <a:ext uri="{9D8B030D-6E8A-4147-A177-3AD203B41FA5}">
                      <a16:colId xmlns:a16="http://schemas.microsoft.com/office/drawing/2014/main" val="20000"/>
                    </a:ext>
                  </a:extLst>
                </a:gridCol>
                <a:gridCol w="538480">
                  <a:extLst>
                    <a:ext uri="{9D8B030D-6E8A-4147-A177-3AD203B41FA5}">
                      <a16:colId xmlns:a16="http://schemas.microsoft.com/office/drawing/2014/main" val="20001"/>
                    </a:ext>
                  </a:extLst>
                </a:gridCol>
                <a:gridCol w="449580">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L</a:t>
                      </a:r>
                    </a:p>
                  </a:txBody>
                  <a:tcPr/>
                </a:tc>
                <a:tc>
                  <a:txBody>
                    <a:bodyPr/>
                    <a:lstStyle/>
                    <a:p>
                      <a:pPr algn="ctr"/>
                      <a:r>
                        <a:rPr lang="en-US" sz="1400" dirty="0"/>
                        <a:t>C</a:t>
                      </a:r>
                    </a:p>
                  </a:txBody>
                  <a:tcPr/>
                </a:tc>
                <a:extLst>
                  <a:ext uri="{0D108BD9-81ED-4DB2-BD59-A6C34878D82A}">
                    <a16:rowId xmlns:a16="http://schemas.microsoft.com/office/drawing/2014/main" val="10000"/>
                  </a:ext>
                </a:extLst>
              </a:tr>
              <a:tr h="285036">
                <a:tc>
                  <a:txBody>
                    <a:bodyPr/>
                    <a:lstStyle/>
                    <a:p>
                      <a:pPr algn="ctr"/>
                      <a:r>
                        <a:rPr lang="en-US" sz="1400" dirty="0"/>
                        <a:t>U</a:t>
                      </a:r>
                    </a:p>
                  </a:txBody>
                  <a:tcPr/>
                </a:tc>
                <a:tc>
                  <a:txBody>
                    <a:bodyPr/>
                    <a:lstStyle/>
                    <a:p>
                      <a:pPr algn="ctr"/>
                      <a:r>
                        <a:rPr lang="en-US" sz="1400" dirty="0"/>
                        <a:t>10,3</a:t>
                      </a:r>
                    </a:p>
                  </a:txBody>
                  <a:tcPr/>
                </a:tc>
                <a:tc>
                  <a:txBody>
                    <a:bodyPr/>
                    <a:lstStyle/>
                    <a:p>
                      <a:pPr algn="ctr"/>
                      <a:r>
                        <a:rPr lang="en-US" sz="1400" dirty="0"/>
                        <a:t>1,5</a:t>
                      </a:r>
                    </a:p>
                  </a:txBody>
                  <a:tcPr/>
                </a:tc>
                <a:extLst>
                  <a:ext uri="{0D108BD9-81ED-4DB2-BD59-A6C34878D82A}">
                    <a16:rowId xmlns:a16="http://schemas.microsoft.com/office/drawing/2014/main" val="10001"/>
                  </a:ext>
                </a:extLst>
              </a:tr>
              <a:tr h="285036">
                <a:tc>
                  <a:txBody>
                    <a:bodyPr/>
                    <a:lstStyle/>
                    <a:p>
                      <a:pPr algn="ctr"/>
                      <a:r>
                        <a:rPr lang="en-US" sz="1400" dirty="0"/>
                        <a:t>M</a:t>
                      </a:r>
                    </a:p>
                  </a:txBody>
                  <a:tcPr/>
                </a:tc>
                <a:tc>
                  <a:txBody>
                    <a:bodyPr/>
                    <a:lstStyle/>
                    <a:p>
                      <a:pPr algn="ctr"/>
                      <a:r>
                        <a:rPr lang="en-US" sz="1400" dirty="0"/>
                        <a:t>3,1</a:t>
                      </a:r>
                    </a:p>
                  </a:txBody>
                  <a:tcPr/>
                </a:tc>
                <a:tc>
                  <a:txBody>
                    <a:bodyPr/>
                    <a:lstStyle/>
                    <a:p>
                      <a:pPr algn="ctr"/>
                      <a:r>
                        <a:rPr lang="en-US" sz="1400" dirty="0"/>
                        <a:t>2,4</a:t>
                      </a:r>
                    </a:p>
                  </a:txBody>
                  <a:tcPr/>
                </a:tc>
                <a:extLst>
                  <a:ext uri="{0D108BD9-81ED-4DB2-BD59-A6C34878D82A}">
                    <a16:rowId xmlns:a16="http://schemas.microsoft.com/office/drawing/2014/main" val="10002"/>
                  </a:ext>
                </a:extLst>
              </a:tr>
            </a:tbl>
          </a:graphicData>
        </a:graphic>
      </p:graphicFrame>
      <p:sp>
        <p:nvSpPr>
          <p:cNvPr id="16" name="Right Arrow 19">
            <a:extLst>
              <a:ext uri="{FF2B5EF4-FFF2-40B4-BE49-F238E27FC236}">
                <a16:creationId xmlns:a16="http://schemas.microsoft.com/office/drawing/2014/main" id="{F851EC3F-8966-4586-90B8-AB6D79310E20}"/>
              </a:ext>
            </a:extLst>
          </p:cNvPr>
          <p:cNvSpPr/>
          <p:nvPr/>
        </p:nvSpPr>
        <p:spPr>
          <a:xfrm>
            <a:off x="5608085" y="5575139"/>
            <a:ext cx="198567" cy="169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20">
            <a:extLst>
              <a:ext uri="{FF2B5EF4-FFF2-40B4-BE49-F238E27FC236}">
                <a16:creationId xmlns:a16="http://schemas.microsoft.com/office/drawing/2014/main" id="{B6CAABBD-495A-4636-9BFF-D06FFA251B10}"/>
              </a:ext>
            </a:extLst>
          </p:cNvPr>
          <p:cNvSpPr/>
          <p:nvPr/>
        </p:nvSpPr>
        <p:spPr>
          <a:xfrm>
            <a:off x="7303776" y="5538829"/>
            <a:ext cx="198567" cy="169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18">
            <a:extLst>
              <a:ext uri="{FF2B5EF4-FFF2-40B4-BE49-F238E27FC236}">
                <a16:creationId xmlns:a16="http://schemas.microsoft.com/office/drawing/2014/main" id="{F83DDF67-E809-4F0E-9EEC-7BBEA7765CE4}"/>
              </a:ext>
            </a:extLst>
          </p:cNvPr>
          <p:cNvGraphicFramePr>
            <a:graphicFrameLocks noGrp="1"/>
          </p:cNvGraphicFramePr>
          <p:nvPr/>
        </p:nvGraphicFramePr>
        <p:xfrm>
          <a:off x="7600710" y="5014110"/>
          <a:ext cx="819785" cy="914400"/>
        </p:xfrm>
        <a:graphic>
          <a:graphicData uri="http://schemas.openxmlformats.org/drawingml/2006/table">
            <a:tbl>
              <a:tblPr firstRow="1" bandRow="1">
                <a:tableStyleId>{5940675A-B579-460E-94D1-54222C63F5DA}</a:tableStyleId>
              </a:tblPr>
              <a:tblGrid>
                <a:gridCol w="370205">
                  <a:extLst>
                    <a:ext uri="{9D8B030D-6E8A-4147-A177-3AD203B41FA5}">
                      <a16:colId xmlns:a16="http://schemas.microsoft.com/office/drawing/2014/main" val="20000"/>
                    </a:ext>
                  </a:extLst>
                </a:gridCol>
                <a:gridCol w="449580">
                  <a:extLst>
                    <a:ext uri="{9D8B030D-6E8A-4147-A177-3AD203B41FA5}">
                      <a16:colId xmlns:a16="http://schemas.microsoft.com/office/drawing/2014/main" val="20001"/>
                    </a:ext>
                  </a:extLst>
                </a:gridCol>
              </a:tblGrid>
              <a:tr h="285036">
                <a:tc>
                  <a:txBody>
                    <a:bodyPr/>
                    <a:lstStyle/>
                    <a:p>
                      <a:pPr algn="ctr"/>
                      <a:endParaRPr lang="en-US" sz="1400" dirty="0"/>
                    </a:p>
                  </a:txBody>
                  <a:tcPr/>
                </a:tc>
                <a:tc>
                  <a:txBody>
                    <a:bodyPr/>
                    <a:lstStyle/>
                    <a:p>
                      <a:pPr algn="ctr"/>
                      <a:r>
                        <a:rPr lang="en-US" sz="1400" dirty="0"/>
                        <a:t>C</a:t>
                      </a:r>
                    </a:p>
                  </a:txBody>
                  <a:tcPr/>
                </a:tc>
                <a:extLst>
                  <a:ext uri="{0D108BD9-81ED-4DB2-BD59-A6C34878D82A}">
                    <a16:rowId xmlns:a16="http://schemas.microsoft.com/office/drawing/2014/main" val="10000"/>
                  </a:ext>
                </a:extLst>
              </a:tr>
              <a:tr h="285036">
                <a:tc>
                  <a:txBody>
                    <a:bodyPr/>
                    <a:lstStyle/>
                    <a:p>
                      <a:pPr algn="ctr"/>
                      <a:r>
                        <a:rPr lang="en-US" sz="1400" dirty="0"/>
                        <a:t>U</a:t>
                      </a:r>
                    </a:p>
                  </a:txBody>
                  <a:tcPr/>
                </a:tc>
                <a:tc>
                  <a:txBody>
                    <a:bodyPr/>
                    <a:lstStyle/>
                    <a:p>
                      <a:pPr algn="ctr"/>
                      <a:r>
                        <a:rPr lang="en-US" sz="1400" dirty="0"/>
                        <a:t>1,5</a:t>
                      </a:r>
                    </a:p>
                  </a:txBody>
                  <a:tcPr/>
                </a:tc>
                <a:extLst>
                  <a:ext uri="{0D108BD9-81ED-4DB2-BD59-A6C34878D82A}">
                    <a16:rowId xmlns:a16="http://schemas.microsoft.com/office/drawing/2014/main" val="10001"/>
                  </a:ext>
                </a:extLst>
              </a:tr>
              <a:tr h="285036">
                <a:tc>
                  <a:txBody>
                    <a:bodyPr/>
                    <a:lstStyle/>
                    <a:p>
                      <a:pPr algn="ctr"/>
                      <a:r>
                        <a:rPr lang="en-US" sz="1400" dirty="0"/>
                        <a:t>M</a:t>
                      </a:r>
                    </a:p>
                  </a:txBody>
                  <a:tcPr/>
                </a:tc>
                <a:tc>
                  <a:txBody>
                    <a:bodyPr/>
                    <a:lstStyle/>
                    <a:p>
                      <a:pPr algn="ctr"/>
                      <a:r>
                        <a:rPr lang="en-US" sz="1400" dirty="0"/>
                        <a:t>2,4</a:t>
                      </a:r>
                    </a:p>
                  </a:txBody>
                  <a:tcPr/>
                </a:tc>
                <a:extLst>
                  <a:ext uri="{0D108BD9-81ED-4DB2-BD59-A6C34878D82A}">
                    <a16:rowId xmlns:a16="http://schemas.microsoft.com/office/drawing/2014/main" val="10002"/>
                  </a:ext>
                </a:extLst>
              </a:tr>
            </a:tbl>
          </a:graphicData>
        </a:graphic>
      </p:graphicFrame>
      <p:sp>
        <p:nvSpPr>
          <p:cNvPr id="20" name="Right Arrow 22">
            <a:extLst>
              <a:ext uri="{FF2B5EF4-FFF2-40B4-BE49-F238E27FC236}">
                <a16:creationId xmlns:a16="http://schemas.microsoft.com/office/drawing/2014/main" id="{2B17BB90-2CBC-4F17-9E67-3BD6FB838308}"/>
              </a:ext>
            </a:extLst>
          </p:cNvPr>
          <p:cNvSpPr/>
          <p:nvPr/>
        </p:nvSpPr>
        <p:spPr>
          <a:xfrm>
            <a:off x="8563487" y="5538829"/>
            <a:ext cx="198567" cy="169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Table 20">
            <a:extLst>
              <a:ext uri="{FF2B5EF4-FFF2-40B4-BE49-F238E27FC236}">
                <a16:creationId xmlns:a16="http://schemas.microsoft.com/office/drawing/2014/main" id="{2D9DCB10-3D7D-47C7-8B44-466EAECCFE01}"/>
              </a:ext>
            </a:extLst>
          </p:cNvPr>
          <p:cNvGraphicFramePr>
            <a:graphicFrameLocks noGrp="1"/>
          </p:cNvGraphicFramePr>
          <p:nvPr/>
        </p:nvGraphicFramePr>
        <p:xfrm>
          <a:off x="8905046" y="5014110"/>
          <a:ext cx="819785" cy="609600"/>
        </p:xfrm>
        <a:graphic>
          <a:graphicData uri="http://schemas.openxmlformats.org/drawingml/2006/table">
            <a:tbl>
              <a:tblPr firstRow="1" bandRow="1">
                <a:tableStyleId>{5940675A-B579-460E-94D1-54222C63F5DA}</a:tableStyleId>
              </a:tblPr>
              <a:tblGrid>
                <a:gridCol w="370205">
                  <a:extLst>
                    <a:ext uri="{9D8B030D-6E8A-4147-A177-3AD203B41FA5}">
                      <a16:colId xmlns:a16="http://schemas.microsoft.com/office/drawing/2014/main" val="20000"/>
                    </a:ext>
                  </a:extLst>
                </a:gridCol>
                <a:gridCol w="449580">
                  <a:extLst>
                    <a:ext uri="{9D8B030D-6E8A-4147-A177-3AD203B41FA5}">
                      <a16:colId xmlns:a16="http://schemas.microsoft.com/office/drawing/2014/main" val="20001"/>
                    </a:ext>
                  </a:extLst>
                </a:gridCol>
              </a:tblGrid>
              <a:tr h="285036">
                <a:tc>
                  <a:txBody>
                    <a:bodyPr/>
                    <a:lstStyle/>
                    <a:p>
                      <a:pPr algn="ctr"/>
                      <a:endParaRPr lang="en-US" sz="1400" dirty="0"/>
                    </a:p>
                  </a:txBody>
                  <a:tcPr/>
                </a:tc>
                <a:tc>
                  <a:txBody>
                    <a:bodyPr/>
                    <a:lstStyle/>
                    <a:p>
                      <a:pPr algn="ctr"/>
                      <a:r>
                        <a:rPr lang="en-US" sz="1400" dirty="0"/>
                        <a:t>C</a:t>
                      </a:r>
                    </a:p>
                  </a:txBody>
                  <a:tcPr/>
                </a:tc>
                <a:extLst>
                  <a:ext uri="{0D108BD9-81ED-4DB2-BD59-A6C34878D82A}">
                    <a16:rowId xmlns:a16="http://schemas.microsoft.com/office/drawing/2014/main" val="10000"/>
                  </a:ext>
                </a:extLst>
              </a:tr>
              <a:tr h="285036">
                <a:tc>
                  <a:txBody>
                    <a:bodyPr/>
                    <a:lstStyle/>
                    <a:p>
                      <a:pPr algn="ctr"/>
                      <a:r>
                        <a:rPr lang="en-US" sz="1400" dirty="0"/>
                        <a:t>M</a:t>
                      </a:r>
                    </a:p>
                  </a:txBody>
                  <a:tcPr/>
                </a:tc>
                <a:tc>
                  <a:txBody>
                    <a:bodyPr/>
                    <a:lstStyle/>
                    <a:p>
                      <a:pPr algn="ctr"/>
                      <a:r>
                        <a:rPr lang="en-US" sz="1400" dirty="0"/>
                        <a:t>2,4</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997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 through Iterative Removal</a:t>
            </a:r>
          </a:p>
        </p:txBody>
      </p:sp>
      <p:sp>
        <p:nvSpPr>
          <p:cNvPr id="3" name="Content Placeholder 2"/>
          <p:cNvSpPr>
            <a:spLocks noGrp="1"/>
          </p:cNvSpPr>
          <p:nvPr>
            <p:ph sz="quarter" idx="1"/>
          </p:nvPr>
        </p:nvSpPr>
        <p:spPr>
          <a:xfrm>
            <a:off x="612647" y="1139881"/>
            <a:ext cx="11112775" cy="3495063"/>
          </a:xfrm>
        </p:spPr>
        <p:txBody>
          <a:bodyPr>
            <a:normAutofit/>
          </a:bodyPr>
          <a:lstStyle/>
          <a:p>
            <a:r>
              <a:rPr lang="en-US" dirty="0"/>
              <a:t>When the algorithm terminates, if the remaining game has only one action for each player, then that is the unique NE of the game and the game is called dominance solvable</a:t>
            </a:r>
          </a:p>
          <a:p>
            <a:pPr lvl="1"/>
            <a:r>
              <a:rPr lang="en-US" sz="2800" dirty="0"/>
              <a:t>It may not be a dominant strategy equilibrium</a:t>
            </a:r>
          </a:p>
          <a:p>
            <a:r>
              <a:rPr lang="en-US" dirty="0"/>
              <a:t>When the remaining game has more than one action for some players, find PSNE in the remaining game</a:t>
            </a:r>
          </a:p>
          <a:p>
            <a:r>
              <a:rPr lang="en-US" dirty="0"/>
              <a:t>Order of removal does not matter</a:t>
            </a:r>
            <a:endParaRPr lang="en-US" sz="2400" dirty="0"/>
          </a:p>
        </p:txBody>
      </p:sp>
      <p:graphicFrame>
        <p:nvGraphicFramePr>
          <p:cNvPr id="17" name="Table 16"/>
          <p:cNvGraphicFramePr>
            <a:graphicFrameLocks noGrp="1"/>
          </p:cNvGraphicFramePr>
          <p:nvPr/>
        </p:nvGraphicFramePr>
        <p:xfrm>
          <a:off x="4193800" y="5071134"/>
          <a:ext cx="3190756" cy="1219200"/>
        </p:xfrm>
        <a:graphic>
          <a:graphicData uri="http://schemas.openxmlformats.org/drawingml/2006/table">
            <a:tbl>
              <a:tblPr firstRow="1" bandRow="1">
                <a:tableStyleId>{5940675A-B579-460E-94D1-54222C63F5DA}</a:tableStyleId>
              </a:tblPr>
              <a:tblGrid>
                <a:gridCol w="797689">
                  <a:extLst>
                    <a:ext uri="{9D8B030D-6E8A-4147-A177-3AD203B41FA5}">
                      <a16:colId xmlns:a16="http://schemas.microsoft.com/office/drawing/2014/main" val="20000"/>
                    </a:ext>
                  </a:extLst>
                </a:gridCol>
                <a:gridCol w="797689">
                  <a:extLst>
                    <a:ext uri="{9D8B030D-6E8A-4147-A177-3AD203B41FA5}">
                      <a16:colId xmlns:a16="http://schemas.microsoft.com/office/drawing/2014/main" val="20001"/>
                    </a:ext>
                  </a:extLst>
                </a:gridCol>
                <a:gridCol w="797689">
                  <a:extLst>
                    <a:ext uri="{9D8B030D-6E8A-4147-A177-3AD203B41FA5}">
                      <a16:colId xmlns:a16="http://schemas.microsoft.com/office/drawing/2014/main" val="20002"/>
                    </a:ext>
                  </a:extLst>
                </a:gridCol>
                <a:gridCol w="797689">
                  <a:extLst>
                    <a:ext uri="{9D8B030D-6E8A-4147-A177-3AD203B41FA5}">
                      <a16:colId xmlns:a16="http://schemas.microsoft.com/office/drawing/2014/main" val="20003"/>
                    </a:ext>
                  </a:extLst>
                </a:gridCol>
              </a:tblGrid>
              <a:tr h="285036">
                <a:tc>
                  <a:txBody>
                    <a:bodyPr/>
                    <a:lstStyle/>
                    <a:p>
                      <a:pPr algn="ctr"/>
                      <a:endParaRPr lang="en-US" sz="1400" dirty="0"/>
                    </a:p>
                  </a:txBody>
                  <a:tcPr/>
                </a:tc>
                <a:tc>
                  <a:txBody>
                    <a:bodyPr/>
                    <a:lstStyle/>
                    <a:p>
                      <a:pPr algn="ctr"/>
                      <a:r>
                        <a:rPr lang="en-US" sz="1400" dirty="0"/>
                        <a:t>L</a:t>
                      </a:r>
                    </a:p>
                  </a:txBody>
                  <a:tcPr/>
                </a:tc>
                <a:tc>
                  <a:txBody>
                    <a:bodyPr/>
                    <a:lstStyle/>
                    <a:p>
                      <a:pPr algn="ctr"/>
                      <a:r>
                        <a:rPr lang="en-US" sz="1400" dirty="0"/>
                        <a:t>C</a:t>
                      </a:r>
                    </a:p>
                  </a:txBody>
                  <a:tcPr/>
                </a:tc>
                <a:tc>
                  <a:txBody>
                    <a:bodyPr/>
                    <a:lstStyle/>
                    <a:p>
                      <a:pPr algn="ctr"/>
                      <a:r>
                        <a:rPr lang="en-US" sz="1400" dirty="0"/>
                        <a:t>R</a:t>
                      </a:r>
                    </a:p>
                  </a:txBody>
                  <a:tcPr/>
                </a:tc>
                <a:extLst>
                  <a:ext uri="{0D108BD9-81ED-4DB2-BD59-A6C34878D82A}">
                    <a16:rowId xmlns:a16="http://schemas.microsoft.com/office/drawing/2014/main" val="10000"/>
                  </a:ext>
                </a:extLst>
              </a:tr>
              <a:tr h="285036">
                <a:tc>
                  <a:txBody>
                    <a:bodyPr/>
                    <a:lstStyle/>
                    <a:p>
                      <a:pPr algn="ctr"/>
                      <a:r>
                        <a:rPr lang="en-US" sz="1400" dirty="0"/>
                        <a:t>U</a:t>
                      </a:r>
                    </a:p>
                  </a:txBody>
                  <a:tcPr/>
                </a:tc>
                <a:tc>
                  <a:txBody>
                    <a:bodyPr/>
                    <a:lstStyle/>
                    <a:p>
                      <a:pPr algn="ctr"/>
                      <a:r>
                        <a:rPr lang="en-US" sz="1400" dirty="0"/>
                        <a:t>10,3</a:t>
                      </a:r>
                    </a:p>
                  </a:txBody>
                  <a:tcPr/>
                </a:tc>
                <a:tc>
                  <a:txBody>
                    <a:bodyPr/>
                    <a:lstStyle/>
                    <a:p>
                      <a:pPr algn="ctr"/>
                      <a:r>
                        <a:rPr lang="en-US" sz="1400" dirty="0"/>
                        <a:t>1,5</a:t>
                      </a:r>
                    </a:p>
                  </a:txBody>
                  <a:tcPr/>
                </a:tc>
                <a:tc>
                  <a:txBody>
                    <a:bodyPr/>
                    <a:lstStyle/>
                    <a:p>
                      <a:pPr algn="ctr"/>
                      <a:r>
                        <a:rPr lang="en-US" sz="1400" dirty="0"/>
                        <a:t>5,4</a:t>
                      </a:r>
                    </a:p>
                  </a:txBody>
                  <a:tcPr/>
                </a:tc>
                <a:extLst>
                  <a:ext uri="{0D108BD9-81ED-4DB2-BD59-A6C34878D82A}">
                    <a16:rowId xmlns:a16="http://schemas.microsoft.com/office/drawing/2014/main" val="10001"/>
                  </a:ext>
                </a:extLst>
              </a:tr>
              <a:tr h="285036">
                <a:tc>
                  <a:txBody>
                    <a:bodyPr/>
                    <a:lstStyle/>
                    <a:p>
                      <a:pPr algn="ctr"/>
                      <a:r>
                        <a:rPr lang="en-US" sz="1400" dirty="0"/>
                        <a:t>M</a:t>
                      </a:r>
                    </a:p>
                  </a:txBody>
                  <a:tcPr/>
                </a:tc>
                <a:tc>
                  <a:txBody>
                    <a:bodyPr/>
                    <a:lstStyle/>
                    <a:p>
                      <a:pPr algn="ctr"/>
                      <a:r>
                        <a:rPr lang="en-US" sz="1400" dirty="0"/>
                        <a:t>3,1</a:t>
                      </a:r>
                    </a:p>
                  </a:txBody>
                  <a:tcPr/>
                </a:tc>
                <a:tc>
                  <a:txBody>
                    <a:bodyPr/>
                    <a:lstStyle/>
                    <a:p>
                      <a:pPr algn="ctr"/>
                      <a:r>
                        <a:rPr lang="en-US" sz="1400" dirty="0"/>
                        <a:t>2,4</a:t>
                      </a:r>
                    </a:p>
                  </a:txBody>
                  <a:tcPr/>
                </a:tc>
                <a:tc>
                  <a:txBody>
                    <a:bodyPr/>
                    <a:lstStyle/>
                    <a:p>
                      <a:pPr algn="ctr"/>
                      <a:r>
                        <a:rPr lang="en-US" sz="1400" dirty="0"/>
                        <a:t>5,2</a:t>
                      </a:r>
                    </a:p>
                  </a:txBody>
                  <a:tcPr/>
                </a:tc>
                <a:extLst>
                  <a:ext uri="{0D108BD9-81ED-4DB2-BD59-A6C34878D82A}">
                    <a16:rowId xmlns:a16="http://schemas.microsoft.com/office/drawing/2014/main" val="10002"/>
                  </a:ext>
                </a:extLst>
              </a:tr>
              <a:tr h="285036">
                <a:tc>
                  <a:txBody>
                    <a:bodyPr/>
                    <a:lstStyle/>
                    <a:p>
                      <a:pPr algn="ctr"/>
                      <a:r>
                        <a:rPr lang="en-US" sz="1400" dirty="0"/>
                        <a:t>D</a:t>
                      </a:r>
                    </a:p>
                  </a:txBody>
                  <a:tcPr/>
                </a:tc>
                <a:tc>
                  <a:txBody>
                    <a:bodyPr/>
                    <a:lstStyle/>
                    <a:p>
                      <a:pPr algn="ctr"/>
                      <a:r>
                        <a:rPr lang="en-US" sz="1400" dirty="0"/>
                        <a:t>0,10</a:t>
                      </a:r>
                    </a:p>
                  </a:txBody>
                  <a:tcPr/>
                </a:tc>
                <a:tc>
                  <a:txBody>
                    <a:bodyPr/>
                    <a:lstStyle/>
                    <a:p>
                      <a:pPr algn="ctr"/>
                      <a:r>
                        <a:rPr lang="en-US" sz="1400" dirty="0"/>
                        <a:t>1,8</a:t>
                      </a:r>
                    </a:p>
                  </a:txBody>
                  <a:tcPr/>
                </a:tc>
                <a:tc>
                  <a:txBody>
                    <a:bodyPr/>
                    <a:lstStyle/>
                    <a:p>
                      <a:pPr algn="ctr"/>
                      <a:r>
                        <a:rPr lang="en-US" sz="1400" dirty="0"/>
                        <a:t>7,0</a:t>
                      </a:r>
                    </a:p>
                  </a:txBody>
                  <a:tcPr/>
                </a:tc>
                <a:extLst>
                  <a:ext uri="{0D108BD9-81ED-4DB2-BD59-A6C34878D82A}">
                    <a16:rowId xmlns:a16="http://schemas.microsoft.com/office/drawing/2014/main" val="10003"/>
                  </a:ext>
                </a:extLst>
              </a:tr>
            </a:tbl>
          </a:graphicData>
        </a:graphic>
      </p:graphicFrame>
      <p:sp>
        <p:nvSpPr>
          <p:cNvPr id="18" name="TextBox 17"/>
          <p:cNvSpPr txBox="1"/>
          <p:nvPr/>
        </p:nvSpPr>
        <p:spPr>
          <a:xfrm>
            <a:off x="5894316" y="4780341"/>
            <a:ext cx="818908" cy="307777"/>
          </a:xfrm>
          <a:prstGeom prst="rect">
            <a:avLst/>
          </a:prstGeom>
          <a:noFill/>
        </p:spPr>
        <p:txBody>
          <a:bodyPr wrap="square" rtlCol="0">
            <a:spAutoFit/>
          </a:bodyPr>
          <a:lstStyle/>
          <a:p>
            <a:r>
              <a:rPr lang="en-US" sz="1400" dirty="0"/>
              <a:t>Player 2</a:t>
            </a:r>
          </a:p>
        </p:txBody>
      </p:sp>
      <p:sp>
        <p:nvSpPr>
          <p:cNvPr id="19" name="TextBox 18"/>
          <p:cNvSpPr txBox="1"/>
          <p:nvPr/>
        </p:nvSpPr>
        <p:spPr>
          <a:xfrm rot="16200000">
            <a:off x="3602997" y="5361726"/>
            <a:ext cx="752286" cy="523220"/>
          </a:xfrm>
          <a:prstGeom prst="rect">
            <a:avLst/>
          </a:prstGeom>
          <a:noFill/>
        </p:spPr>
        <p:txBody>
          <a:bodyPr wrap="square" rtlCol="0">
            <a:spAutoFit/>
          </a:bodyPr>
          <a:lstStyle/>
          <a:p>
            <a:r>
              <a:rPr lang="en-US" sz="1400"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38</a:t>
            </a:fld>
            <a:endParaRPr lang="en-US" dirty="0"/>
          </a:p>
        </p:txBody>
      </p:sp>
    </p:spTree>
    <p:extLst>
      <p:ext uri="{BB962C8B-B14F-4D97-AF65-F5344CB8AC3E}">
        <p14:creationId xmlns:p14="http://schemas.microsoft.com/office/powerpoint/2010/main" val="3375065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solidFill>
                  <a:schemeClr val="tx2"/>
                </a:solidFill>
              </a:rPr>
              <a:t>Can we still apply iterative removal?</a:t>
            </a:r>
          </a:p>
          <a:p>
            <a:pPr lvl="1"/>
            <a:r>
              <a:rPr lang="en-US" sz="2800" dirty="0"/>
              <a:t>Yes! The removed strategies cannot be part of any NE</a:t>
            </a:r>
          </a:p>
          <a:p>
            <a:pPr lvl="1"/>
            <a:r>
              <a:rPr lang="en-US" sz="2800" dirty="0"/>
              <a:t>You can always apply iterative removal first</a:t>
            </a:r>
          </a:p>
          <a:p>
            <a:endParaRPr lang="en-US" sz="3200" dirty="0"/>
          </a:p>
          <a:p>
            <a:endParaRPr lang="en-US" sz="32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39</a:t>
            </a:fld>
            <a:endParaRPr lang="en-US" dirty="0"/>
          </a:p>
        </p:txBody>
      </p:sp>
    </p:spTree>
    <p:extLst>
      <p:ext uri="{BB962C8B-B14F-4D97-AF65-F5344CB8AC3E}">
        <p14:creationId xmlns:p14="http://schemas.microsoft.com/office/powerpoint/2010/main" val="31698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8" y="367131"/>
            <a:ext cx="11335101" cy="627812"/>
          </a:xfrm>
        </p:spPr>
        <p:txBody>
          <a:bodyPr/>
          <a:lstStyle/>
          <a:p>
            <a:r>
              <a:rPr lang="en-US" dirty="0"/>
              <a:t>Payoff Matrices: Simultaneous Choice of Strategies</a:t>
            </a:r>
          </a:p>
        </p:txBody>
      </p:sp>
      <p:sp>
        <p:nvSpPr>
          <p:cNvPr id="3" name="Content Placeholder 2"/>
          <p:cNvSpPr>
            <a:spLocks noGrp="1"/>
          </p:cNvSpPr>
          <p:nvPr>
            <p:ph sz="quarter" idx="1"/>
          </p:nvPr>
        </p:nvSpPr>
        <p:spPr>
          <a:xfrm>
            <a:off x="687874" y="1206766"/>
            <a:ext cx="8259026" cy="4937760"/>
          </a:xfrm>
        </p:spPr>
        <p:txBody>
          <a:bodyPr>
            <a:normAutofit/>
          </a:bodyPr>
          <a:lstStyle/>
          <a:p>
            <a:r>
              <a:rPr lang="en-US" dirty="0"/>
              <a:t>Rock-Paper-Scissors (RPS)</a:t>
            </a:r>
          </a:p>
          <a:p>
            <a:pPr lvl="1"/>
            <a:r>
              <a:rPr lang="en-US" dirty="0"/>
              <a:t>Rock beats Scissors</a:t>
            </a:r>
          </a:p>
          <a:p>
            <a:pPr lvl="1"/>
            <a:r>
              <a:rPr lang="en-US" dirty="0"/>
              <a:t>Scissors beats Paper</a:t>
            </a:r>
          </a:p>
          <a:p>
            <a:pPr lvl="1"/>
            <a:r>
              <a:rPr lang="en-US" dirty="0"/>
              <a:t>Paper beats Rock</a:t>
            </a:r>
          </a:p>
          <a:p>
            <a:endParaRPr lang="en-US" dirty="0"/>
          </a:p>
          <a:p>
            <a:endParaRPr lang="en-US" dirty="0"/>
          </a:p>
          <a:p>
            <a:pPr marL="0" lvl="1" indent="0">
              <a:buNone/>
            </a:pPr>
            <a:r>
              <a:rPr lang="en-US" dirty="0"/>
              <a:t>2-player </a:t>
            </a:r>
            <a:r>
              <a:rPr lang="en-US" dirty="0">
                <a:solidFill>
                  <a:schemeClr val="tx2"/>
                </a:solidFill>
              </a:rPr>
              <a:t>normal-form</a:t>
            </a:r>
            <a:r>
              <a:rPr lang="en-US" dirty="0"/>
              <a:t> game with finite set of strategies (which are just individual actions in this example) </a:t>
            </a:r>
            <a:r>
              <a:rPr lang="en-US" dirty="0">
                <a:solidFill>
                  <a:schemeClr val="tx2"/>
                </a:solidFill>
              </a:rPr>
              <a:t>chosen simultaneously</a:t>
            </a:r>
          </a:p>
          <a:p>
            <a:pPr marL="0" lvl="1" indent="0">
              <a:buNone/>
            </a:pPr>
            <a:r>
              <a:rPr lang="en-US" dirty="0"/>
              <a:t>	represented in a (bi)matrix</a:t>
            </a:r>
          </a:p>
          <a:p>
            <a:pPr marL="0" lvl="1" indent="0">
              <a:buNone/>
            </a:pPr>
            <a:r>
              <a:rPr lang="en-US" dirty="0">
                <a:solidFill>
                  <a:srgbClr val="0070C0"/>
                </a:solidFill>
              </a:rPr>
              <a:t>Player 1 is row player (typically first number)</a:t>
            </a:r>
          </a:p>
          <a:p>
            <a:pPr marL="0" lvl="1" indent="0">
              <a:buNone/>
            </a:pPr>
            <a:r>
              <a:rPr lang="en-US" dirty="0">
                <a:solidFill>
                  <a:srgbClr val="00B050"/>
                </a:solidFill>
              </a:rPr>
              <a:t>Player 2 is column player (typically second number)</a:t>
            </a:r>
          </a:p>
          <a:p>
            <a:endParaRPr lang="en-US" dirty="0"/>
          </a:p>
          <a:p>
            <a:pPr lvl="1"/>
            <a:endParaRPr lang="en-US" dirty="0"/>
          </a:p>
        </p:txBody>
      </p:sp>
      <p:graphicFrame>
        <p:nvGraphicFramePr>
          <p:cNvPr id="7" name="Table 6"/>
          <p:cNvGraphicFramePr>
            <a:graphicFrameLocks noGrp="1"/>
          </p:cNvGraphicFramePr>
          <p:nvPr/>
        </p:nvGraphicFramePr>
        <p:xfrm>
          <a:off x="6611336" y="1725601"/>
          <a:ext cx="5128844" cy="1847065"/>
        </p:xfrm>
        <a:graphic>
          <a:graphicData uri="http://schemas.openxmlformats.org/drawingml/2006/table">
            <a:tbl>
              <a:tblPr firstRow="1" bandRow="1">
                <a:tableStyleId>{5940675A-B579-460E-94D1-54222C63F5DA}</a:tableStyleId>
              </a:tblPr>
              <a:tblGrid>
                <a:gridCol w="1282211">
                  <a:extLst>
                    <a:ext uri="{9D8B030D-6E8A-4147-A177-3AD203B41FA5}">
                      <a16:colId xmlns:a16="http://schemas.microsoft.com/office/drawing/2014/main" val="20000"/>
                    </a:ext>
                  </a:extLst>
                </a:gridCol>
                <a:gridCol w="1282211">
                  <a:extLst>
                    <a:ext uri="{9D8B030D-6E8A-4147-A177-3AD203B41FA5}">
                      <a16:colId xmlns:a16="http://schemas.microsoft.com/office/drawing/2014/main" val="20001"/>
                    </a:ext>
                  </a:extLst>
                </a:gridCol>
                <a:gridCol w="1282211">
                  <a:extLst>
                    <a:ext uri="{9D8B030D-6E8A-4147-A177-3AD203B41FA5}">
                      <a16:colId xmlns:a16="http://schemas.microsoft.com/office/drawing/2014/main" val="20002"/>
                    </a:ext>
                  </a:extLst>
                </a:gridCol>
                <a:gridCol w="1282211">
                  <a:extLst>
                    <a:ext uri="{9D8B030D-6E8A-4147-A177-3AD203B41FA5}">
                      <a16:colId xmlns:a16="http://schemas.microsoft.com/office/drawing/2014/main" val="20003"/>
                    </a:ext>
                  </a:extLst>
                </a:gridCol>
              </a:tblGrid>
              <a:tr h="475465">
                <a:tc>
                  <a:txBody>
                    <a:bodyPr/>
                    <a:lstStyle/>
                    <a:p>
                      <a:pPr algn="ctr"/>
                      <a:endParaRPr lang="en-US" sz="2400" dirty="0"/>
                    </a:p>
                  </a:txBody>
                  <a:tcPr/>
                </a:tc>
                <a:tc>
                  <a:txBody>
                    <a:bodyPr/>
                    <a:lstStyle/>
                    <a:p>
                      <a:pPr algn="ctr"/>
                      <a:r>
                        <a:rPr lang="en-US" sz="2400" dirty="0">
                          <a:solidFill>
                            <a:srgbClr val="00B050"/>
                          </a:solidFill>
                        </a:rPr>
                        <a:t>Rock</a:t>
                      </a:r>
                    </a:p>
                  </a:txBody>
                  <a:tcPr/>
                </a:tc>
                <a:tc>
                  <a:txBody>
                    <a:bodyPr/>
                    <a:lstStyle/>
                    <a:p>
                      <a:pPr algn="ctr"/>
                      <a:r>
                        <a:rPr lang="en-US" sz="2400" dirty="0">
                          <a:solidFill>
                            <a:srgbClr val="00B050"/>
                          </a:solidFill>
                        </a:rPr>
                        <a:t>Paper</a:t>
                      </a:r>
                    </a:p>
                  </a:txBody>
                  <a:tcPr/>
                </a:tc>
                <a:tc>
                  <a:txBody>
                    <a:bodyPr/>
                    <a:lstStyle/>
                    <a:p>
                      <a:pPr algn="ctr"/>
                      <a:r>
                        <a:rPr lang="en-US" sz="24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400" dirty="0">
                          <a:solidFill>
                            <a:schemeClr val="accent1"/>
                          </a:solidFill>
                        </a:rPr>
                        <a:t>Rock</a:t>
                      </a:r>
                    </a:p>
                  </a:txBody>
                  <a:tcPr/>
                </a:tc>
                <a:tc>
                  <a:txBody>
                    <a:bodyPr/>
                    <a:lstStyle/>
                    <a:p>
                      <a:pPr algn="ctr"/>
                      <a:r>
                        <a:rPr lang="en-US" sz="2400" dirty="0">
                          <a:solidFill>
                            <a:schemeClr val="accent1"/>
                          </a:solidFill>
                        </a:rPr>
                        <a:t>0, </a:t>
                      </a:r>
                      <a:r>
                        <a:rPr kumimoji="0" lang="en-US" sz="2400" kern="1200" dirty="0">
                          <a:solidFill>
                            <a:srgbClr val="00B050"/>
                          </a:solidFill>
                          <a:latin typeface="+mn-lt"/>
                          <a:ea typeface="+mn-ea"/>
                          <a:cs typeface="+mn-cs"/>
                        </a:rPr>
                        <a:t>0</a:t>
                      </a:r>
                    </a:p>
                  </a:txBody>
                  <a:tcPr/>
                </a:tc>
                <a:tc>
                  <a:txBody>
                    <a:bodyPr/>
                    <a:lstStyle/>
                    <a:p>
                      <a:pPr algn="ctr"/>
                      <a:r>
                        <a:rPr lang="en-US" sz="2400" dirty="0">
                          <a:solidFill>
                            <a:schemeClr val="accent1"/>
                          </a:solidFill>
                        </a:rPr>
                        <a:t>-1, </a:t>
                      </a:r>
                      <a:r>
                        <a:rPr kumimoji="0" lang="en-US" sz="2400" kern="1200" dirty="0">
                          <a:solidFill>
                            <a:srgbClr val="00B050"/>
                          </a:solidFill>
                          <a:latin typeface="+mn-lt"/>
                          <a:ea typeface="+mn-ea"/>
                          <a:cs typeface="+mn-cs"/>
                        </a:rPr>
                        <a:t>1</a:t>
                      </a:r>
                    </a:p>
                  </a:txBody>
                  <a:tcPr/>
                </a:tc>
                <a:tc>
                  <a:txBody>
                    <a:bodyPr/>
                    <a:lstStyle/>
                    <a:p>
                      <a:pPr algn="ctr"/>
                      <a:r>
                        <a:rPr lang="en-US" sz="2400" dirty="0">
                          <a:solidFill>
                            <a:schemeClr val="accent1"/>
                          </a:solidFill>
                        </a:rPr>
                        <a:t>1, </a:t>
                      </a:r>
                      <a:r>
                        <a:rPr kumimoji="0" lang="en-US" sz="24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400" dirty="0">
                          <a:solidFill>
                            <a:schemeClr val="accent1"/>
                          </a:solidFill>
                        </a:rPr>
                        <a:t>Paper</a:t>
                      </a:r>
                    </a:p>
                  </a:txBody>
                  <a:tcPr/>
                </a:tc>
                <a:tc>
                  <a:txBody>
                    <a:bodyPr/>
                    <a:lstStyle/>
                    <a:p>
                      <a:pPr algn="ctr"/>
                      <a:r>
                        <a:rPr lang="en-US" sz="2400" dirty="0">
                          <a:solidFill>
                            <a:schemeClr val="accent1"/>
                          </a:solidFill>
                        </a:rPr>
                        <a:t>1, </a:t>
                      </a:r>
                      <a:r>
                        <a:rPr kumimoji="0" lang="en-US" sz="2400" kern="1200" dirty="0">
                          <a:solidFill>
                            <a:srgbClr val="00B050"/>
                          </a:solidFill>
                          <a:latin typeface="+mn-lt"/>
                          <a:ea typeface="+mn-ea"/>
                          <a:cs typeface="+mn-cs"/>
                        </a:rPr>
                        <a:t>-1</a:t>
                      </a:r>
                    </a:p>
                  </a:txBody>
                  <a:tcPr/>
                </a:tc>
                <a:tc>
                  <a:txBody>
                    <a:bodyPr/>
                    <a:lstStyle/>
                    <a:p>
                      <a:pPr algn="ctr"/>
                      <a:r>
                        <a:rPr lang="en-US" sz="2400" dirty="0">
                          <a:solidFill>
                            <a:schemeClr val="accent1"/>
                          </a:solidFill>
                        </a:rPr>
                        <a:t>0, </a:t>
                      </a:r>
                      <a:r>
                        <a:rPr kumimoji="0" lang="en-US" sz="24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-1, </a:t>
                      </a:r>
                      <a:r>
                        <a:rPr kumimoji="0" lang="en-US" sz="24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4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-1, </a:t>
                      </a:r>
                      <a:r>
                        <a:rPr kumimoji="0" lang="en-US" sz="24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1, </a:t>
                      </a:r>
                      <a:r>
                        <a:rPr kumimoji="0" lang="en-US" sz="24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0, </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946900" y="1206766"/>
            <a:ext cx="1376246" cy="461665"/>
          </a:xfrm>
          <a:prstGeom prst="rect">
            <a:avLst/>
          </a:prstGeom>
          <a:noFill/>
        </p:spPr>
        <p:txBody>
          <a:bodyPr wrap="square" rtlCol="0">
            <a:spAutoFit/>
          </a:bodyPr>
          <a:lstStyle/>
          <a:p>
            <a:r>
              <a:rPr lang="en-US" sz="2400" dirty="0">
                <a:solidFill>
                  <a:srgbClr val="00B050"/>
                </a:solidFill>
              </a:rPr>
              <a:t>Player 2</a:t>
            </a:r>
          </a:p>
        </p:txBody>
      </p:sp>
      <p:sp>
        <p:nvSpPr>
          <p:cNvPr id="9" name="TextBox 8"/>
          <p:cNvSpPr txBox="1"/>
          <p:nvPr/>
        </p:nvSpPr>
        <p:spPr>
          <a:xfrm rot="16200000">
            <a:off x="5449377" y="2077981"/>
            <a:ext cx="1480858" cy="461665"/>
          </a:xfrm>
          <a:prstGeom prst="rect">
            <a:avLst/>
          </a:prstGeom>
          <a:noFill/>
        </p:spPr>
        <p:txBody>
          <a:bodyPr wrap="square" rtlCol="0">
            <a:spAutoFit/>
          </a:bodyPr>
          <a:lstStyle/>
          <a:p>
            <a:r>
              <a:rPr lang="en-US" sz="24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a:t>
            </a:fld>
            <a:endParaRPr lang="en-US" dirty="0"/>
          </a:p>
        </p:txBody>
      </p:sp>
    </p:spTree>
    <p:extLst>
      <p:ext uri="{BB962C8B-B14F-4D97-AF65-F5344CB8AC3E}">
        <p14:creationId xmlns:p14="http://schemas.microsoft.com/office/powerpoint/2010/main" val="4049110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a:xfrm>
            <a:off x="552099" y="1113178"/>
            <a:ext cx="8623074" cy="2039539"/>
          </a:xfrm>
        </p:spPr>
        <p:txBody>
          <a:bodyPr>
            <a:normAutofit/>
          </a:bodyPr>
          <a:lstStyle/>
          <a:p>
            <a:r>
              <a:rPr lang="en-US" dirty="0"/>
              <a:t>How to find mixed strategy NE (after iterative removal)? </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graphicFrame>
        <p:nvGraphicFramePr>
          <p:cNvPr id="11" name="Table 10"/>
          <p:cNvGraphicFramePr>
            <a:graphicFrameLocks noGrp="1"/>
          </p:cNvGraphicFramePr>
          <p:nvPr>
            <p:extLst>
              <p:ext uri="{D42A27DB-BD31-4B8C-83A1-F6EECF244321}">
                <p14:modId xmlns:p14="http://schemas.microsoft.com/office/powerpoint/2010/main" val="1771889352"/>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nchor="ctr"/>
                </a:tc>
                <a:tc>
                  <a:txBody>
                    <a:bodyPr/>
                    <a:lstStyle/>
                    <a:p>
                      <a:pPr algn="ctr"/>
                      <a:r>
                        <a:rPr lang="en-US" sz="2400" kern="1200" dirty="0">
                          <a:solidFill>
                            <a:srgbClr val="00B050"/>
                          </a:solidFill>
                          <a:latin typeface="+mn-lt"/>
                          <a:ea typeface="+mn-ea"/>
                          <a:cs typeface="+mn-cs"/>
                        </a:rPr>
                        <a:t>Football</a:t>
                      </a:r>
                    </a:p>
                  </a:txBody>
                  <a:tcPr anchor="ctr"/>
                </a:tc>
                <a:tc>
                  <a:txBody>
                    <a:bodyPr/>
                    <a:lstStyle/>
                    <a:p>
                      <a:pPr algn="ctr"/>
                      <a:r>
                        <a:rPr lang="en-US" sz="2400" kern="1200" dirty="0">
                          <a:solidFill>
                            <a:srgbClr val="00B050"/>
                          </a:solidFill>
                          <a:latin typeface="+mn-lt"/>
                          <a:ea typeface="+mn-ea"/>
                          <a:cs typeface="+mn-cs"/>
                        </a:rPr>
                        <a:t>Concert</a:t>
                      </a:r>
                    </a:p>
                  </a:txBody>
                  <a:tcPr anchor="ct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nchor="ct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nchor="ctr"/>
                </a:tc>
                <a:extLst>
                  <a:ext uri="{0D108BD9-81ED-4DB2-BD59-A6C34878D82A}">
                    <a16:rowId xmlns:a16="http://schemas.microsoft.com/office/drawing/2014/main" val="10002"/>
                  </a:ext>
                </a:extLst>
              </a:tr>
            </a:tbl>
          </a:graphicData>
        </a:graphic>
      </p:graphicFrame>
      <p:sp>
        <p:nvSpPr>
          <p:cNvPr id="12" name="TextBox 11"/>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40</a:t>
            </a:fld>
            <a:endParaRPr lang="en-US" dirty="0"/>
          </a:p>
        </p:txBody>
      </p:sp>
      <p:sp>
        <p:nvSpPr>
          <p:cNvPr id="4" name="TextBox 3">
            <a:extLst>
              <a:ext uri="{FF2B5EF4-FFF2-40B4-BE49-F238E27FC236}">
                <a16:creationId xmlns:a16="http://schemas.microsoft.com/office/drawing/2014/main" id="{51F3CCC1-3D49-2004-7077-ABED62194EF7}"/>
              </a:ext>
            </a:extLst>
          </p:cNvPr>
          <p:cNvSpPr txBox="1"/>
          <p:nvPr/>
        </p:nvSpPr>
        <p:spPr>
          <a:xfrm>
            <a:off x="9117084" y="1113178"/>
            <a:ext cx="2675371" cy="646331"/>
          </a:xfrm>
          <a:prstGeom prst="rect">
            <a:avLst/>
          </a:prstGeom>
          <a:noFill/>
        </p:spPr>
        <p:txBody>
          <a:bodyPr wrap="square" rtlCol="0">
            <a:spAutoFit/>
          </a:bodyPr>
          <a:lstStyle/>
          <a:p>
            <a:r>
              <a:rPr lang="en-US" dirty="0">
                <a:solidFill>
                  <a:srgbClr val="FF0000"/>
                </a:solidFill>
              </a:rPr>
              <a:t>(The presented technique is for 2x2 games.)</a:t>
            </a:r>
          </a:p>
        </p:txBody>
      </p:sp>
    </p:spTree>
    <p:extLst>
      <p:ext uri="{BB962C8B-B14F-4D97-AF65-F5344CB8AC3E}">
        <p14:creationId xmlns:p14="http://schemas.microsoft.com/office/powerpoint/2010/main" val="2186054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762889" y="4754533"/>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762889" y="4754533"/>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320230" y="4754534"/>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320230" y="4754534"/>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extLst>
              <p:ext uri="{D42A27DB-BD31-4B8C-83A1-F6EECF244321}">
                <p14:modId xmlns:p14="http://schemas.microsoft.com/office/powerpoint/2010/main" val="3370695367"/>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nchor="ctr"/>
                </a:tc>
                <a:tc>
                  <a:txBody>
                    <a:bodyPr/>
                    <a:lstStyle/>
                    <a:p>
                      <a:pPr algn="ctr"/>
                      <a:r>
                        <a:rPr lang="en-US" sz="2400" kern="1200" dirty="0">
                          <a:solidFill>
                            <a:srgbClr val="00B050"/>
                          </a:solidFill>
                          <a:latin typeface="+mn-lt"/>
                          <a:ea typeface="+mn-ea"/>
                          <a:cs typeface="+mn-cs"/>
                        </a:rPr>
                        <a:t>Football</a:t>
                      </a:r>
                    </a:p>
                  </a:txBody>
                  <a:tcPr anchor="ctr"/>
                </a:tc>
                <a:tc>
                  <a:txBody>
                    <a:bodyPr/>
                    <a:lstStyle/>
                    <a:p>
                      <a:pPr algn="ctr"/>
                      <a:r>
                        <a:rPr lang="en-US" sz="2400" kern="1200" dirty="0">
                          <a:solidFill>
                            <a:srgbClr val="00B050"/>
                          </a:solidFill>
                          <a:latin typeface="+mn-lt"/>
                          <a:ea typeface="+mn-ea"/>
                          <a:cs typeface="+mn-cs"/>
                        </a:rPr>
                        <a:t>Concert</a:t>
                      </a:r>
                    </a:p>
                  </a:txBody>
                  <a:tcPr anchor="ct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nchor="ct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nchor="ct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272103F-6F9B-490E-B908-A55716750706}"/>
                  </a:ext>
                </a:extLst>
              </p:cNvPr>
              <p:cNvSpPr/>
              <p:nvPr/>
            </p:nvSpPr>
            <p:spPr>
              <a:xfrm>
                <a:off x="612648" y="5231586"/>
                <a:ext cx="9801723" cy="1384995"/>
              </a:xfrm>
              <a:prstGeom prst="rect">
                <a:avLst/>
              </a:prstGeom>
            </p:spPr>
            <p:txBody>
              <a:bodyPr wrap="square">
                <a:spAutoFit/>
              </a:bodyPr>
              <a:lstStyle/>
              <a:p>
                <a:r>
                  <a:rPr lang="en-US" sz="2800" dirty="0">
                    <a:solidFill>
                      <a:schemeClr val="accent1">
                        <a:lumMod val="75000"/>
                      </a:schemeClr>
                    </a:solidFill>
                  </a:rPr>
                  <a:t>Why? Remember Theorem 1: A mixed strategy is BR </a:t>
                </a:r>
                <a:r>
                  <a:rPr lang="en-US" sz="2800" dirty="0" err="1">
                    <a:solidFill>
                      <a:schemeClr val="accent1">
                        <a:lumMod val="75000"/>
                      </a:schemeClr>
                    </a:solidFill>
                  </a:rPr>
                  <a:t>iff</a:t>
                </a:r>
                <a:r>
                  <a:rPr lang="en-US" sz="2800" dirty="0">
                    <a:solidFill>
                      <a:schemeClr val="accent1">
                        <a:lumMod val="75000"/>
                      </a:schemeClr>
                    </a:solidFill>
                  </a:rPr>
                  <a:t> all actions in the support are BR.</a:t>
                </a:r>
              </a:p>
              <a:p>
                <a:r>
                  <a:rPr lang="en-US" sz="2800" dirty="0">
                    <a:solidFill>
                      <a:schemeClr val="accent1">
                        <a:lumMod val="75000"/>
                      </a:schemeClr>
                    </a:solidFill>
                  </a:rPr>
                  <a:t>So…if </a:t>
                </a:r>
                <a14:m>
                  <m:oMath xmlns:m="http://schemas.openxmlformats.org/officeDocument/2006/math">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𝐴</m:t>
                        </m:r>
                      </m:sub>
                    </m:sSub>
                    <m:r>
                      <a:rPr lang="en-US" sz="2800" b="0" i="1" smtClean="0">
                        <a:solidFill>
                          <a:schemeClr val="accent1">
                            <a:lumMod val="75000"/>
                          </a:schemeClr>
                        </a:solidFill>
                        <a:latin typeface="Cambria Math" panose="02040503050406030204" pitchFamily="18" charset="0"/>
                      </a:rPr>
                      <m:t>∈</m:t>
                    </m:r>
                    <m:r>
                      <a:rPr lang="en-US" sz="2800" b="0" i="1" smtClean="0">
                        <a:solidFill>
                          <a:schemeClr val="accent1">
                            <a:lumMod val="75000"/>
                          </a:schemeClr>
                        </a:solidFill>
                        <a:latin typeface="Cambria Math" panose="02040503050406030204" pitchFamily="18" charset="0"/>
                      </a:rPr>
                      <m:t>𝐵𝑅</m:t>
                    </m:r>
                    <m:d>
                      <m:dPr>
                        <m:ctrlPr>
                          <a:rPr lang="en-US" sz="2800" b="0" i="1" smtClean="0">
                            <a:solidFill>
                              <a:schemeClr val="accent1">
                                <a:lumMod val="75000"/>
                              </a:schemeClr>
                            </a:solidFill>
                            <a:latin typeface="Cambria Math" panose="02040503050406030204" pitchFamily="18" charset="0"/>
                          </a:rPr>
                        </m:ctrlPr>
                      </m:dPr>
                      <m:e>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 then </a:t>
                </a:r>
                <a14:m>
                  <m:oMath xmlns:m="http://schemas.openxmlformats.org/officeDocument/2006/math">
                    <m:r>
                      <a:rPr lang="en-US" sz="2800" b="0" i="1" smtClean="0">
                        <a:solidFill>
                          <a:schemeClr val="accent1">
                            <a:lumMod val="75000"/>
                          </a:schemeClr>
                        </a:solidFill>
                        <a:latin typeface="Cambria Math" panose="02040503050406030204" pitchFamily="18" charset="0"/>
                      </a:rPr>
                      <m:t>𝐹</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and </a:t>
                </a:r>
                <a14:m>
                  <m:oMath xmlns:m="http://schemas.openxmlformats.org/officeDocument/2006/math">
                    <m:r>
                      <a:rPr lang="en-US" sz="2800" b="0" i="1" smtClean="0">
                        <a:solidFill>
                          <a:schemeClr val="accent1">
                            <a:lumMod val="75000"/>
                          </a:schemeClr>
                        </a:solidFill>
                        <a:latin typeface="Cambria Math" panose="02040503050406030204" pitchFamily="18" charset="0"/>
                      </a:rPr>
                      <m:t>𝐶</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endParaRPr lang="en-US" sz="2800" dirty="0">
                  <a:solidFill>
                    <a:schemeClr val="accent1">
                      <a:lumMod val="75000"/>
                    </a:schemeClr>
                  </a:solidFill>
                </a:endParaRPr>
              </a:p>
            </p:txBody>
          </p:sp>
        </mc:Choice>
        <mc:Fallback xmlns="">
          <p:sp>
            <p:nvSpPr>
              <p:cNvPr id="24" name="Rectangle 23">
                <a:extLst>
                  <a:ext uri="{FF2B5EF4-FFF2-40B4-BE49-F238E27FC236}">
                    <a16:creationId xmlns:a16="http://schemas.microsoft.com/office/drawing/2014/main" id="{E272103F-6F9B-490E-B908-A55716750706}"/>
                  </a:ext>
                </a:extLst>
              </p:cNvPr>
              <p:cNvSpPr>
                <a:spLocks noRot="1" noChangeAspect="1" noMove="1" noResize="1" noEditPoints="1" noAdjustHandles="1" noChangeArrowheads="1" noChangeShapeType="1" noTextEdit="1"/>
              </p:cNvSpPr>
              <p:nvPr/>
            </p:nvSpPr>
            <p:spPr>
              <a:xfrm>
                <a:off x="612648" y="5231586"/>
                <a:ext cx="9801723" cy="1384995"/>
              </a:xfrm>
              <a:prstGeom prst="rect">
                <a:avLst/>
              </a:prstGeom>
              <a:blipFill>
                <a:blip r:embed="rId6"/>
                <a:stretch>
                  <a:fillRect l="-130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40524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42</a:t>
            </a:fld>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247500" y="4770894"/>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247500" y="4770894"/>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641655" y="4754533"/>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641655" y="4754533"/>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extLst>
              <p:ext uri="{D42A27DB-BD31-4B8C-83A1-F6EECF244321}">
                <p14:modId xmlns:p14="http://schemas.microsoft.com/office/powerpoint/2010/main" val="3727025406"/>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nchor="ctr"/>
                </a:tc>
                <a:tc>
                  <a:txBody>
                    <a:bodyPr/>
                    <a:lstStyle/>
                    <a:p>
                      <a:pPr algn="ctr"/>
                      <a:r>
                        <a:rPr lang="en-US" sz="2400" kern="1200" dirty="0">
                          <a:solidFill>
                            <a:srgbClr val="00B050"/>
                          </a:solidFill>
                          <a:latin typeface="+mn-lt"/>
                          <a:ea typeface="+mn-ea"/>
                          <a:cs typeface="+mn-cs"/>
                        </a:rPr>
                        <a:t>Football</a:t>
                      </a:r>
                    </a:p>
                  </a:txBody>
                  <a:tcPr anchor="ctr"/>
                </a:tc>
                <a:tc>
                  <a:txBody>
                    <a:bodyPr/>
                    <a:lstStyle/>
                    <a:p>
                      <a:pPr algn="ctr"/>
                      <a:r>
                        <a:rPr lang="en-US" sz="2400" kern="1200" dirty="0">
                          <a:solidFill>
                            <a:srgbClr val="00B050"/>
                          </a:solidFill>
                          <a:latin typeface="+mn-lt"/>
                          <a:ea typeface="+mn-ea"/>
                          <a:cs typeface="+mn-cs"/>
                        </a:rPr>
                        <a:t>Concert</a:t>
                      </a:r>
                    </a:p>
                  </a:txBody>
                  <a:tcPr anchor="ct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nchor="ct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nchor="ct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Tree>
    <p:extLst>
      <p:ext uri="{BB962C8B-B14F-4D97-AF65-F5344CB8AC3E}">
        <p14:creationId xmlns:p14="http://schemas.microsoft.com/office/powerpoint/2010/main" val="3450487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graphicFrame>
        <p:nvGraphicFramePr>
          <p:cNvPr id="11" name="Table 10"/>
          <p:cNvGraphicFramePr>
            <a:graphicFrameLocks noGrp="1"/>
          </p:cNvGraphicFramePr>
          <p:nvPr>
            <p:extLst>
              <p:ext uri="{D42A27DB-BD31-4B8C-83A1-F6EECF244321}">
                <p14:modId xmlns:p14="http://schemas.microsoft.com/office/powerpoint/2010/main" val="490046616"/>
              </p:ext>
            </p:extLst>
          </p:nvPr>
        </p:nvGraphicFramePr>
        <p:xfrm>
          <a:off x="3341374"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nchor="ctr"/>
                </a:tc>
                <a:tc>
                  <a:txBody>
                    <a:bodyPr/>
                    <a:lstStyle/>
                    <a:p>
                      <a:pPr algn="ctr"/>
                      <a:r>
                        <a:rPr lang="en-US" sz="2400" kern="1200" dirty="0">
                          <a:solidFill>
                            <a:srgbClr val="00B050"/>
                          </a:solidFill>
                          <a:latin typeface="+mn-lt"/>
                          <a:ea typeface="+mn-ea"/>
                          <a:cs typeface="+mn-cs"/>
                        </a:rPr>
                        <a:t>Football</a:t>
                      </a:r>
                    </a:p>
                  </a:txBody>
                  <a:tcPr anchor="ctr"/>
                </a:tc>
                <a:tc>
                  <a:txBody>
                    <a:bodyPr/>
                    <a:lstStyle/>
                    <a:p>
                      <a:pPr algn="ctr"/>
                      <a:r>
                        <a:rPr lang="en-US" sz="2400" kern="1200" dirty="0">
                          <a:solidFill>
                            <a:srgbClr val="00B050"/>
                          </a:solidFill>
                          <a:latin typeface="+mn-lt"/>
                          <a:ea typeface="+mn-ea"/>
                          <a:cs typeface="+mn-cs"/>
                        </a:rPr>
                        <a:t>Concert</a:t>
                      </a:r>
                    </a:p>
                  </a:txBody>
                  <a:tcPr anchor="ct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nchor="ct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nchor="ct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nchor="ctr"/>
                </a:tc>
                <a:extLst>
                  <a:ext uri="{0D108BD9-81ED-4DB2-BD59-A6C34878D82A}">
                    <a16:rowId xmlns:a16="http://schemas.microsoft.com/office/drawing/2014/main" val="10002"/>
                  </a:ext>
                </a:extLst>
              </a:tr>
            </a:tbl>
          </a:graphicData>
        </a:graphic>
      </p:graphicFrame>
      <p:sp>
        <p:nvSpPr>
          <p:cNvPr id="12" name="TextBox 11"/>
          <p:cNvSpPr txBox="1"/>
          <p:nvPr/>
        </p:nvSpPr>
        <p:spPr>
          <a:xfrm>
            <a:off x="5740011"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2485402"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43</a:t>
            </a:fld>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762889" y="4754533"/>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762889" y="4754533"/>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320230" y="4754534"/>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320230" y="4754534"/>
                <a:ext cx="4033592"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FB875A9-0BF5-40E4-B960-9E172D93C5F6}"/>
                  </a:ext>
                </a:extLst>
              </p:cNvPr>
              <p:cNvSpPr txBox="1"/>
              <p:nvPr/>
            </p:nvSpPr>
            <p:spPr>
              <a:xfrm>
                <a:off x="1792738" y="5299947"/>
                <a:ext cx="8473527" cy="83631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𝐴</m:t>
                          </m:r>
                        </m:sub>
                      </m:sSub>
                      <m:d>
                        <m:dPr>
                          <m:ctrlPr>
                            <a:rPr lang="en-US" sz="2000" i="1">
                              <a:latin typeface="Cambria Math" panose="02040503050406030204" pitchFamily="18" charset="0"/>
                            </a:rPr>
                          </m:ctrlPr>
                        </m:dPr>
                        <m:e>
                          <m:r>
                            <a:rPr lang="en-US" sz="2000" i="1">
                              <a:latin typeface="Cambria Math" panose="02040503050406030204" pitchFamily="18" charset="0"/>
                            </a:rPr>
                            <m:t>𝐹</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𝐵</m:t>
                              </m:r>
                            </m:sub>
                          </m:sSub>
                        </m:e>
                      </m:d>
                      <m:r>
                        <a:rPr lang="en-US" sz="2000" i="1">
                          <a:latin typeface="Cambria Math" panose="02040503050406030204" pitchFamily="18" charset="0"/>
                        </a:rPr>
                        <m:t>=2∗</m:t>
                      </m:r>
                      <m:r>
                        <a:rPr lang="en-US" sz="2000" i="1">
                          <a:latin typeface="Cambria Math" panose="02040503050406030204" pitchFamily="18" charset="0"/>
                        </a:rPr>
                        <m:t>𝑞</m:t>
                      </m:r>
                      <m:r>
                        <a:rPr lang="en-US" sz="2000" i="1">
                          <a:latin typeface="Cambria Math" panose="02040503050406030204" pitchFamily="18" charset="0"/>
                        </a:rPr>
                        <m:t>+0∗</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𝑞</m:t>
                          </m:r>
                        </m:e>
                      </m:d>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𝐴</m:t>
                          </m:r>
                        </m:sub>
                      </m:sSub>
                      <m:d>
                        <m:dPr>
                          <m:ctrlPr>
                            <a:rPr lang="en-US" sz="2000" i="1">
                              <a:latin typeface="Cambria Math" panose="02040503050406030204" pitchFamily="18" charset="0"/>
                            </a:rPr>
                          </m:ctrlPr>
                        </m:dPr>
                        <m:e>
                          <m:r>
                            <a:rPr lang="en-US" sz="2000" i="1">
                              <a:latin typeface="Cambria Math" panose="02040503050406030204" pitchFamily="18" charset="0"/>
                            </a:rPr>
                            <m:t>𝐶</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𝐵</m:t>
                              </m:r>
                            </m:sub>
                          </m:sSub>
                        </m:e>
                      </m:d>
                      <m:r>
                        <a:rPr lang="en-US" sz="2000" i="1">
                          <a:latin typeface="Cambria Math" panose="02040503050406030204" pitchFamily="18" charset="0"/>
                        </a:rPr>
                        <m:t>=0∗</m:t>
                      </m:r>
                      <m:r>
                        <a:rPr lang="en-US" sz="2000" i="1">
                          <a:latin typeface="Cambria Math" panose="02040503050406030204" pitchFamily="18" charset="0"/>
                        </a:rPr>
                        <m:t>𝑞</m:t>
                      </m:r>
                      <m:r>
                        <a:rPr lang="en-US" sz="2000" i="1">
                          <a:latin typeface="Cambria Math" panose="02040503050406030204" pitchFamily="18" charset="0"/>
                        </a:rPr>
                        <m:t>+1∗</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𝑞</m:t>
                          </m:r>
                        </m:e>
                      </m:d>
                    </m:oMath>
                  </m:oMathPara>
                </a14:m>
                <a:endParaRPr lang="en-US" sz="2000" dirty="0"/>
              </a:p>
              <a:p>
                <a:pPr algn="ctr"/>
                <a:r>
                  <a:rPr lang="en-US" sz="2000" dirty="0"/>
                  <a:t>So </a:t>
                </a:r>
                <a14:m>
                  <m:oMath xmlns:m="http://schemas.openxmlformats.org/officeDocument/2006/math">
                    <m:r>
                      <a:rPr lang="en-US" sz="2000" i="1">
                        <a:latin typeface="Cambria Math" panose="02040503050406030204" pitchFamily="18" charset="0"/>
                      </a:rPr>
                      <m:t>2</m:t>
                    </m:r>
                    <m:r>
                      <a:rPr lang="en-US" sz="2000" i="1">
                        <a:latin typeface="Cambria Math" panose="02040503050406030204" pitchFamily="18" charset="0"/>
                      </a:rPr>
                      <m:t>𝑞</m:t>
                    </m:r>
                    <m:r>
                      <a:rPr lang="en-US" sz="2000" i="1">
                        <a:latin typeface="Cambria Math" panose="02040503050406030204" pitchFamily="18" charset="0"/>
                      </a:rPr>
                      <m:t>=1−</m:t>
                    </m:r>
                    <m:r>
                      <a:rPr lang="en-US" sz="2000" i="1">
                        <a:latin typeface="Cambria Math" panose="02040503050406030204" pitchFamily="18" charset="0"/>
                      </a:rPr>
                      <m:t>𝑞</m:t>
                    </m:r>
                    <m:r>
                      <a:rPr lang="en-US" sz="2000" i="1">
                        <a:latin typeface="Cambria Math" panose="02040503050406030204" pitchFamily="18" charset="0"/>
                      </a:rPr>
                      <m:t>,</m:t>
                    </m:r>
                  </m:oMath>
                </a14:m>
                <a:r>
                  <a:rPr lang="en-US" sz="2000" i="1" dirty="0">
                    <a:latin typeface="Cambria Math" panose="02040503050406030204" pitchFamily="18" charset="0"/>
                  </a:rPr>
                  <a:t> </a:t>
                </a:r>
                <a:r>
                  <a:rPr lang="en-US" sz="2000" dirty="0"/>
                  <a:t>we get </a:t>
                </a:r>
                <a14:m>
                  <m:oMath xmlns:m="http://schemas.openxmlformats.org/officeDocument/2006/math">
                    <m:r>
                      <a:rPr lang="en-US" sz="2000" i="1">
                        <a:latin typeface="Cambria Math" panose="02040503050406030204" pitchFamily="18" charset="0"/>
                      </a:rPr>
                      <m:t>𝑞</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oMath>
                </a14:m>
                <a:endParaRPr lang="en-US" sz="2000" dirty="0"/>
              </a:p>
            </p:txBody>
          </p:sp>
        </mc:Choice>
        <mc:Fallback xmlns="">
          <p:sp>
            <p:nvSpPr>
              <p:cNvPr id="14" name="TextBox 13">
                <a:extLst>
                  <a:ext uri="{FF2B5EF4-FFF2-40B4-BE49-F238E27FC236}">
                    <a16:creationId xmlns:a16="http://schemas.microsoft.com/office/drawing/2014/main" id="{5FB875A9-0BF5-40E4-B960-9E172D93C5F6}"/>
                  </a:ext>
                </a:extLst>
              </p:cNvPr>
              <p:cNvSpPr txBox="1">
                <a:spLocks noRot="1" noChangeAspect="1" noMove="1" noResize="1" noEditPoints="1" noAdjustHandles="1" noChangeArrowheads="1" noChangeShapeType="1" noTextEdit="1"/>
              </p:cNvSpPr>
              <p:nvPr/>
            </p:nvSpPr>
            <p:spPr>
              <a:xfrm>
                <a:off x="1792738" y="5299947"/>
                <a:ext cx="8473527" cy="836319"/>
              </a:xfrm>
              <a:prstGeom prst="rect">
                <a:avLst/>
              </a:prstGeom>
              <a:blipFill>
                <a:blip r:embed="rId6"/>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C324FB7-D311-4484-BB5E-692FA9D28038}"/>
                  </a:ext>
                </a:extLst>
              </p:cNvPr>
              <p:cNvSpPr txBox="1"/>
              <p:nvPr/>
            </p:nvSpPr>
            <p:spPr>
              <a:xfrm>
                <a:off x="1515737" y="5975123"/>
                <a:ext cx="9478534" cy="836960"/>
              </a:xfrm>
              <a:prstGeom prst="rect">
                <a:avLst/>
              </a:prstGeom>
              <a:noFill/>
            </p:spPr>
            <p:txBody>
              <a:bodyPr wrap="square" rtlCol="0">
                <a:spAutoFit/>
              </a:bodyPr>
              <a:lstStyle/>
              <a:p>
                <a:r>
                  <a:rPr lang="en-US" sz="2000" dirty="0"/>
                  <a:t>Similarly,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𝐵</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𝐴</m:t>
                            </m:r>
                          </m:sub>
                        </m:sSub>
                        <m:r>
                          <a:rPr lang="en-US" sz="2000" i="1">
                            <a:latin typeface="Cambria Math" panose="02040503050406030204" pitchFamily="18" charset="0"/>
                          </a:rPr>
                          <m:t>,</m:t>
                        </m:r>
                        <m:r>
                          <a:rPr lang="en-US" sz="2000" i="1">
                            <a:latin typeface="Cambria Math" panose="02040503050406030204" pitchFamily="18" charset="0"/>
                          </a:rPr>
                          <m:t>𝐹</m:t>
                        </m:r>
                      </m:e>
                    </m:d>
                    <m:r>
                      <a:rPr lang="en-US" sz="2000" i="1">
                        <a:latin typeface="Cambria Math" panose="02040503050406030204" pitchFamily="18" charset="0"/>
                      </a:rPr>
                      <m:t>=1∗</m:t>
                    </m:r>
                    <m:r>
                      <a:rPr lang="en-US" sz="2000" i="1">
                        <a:latin typeface="Cambria Math" panose="02040503050406030204" pitchFamily="18" charset="0"/>
                      </a:rPr>
                      <m:t>𝑝</m:t>
                    </m:r>
                    <m:r>
                      <a:rPr lang="en-US" sz="2000" i="1">
                        <a:latin typeface="Cambria Math" panose="02040503050406030204" pitchFamily="18" charset="0"/>
                      </a:rPr>
                      <m:t>+0∗</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𝑝</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𝐵</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𝐴</m:t>
                            </m:r>
                          </m:sub>
                        </m:sSub>
                        <m:r>
                          <a:rPr lang="en-US" sz="2000" i="1">
                            <a:latin typeface="Cambria Math" panose="02040503050406030204" pitchFamily="18" charset="0"/>
                          </a:rPr>
                          <m:t>,</m:t>
                        </m:r>
                        <m:r>
                          <a:rPr lang="en-US" sz="2000" i="1">
                            <a:latin typeface="Cambria Math" panose="02040503050406030204" pitchFamily="18" charset="0"/>
                          </a:rPr>
                          <m:t>𝐶</m:t>
                        </m:r>
                      </m:e>
                    </m:d>
                    <m:r>
                      <a:rPr lang="en-US" sz="2000" i="1">
                        <a:latin typeface="Cambria Math" panose="02040503050406030204" pitchFamily="18" charset="0"/>
                      </a:rPr>
                      <m:t>=0∗</m:t>
                    </m:r>
                    <m:r>
                      <a:rPr lang="en-US" sz="2000" i="1">
                        <a:latin typeface="Cambria Math" panose="02040503050406030204" pitchFamily="18" charset="0"/>
                      </a:rPr>
                      <m:t>𝑝</m:t>
                    </m:r>
                    <m:r>
                      <a:rPr lang="en-US" sz="2000" i="1">
                        <a:latin typeface="Cambria Math" panose="02040503050406030204" pitchFamily="18" charset="0"/>
                      </a:rPr>
                      <m:t>+2∗</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𝑝</m:t>
                        </m:r>
                      </m:e>
                    </m:d>
                  </m:oMath>
                </a14:m>
                <a:endParaRPr lang="en-US" sz="2000" dirty="0"/>
              </a:p>
              <a:p>
                <a:r>
                  <a:rPr lang="en-US" sz="2000" dirty="0"/>
                  <a:t>So </a:t>
                </a:r>
                <a14:m>
                  <m:oMath xmlns:m="http://schemas.openxmlformats.org/officeDocument/2006/math">
                    <m:r>
                      <a:rPr lang="en-US" sz="2000" i="1">
                        <a:latin typeface="Cambria Math" panose="02040503050406030204" pitchFamily="18" charset="0"/>
                      </a:rPr>
                      <m:t>𝑝</m:t>
                    </m:r>
                    <m:r>
                      <a:rPr lang="en-US" sz="2000" i="1">
                        <a:latin typeface="Cambria Math" panose="02040503050406030204" pitchFamily="18" charset="0"/>
                      </a:rPr>
                      <m:t>=2</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𝑝</m:t>
                        </m:r>
                      </m:e>
                    </m:d>
                    <m:r>
                      <a:rPr lang="en-US" sz="2000" i="1">
                        <a:latin typeface="Cambria Math" panose="02040503050406030204" pitchFamily="18" charset="0"/>
                      </a:rPr>
                      <m:t>,</m:t>
                    </m:r>
                  </m:oMath>
                </a14:m>
                <a:r>
                  <a:rPr lang="en-US" sz="2000" i="1" dirty="0">
                    <a:latin typeface="Cambria Math" panose="02040503050406030204" pitchFamily="18" charset="0"/>
                  </a:rPr>
                  <a:t> </a:t>
                </a:r>
                <a:r>
                  <a:rPr lang="en-US" sz="2000" dirty="0"/>
                  <a:t>we get </a:t>
                </a:r>
                <a14:m>
                  <m:oMath xmlns:m="http://schemas.openxmlformats.org/officeDocument/2006/math">
                    <m:r>
                      <a:rPr lang="en-US" sz="2000" i="1">
                        <a:latin typeface="Cambria Math" panose="02040503050406030204" pitchFamily="18" charset="0"/>
                      </a:rPr>
                      <m:t>𝑝</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rPr>
                          <m:t>3</m:t>
                        </m:r>
                      </m:den>
                    </m:f>
                  </m:oMath>
                </a14:m>
                <a:endParaRPr lang="en-US" sz="2000" dirty="0"/>
              </a:p>
            </p:txBody>
          </p:sp>
        </mc:Choice>
        <mc:Fallback xmlns="">
          <p:sp>
            <p:nvSpPr>
              <p:cNvPr id="15" name="TextBox 14">
                <a:extLst>
                  <a:ext uri="{FF2B5EF4-FFF2-40B4-BE49-F238E27FC236}">
                    <a16:creationId xmlns:a16="http://schemas.microsoft.com/office/drawing/2014/main" id="{FC324FB7-D311-4484-BB5E-692FA9D28038}"/>
                  </a:ext>
                </a:extLst>
              </p:cNvPr>
              <p:cNvSpPr txBox="1">
                <a:spLocks noRot="1" noChangeAspect="1" noMove="1" noResize="1" noEditPoints="1" noAdjustHandles="1" noChangeArrowheads="1" noChangeShapeType="1" noTextEdit="1"/>
              </p:cNvSpPr>
              <p:nvPr/>
            </p:nvSpPr>
            <p:spPr>
              <a:xfrm>
                <a:off x="1515737" y="5975123"/>
                <a:ext cx="9478534" cy="836960"/>
              </a:xfrm>
              <a:prstGeom prst="rect">
                <a:avLst/>
              </a:prstGeom>
              <a:blipFill>
                <a:blip r:embed="rId7"/>
                <a:stretch>
                  <a:fillRect l="-707" t="-3650" b="-5109"/>
                </a:stretch>
              </a:blipFill>
            </p:spPr>
            <p:txBody>
              <a:bodyPr/>
              <a:lstStyle/>
              <a:p>
                <a:r>
                  <a:rPr lang="en-US">
                    <a:noFill/>
                  </a:rPr>
                  <a:t> </a:t>
                </a:r>
              </a:p>
            </p:txBody>
          </p:sp>
        </mc:Fallback>
      </mc:AlternateContent>
    </p:spTree>
    <p:extLst>
      <p:ext uri="{BB962C8B-B14F-4D97-AF65-F5344CB8AC3E}">
        <p14:creationId xmlns:p14="http://schemas.microsoft.com/office/powerpoint/2010/main" val="1514151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t>Nash Equilibrium</a:t>
            </a:r>
          </a:p>
          <a:p>
            <a:pPr lvl="1"/>
            <a:r>
              <a:rPr lang="en-US" sz="2800" dirty="0">
                <a:solidFill>
                  <a:schemeClr val="tx2"/>
                </a:solidFill>
              </a:rPr>
              <a:t>Minimax strategy</a:t>
            </a:r>
          </a:p>
          <a:p>
            <a:pPr lvl="1"/>
            <a:r>
              <a:rPr lang="en-US" sz="2800" dirty="0" err="1">
                <a:solidFill>
                  <a:schemeClr val="tx2"/>
                </a:solidFill>
              </a:rPr>
              <a:t>Maximin</a:t>
            </a:r>
            <a:r>
              <a:rPr lang="en-US" sz="2800" dirty="0">
                <a:solidFill>
                  <a:schemeClr val="tx2"/>
                </a:solidFill>
              </a:rPr>
              <a:t> strategy</a:t>
            </a:r>
          </a:p>
          <a:p>
            <a:pPr lvl="1"/>
            <a:r>
              <a:rPr lang="en-US" sz="28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44</a:t>
            </a:fld>
            <a:endParaRPr lang="en-US" dirty="0"/>
          </a:p>
        </p:txBody>
      </p:sp>
    </p:spTree>
    <p:extLst>
      <p:ext uri="{BB962C8B-B14F-4D97-AF65-F5344CB8AC3E}">
        <p14:creationId xmlns:p14="http://schemas.microsoft.com/office/powerpoint/2010/main" val="2373715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Maximin</a:t>
            </a:r>
            <a:r>
              <a:rPr lang="en-US" dirty="0"/>
              <a:t> and Minimax Strategy</a:t>
            </a:r>
          </a:p>
        </p:txBody>
      </p:sp>
      <p:sp>
        <p:nvSpPr>
          <p:cNvPr id="3" name="Content Placeholder 2"/>
          <p:cNvSpPr>
            <a:spLocks noGrp="1"/>
          </p:cNvSpPr>
          <p:nvPr>
            <p:ph sz="quarter" idx="1"/>
          </p:nvPr>
        </p:nvSpPr>
        <p:spPr>
          <a:xfrm>
            <a:off x="552099" y="1113178"/>
            <a:ext cx="10515600" cy="4589353"/>
          </a:xfrm>
        </p:spPr>
        <p:txBody>
          <a:bodyPr>
            <a:normAutofit/>
          </a:bodyPr>
          <a:lstStyle/>
          <a:p>
            <a:r>
              <a:rPr lang="en-US" dirty="0"/>
              <a:t>Both focus on single player’s strategy</a:t>
            </a:r>
          </a:p>
          <a:p>
            <a:endParaRPr lang="en-US" dirty="0"/>
          </a:p>
          <a:p>
            <a:r>
              <a:rPr lang="en-US" dirty="0" err="1"/>
              <a:t>Maximin</a:t>
            </a:r>
            <a:r>
              <a:rPr lang="en-US" dirty="0"/>
              <a:t> Strategy</a:t>
            </a:r>
          </a:p>
          <a:p>
            <a:pPr lvl="1"/>
            <a:r>
              <a:rPr lang="en-US" dirty="0"/>
              <a:t>Maximize worst case expected utility</a:t>
            </a:r>
          </a:p>
          <a:p>
            <a:pPr lvl="1"/>
            <a:r>
              <a:rPr lang="en-US" dirty="0" err="1">
                <a:solidFill>
                  <a:srgbClr val="0070C0"/>
                </a:solidFill>
              </a:rPr>
              <a:t>Maximin</a:t>
            </a:r>
            <a:r>
              <a:rPr lang="en-US" dirty="0">
                <a:solidFill>
                  <a:srgbClr val="0070C0"/>
                </a:solidFill>
              </a:rPr>
              <a:t> value (also called safety level)</a:t>
            </a:r>
            <a:endParaRPr lang="en-US" dirty="0"/>
          </a:p>
          <a:p>
            <a:endParaRPr lang="en-US" dirty="0"/>
          </a:p>
          <a:p>
            <a:r>
              <a:rPr lang="en-US" dirty="0"/>
              <a:t>Minimax Strategy</a:t>
            </a:r>
          </a:p>
          <a:p>
            <a:pPr lvl="1"/>
            <a:r>
              <a:rPr lang="en-US" dirty="0"/>
              <a:t>Minimize best case expected utility for the other player (just want to harm your opponent)</a:t>
            </a:r>
          </a:p>
          <a:p>
            <a:pPr lvl="1"/>
            <a:r>
              <a:rPr lang="en-US" dirty="0">
                <a:solidFill>
                  <a:srgbClr val="0070C0"/>
                </a:solidFill>
              </a:rPr>
              <a:t>Minimax value</a:t>
            </a:r>
            <a:endParaRPr lang="en-US"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45</a:t>
            </a:fld>
            <a:endParaRPr lang="en-US" dirty="0"/>
          </a:p>
        </p:txBody>
      </p:sp>
    </p:spTree>
    <p:extLst>
      <p:ext uri="{BB962C8B-B14F-4D97-AF65-F5344CB8AC3E}">
        <p14:creationId xmlns:p14="http://schemas.microsoft.com/office/powerpoint/2010/main" val="1999992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Minimax Theorem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384306"/>
              </a:xfrm>
            </p:spPr>
            <p:txBody>
              <a:bodyPr>
                <a:normAutofit/>
              </a:bodyPr>
              <a:lstStyle/>
              <a:p>
                <a:r>
                  <a:rPr lang="en-US" sz="2400" dirty="0">
                    <a:solidFill>
                      <a:srgbClr val="900000"/>
                    </a:solidFill>
                  </a:rPr>
                  <a:t>Theorem 3 </a:t>
                </a:r>
                <a:r>
                  <a:rPr lang="en-US" sz="2400" dirty="0"/>
                  <a:t>(von Neumann 1928, Nash 1951):</a:t>
                </a:r>
              </a:p>
              <a:p>
                <a:pPr lvl="1"/>
                <a:r>
                  <a:rPr lang="en-US" dirty="0"/>
                  <a:t>Minimax=</a:t>
                </a:r>
                <a:r>
                  <a:rPr lang="en-US" dirty="0" err="1"/>
                  <a:t>Maximin</a:t>
                </a:r>
                <a:r>
                  <a:rPr lang="en-US" dirty="0"/>
                  <a:t>=NE in 2-player zero-sum games</a:t>
                </a:r>
              </a:p>
              <a:p>
                <a:pPr lvl="1"/>
                <a:r>
                  <a:rPr lang="en-US" dirty="0"/>
                  <a:t>All NEs leads to the same utility profile in a two-player zero-sum game</a:t>
                </a:r>
              </a:p>
              <a:p>
                <a:pPr lvl="1"/>
                <a:endParaRPr lang="en-US" dirty="0"/>
              </a:p>
              <a:p>
                <a:pPr lvl="1"/>
                <a:r>
                  <a:rPr lang="en-US" dirty="0"/>
                  <a:t>Formally, every two-player zero-sum game has a unique value </a:t>
                </a:r>
                <a14:m>
                  <m:oMath xmlns:m="http://schemas.openxmlformats.org/officeDocument/2006/math">
                    <m:r>
                      <a:rPr lang="en-US" i="1">
                        <a:latin typeface="Cambria Math" panose="02040503050406030204" pitchFamily="18" charset="0"/>
                      </a:rPr>
                      <m:t>𝑣</m:t>
                    </m:r>
                  </m:oMath>
                </a14:m>
                <a:r>
                  <a:rPr lang="en-US" dirty="0"/>
                  <a:t> such that</a:t>
                </a:r>
              </a:p>
              <a:p>
                <a:pPr lvl="2"/>
                <a:r>
                  <a:rPr lang="en-US" sz="2400" dirty="0"/>
                  <a:t>Player 1 can guarantee value at least </a:t>
                </a:r>
                <a14:m>
                  <m:oMath xmlns:m="http://schemas.openxmlformats.org/officeDocument/2006/math">
                    <m:r>
                      <a:rPr lang="en-US" sz="2400" i="1">
                        <a:latin typeface="Cambria Math" panose="02040503050406030204" pitchFamily="18" charset="0"/>
                      </a:rPr>
                      <m:t>𝑣</m:t>
                    </m:r>
                  </m:oMath>
                </a14:m>
                <a:endParaRPr lang="en-US" sz="2400" dirty="0"/>
              </a:p>
              <a:p>
                <a:pPr lvl="2"/>
                <a:r>
                  <a:rPr lang="en-US" sz="2400" dirty="0"/>
                  <a:t>Player 2 can guarantee loss at most </a:t>
                </a:r>
                <a14:m>
                  <m:oMath xmlns:m="http://schemas.openxmlformats.org/officeDocument/2006/math">
                    <m:r>
                      <a:rPr lang="en-US" sz="2400" i="1">
                        <a:latin typeface="Cambria Math" panose="02040503050406030204" pitchFamily="18" charset="0"/>
                      </a:rPr>
                      <m:t>𝑣</m:t>
                    </m:r>
                  </m:oMath>
                </a14:m>
                <a:endParaRPr lang="en-US" sz="2400" dirty="0"/>
              </a:p>
              <a:p>
                <a:pPr lvl="2"/>
                <a14:m>
                  <m:oMath xmlns:m="http://schemas.openxmlformats.org/officeDocument/2006/math">
                    <m:r>
                      <a:rPr lang="en-US" sz="2400" i="1">
                        <a:latin typeface="Cambria Math" panose="02040503050406030204" pitchFamily="18" charset="0"/>
                      </a:rPr>
                      <m:t>𝑣</m:t>
                    </m:r>
                  </m:oMath>
                </a14:m>
                <a:r>
                  <a:rPr lang="en-US" sz="2400" dirty="0"/>
                  <a:t> is called the </a:t>
                </a:r>
                <a:r>
                  <a:rPr lang="en-US" sz="2400" dirty="0">
                    <a:solidFill>
                      <a:srgbClr val="900000"/>
                    </a:solidFill>
                  </a:rPr>
                  <a:t>value of the game (aka. game value)</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384306"/>
              </a:xfrm>
              <a:blipFill>
                <a:blip r:embed="rId2"/>
                <a:stretch>
                  <a:fillRect l="-928" t="-1947"/>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46</a:t>
            </a:fld>
            <a:endParaRPr lang="en-US" dirty="0"/>
          </a:p>
        </p:txBody>
      </p:sp>
    </p:spTree>
    <p:extLst>
      <p:ext uri="{BB962C8B-B14F-4D97-AF65-F5344CB8AC3E}">
        <p14:creationId xmlns:p14="http://schemas.microsoft.com/office/powerpoint/2010/main" val="2842376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t>Nash Equilibrium</a:t>
            </a:r>
          </a:p>
          <a:p>
            <a:pPr lvl="1"/>
            <a:r>
              <a:rPr lang="en-US" sz="2800" dirty="0"/>
              <a:t>Minimax strategy</a:t>
            </a:r>
          </a:p>
          <a:p>
            <a:pPr lvl="1"/>
            <a:r>
              <a:rPr lang="en-US" sz="2800" dirty="0" err="1"/>
              <a:t>Maximin</a:t>
            </a:r>
            <a:r>
              <a:rPr lang="en-US" sz="2800" dirty="0"/>
              <a:t> strategy</a:t>
            </a:r>
          </a:p>
          <a:p>
            <a:pPr lvl="1"/>
            <a:r>
              <a:rPr lang="en-US" sz="2800" dirty="0">
                <a:solidFill>
                  <a:schemeClr val="tx2"/>
                </a:solidFill>
              </a:rPr>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47</a:t>
            </a:fld>
            <a:endParaRPr lang="en-US" dirty="0"/>
          </a:p>
        </p:txBody>
      </p:sp>
    </p:spTree>
    <p:extLst>
      <p:ext uri="{BB962C8B-B14F-4D97-AF65-F5344CB8AC3E}">
        <p14:creationId xmlns:p14="http://schemas.microsoft.com/office/powerpoint/2010/main" val="2718177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Commitment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2389677"/>
              </a:xfrm>
            </p:spPr>
            <p:txBody>
              <a:bodyPr>
                <a:normAutofit/>
              </a:bodyPr>
              <a:lstStyle/>
              <a:p>
                <a:r>
                  <a:rPr lang="en-US" dirty="0"/>
                  <a:t>What’s the PSNEs in this game and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𝑏</m:t>
                    </m:r>
                  </m:oMath>
                </a14:m>
                <a:r>
                  <a:rPr lang="en-US" dirty="0"/>
                  <a:t>? What is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 uniformly randomly? What is player 1’s expected utility?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2389677"/>
              </a:xfrm>
              <a:blipFill>
                <a:blip r:embed="rId2"/>
                <a:stretch>
                  <a:fillRect l="-1217" t="-4337" b="-2041"/>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2671093769"/>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48</a:t>
            </a:fld>
            <a:endParaRPr lang="en-US" dirty="0"/>
          </a:p>
        </p:txBody>
      </p:sp>
      <p:sp>
        <p:nvSpPr>
          <p:cNvPr id="11" name="TextBox 10">
            <a:extLst>
              <a:ext uri="{FF2B5EF4-FFF2-40B4-BE49-F238E27FC236}">
                <a16:creationId xmlns:a16="http://schemas.microsoft.com/office/drawing/2014/main" id="{6738A70B-5CC5-4B5E-B782-467C57573FF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2" name="TextBox 11">
            <a:extLst>
              <a:ext uri="{FF2B5EF4-FFF2-40B4-BE49-F238E27FC236}">
                <a16:creationId xmlns:a16="http://schemas.microsoft.com/office/drawing/2014/main" id="{2EC453BE-B88C-4D03-B434-29EA63E7AB7A}"/>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26639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Commitment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2389677"/>
              </a:xfrm>
            </p:spPr>
            <p:txBody>
              <a:bodyPr>
                <a:normAutofit/>
              </a:bodyPr>
              <a:lstStyle/>
              <a:p>
                <a:r>
                  <a:rPr lang="en-US" dirty="0"/>
                  <a:t>What’s the PSNEs in this game and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𝑏</m:t>
                    </m:r>
                  </m:oMath>
                </a14:m>
                <a:r>
                  <a:rPr lang="en-US" dirty="0"/>
                  <a:t>? What is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 uniformly randomly? What is player 1’s utility?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2389677"/>
              </a:xfrm>
              <a:blipFill>
                <a:blip r:embed="rId2"/>
                <a:stretch>
                  <a:fillRect l="-1217" t="-4337" b="-2041"/>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49</a:t>
            </a:fld>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8CDC4B5-35E4-4F4F-BC19-4900916EC8F1}"/>
                  </a:ext>
                </a:extLst>
              </p:cNvPr>
              <p:cNvSpPr txBox="1"/>
              <p:nvPr/>
            </p:nvSpPr>
            <p:spPr>
              <a:xfrm>
                <a:off x="9329195" y="1049574"/>
                <a:ext cx="1356333" cy="523220"/>
              </a:xfrm>
              <a:prstGeom prst="rect">
                <a:avLst/>
              </a:prstGeom>
              <a:noFill/>
            </p:spPr>
            <p:txBody>
              <a:bodyPr wrap="none" rtlCol="0">
                <a:spAutoFit/>
              </a:bodyPr>
              <a:lstStyle/>
              <a:p>
                <a14:m>
                  <m:oMath xmlns:m="http://schemas.openxmlformats.org/officeDocument/2006/math">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𝑎</m:t>
                    </m:r>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𝑐</m:t>
                    </m:r>
                    <m:r>
                      <a:rPr lang="en-US" sz="2800" i="1">
                        <a:solidFill>
                          <a:srgbClr val="900000"/>
                        </a:solidFill>
                        <a:latin typeface="Cambria Math" panose="02040503050406030204" pitchFamily="18" charset="0"/>
                      </a:rPr>
                      <m:t>)</m:t>
                    </m:r>
                  </m:oMath>
                </a14:m>
                <a:r>
                  <a:rPr lang="en-US" sz="2800" dirty="0">
                    <a:solidFill>
                      <a:srgbClr val="900000"/>
                    </a:solidFill>
                  </a:rPr>
                  <a:t>, 2</a:t>
                </a:r>
              </a:p>
            </p:txBody>
          </p:sp>
        </mc:Choice>
        <mc:Fallback xmlns="">
          <p:sp>
            <p:nvSpPr>
              <p:cNvPr id="11" name="TextBox 10">
                <a:extLst>
                  <a:ext uri="{FF2B5EF4-FFF2-40B4-BE49-F238E27FC236}">
                    <a16:creationId xmlns:a16="http://schemas.microsoft.com/office/drawing/2014/main" id="{48CDC4B5-35E4-4F4F-BC19-4900916EC8F1}"/>
                  </a:ext>
                </a:extLst>
              </p:cNvPr>
              <p:cNvSpPr txBox="1">
                <a:spLocks noRot="1" noChangeAspect="1" noMove="1" noResize="1" noEditPoints="1" noAdjustHandles="1" noChangeArrowheads="1" noChangeShapeType="1" noTextEdit="1"/>
              </p:cNvSpPr>
              <p:nvPr/>
            </p:nvSpPr>
            <p:spPr>
              <a:xfrm>
                <a:off x="9329195" y="1049574"/>
                <a:ext cx="1356333" cy="523220"/>
              </a:xfrm>
              <a:prstGeom prst="rect">
                <a:avLst/>
              </a:prstGeom>
              <a:blipFill>
                <a:blip r:embed="rId3"/>
                <a:stretch>
                  <a:fillRect t="-10465" r="-8072" b="-32558"/>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760EE875-2BBD-4BDC-BEF1-B6288F546F83}"/>
              </a:ext>
            </a:extLst>
          </p:cNvPr>
          <p:cNvSpPr txBox="1"/>
          <p:nvPr/>
        </p:nvSpPr>
        <p:spPr>
          <a:xfrm>
            <a:off x="9455660" y="2046406"/>
            <a:ext cx="728084" cy="523220"/>
          </a:xfrm>
          <a:prstGeom prst="rect">
            <a:avLst/>
          </a:prstGeom>
          <a:noFill/>
        </p:spPr>
        <p:txBody>
          <a:bodyPr wrap="none" rtlCol="0">
            <a:spAutoFit/>
          </a:bodyPr>
          <a:lstStyle/>
          <a:p>
            <a:r>
              <a:rPr lang="en-US" sz="2800" dirty="0">
                <a:solidFill>
                  <a:srgbClr val="900000"/>
                </a:solidFill>
              </a:rPr>
              <a:t>d, 3</a:t>
            </a:r>
          </a:p>
        </p:txBody>
      </p:sp>
      <p:sp>
        <p:nvSpPr>
          <p:cNvPr id="13" name="TextBox 12">
            <a:extLst>
              <a:ext uri="{FF2B5EF4-FFF2-40B4-BE49-F238E27FC236}">
                <a16:creationId xmlns:a16="http://schemas.microsoft.com/office/drawing/2014/main" id="{A402E1D8-1B31-4E18-947B-8907B1F42D72}"/>
              </a:ext>
            </a:extLst>
          </p:cNvPr>
          <p:cNvSpPr txBox="1"/>
          <p:nvPr/>
        </p:nvSpPr>
        <p:spPr>
          <a:xfrm>
            <a:off x="9455660" y="2905780"/>
            <a:ext cx="1002197" cy="523220"/>
          </a:xfrm>
          <a:prstGeom prst="rect">
            <a:avLst/>
          </a:prstGeom>
          <a:noFill/>
        </p:spPr>
        <p:txBody>
          <a:bodyPr wrap="none" rtlCol="0">
            <a:spAutoFit/>
          </a:bodyPr>
          <a:lstStyle/>
          <a:p>
            <a:r>
              <a:rPr lang="en-US" sz="2800" dirty="0">
                <a:solidFill>
                  <a:srgbClr val="900000"/>
                </a:solidFill>
              </a:rPr>
              <a:t>d, 3.5</a:t>
            </a:r>
          </a:p>
        </p:txBody>
      </p:sp>
    </p:spTree>
    <p:extLst>
      <p:ext uri="{BB962C8B-B14F-4D97-AF65-F5344CB8AC3E}">
        <p14:creationId xmlns:p14="http://schemas.microsoft.com/office/powerpoint/2010/main" val="414779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472-F883-4FE0-A95F-0DF34F1E3FEC}"/>
              </a:ext>
            </a:extLst>
          </p:cNvPr>
          <p:cNvSpPr>
            <a:spLocks noGrp="1"/>
          </p:cNvSpPr>
          <p:nvPr>
            <p:ph type="title"/>
          </p:nvPr>
        </p:nvSpPr>
        <p:spPr/>
        <p:txBody>
          <a:bodyPr/>
          <a:lstStyle/>
          <a:p>
            <a:r>
              <a:rPr lang="en-US" dirty="0"/>
              <a:t>Rock, Paper, Scissors, Lizard, Spock</a:t>
            </a:r>
          </a:p>
        </p:txBody>
      </p:sp>
      <p:sp>
        <p:nvSpPr>
          <p:cNvPr id="3" name="Content Placeholder 2">
            <a:extLst>
              <a:ext uri="{FF2B5EF4-FFF2-40B4-BE49-F238E27FC236}">
                <a16:creationId xmlns:a16="http://schemas.microsoft.com/office/drawing/2014/main" id="{6FAEFDC4-84B4-4C2D-B2D5-CC1CE1C5A2D9}"/>
              </a:ext>
            </a:extLst>
          </p:cNvPr>
          <p:cNvSpPr>
            <a:spLocks noGrp="1"/>
          </p:cNvSpPr>
          <p:nvPr>
            <p:ph idx="1"/>
          </p:nvPr>
        </p:nvSpPr>
        <p:spPr/>
        <p:txBody>
          <a:bodyPr/>
          <a:lstStyle/>
          <a:p>
            <a:r>
              <a:rPr lang="en-US" dirty="0"/>
              <a:t>CBS, Big Bang Theory</a:t>
            </a:r>
          </a:p>
          <a:p>
            <a:r>
              <a:rPr lang="en-US" sz="2000" dirty="0">
                <a:hlinkClick r:id="rId2"/>
              </a:rPr>
              <a:t>https://www.youtube.com/watch?v=iSHPVCBsnLw</a:t>
            </a:r>
            <a:endParaRPr lang="en-US" sz="2000" dirty="0"/>
          </a:p>
        </p:txBody>
      </p:sp>
      <p:pic>
        <p:nvPicPr>
          <p:cNvPr id="5122" name="Picture 2" descr="Rock Paper Scissors Lizard Spock T-Shirt | SnorgTees">
            <a:extLst>
              <a:ext uri="{FF2B5EF4-FFF2-40B4-BE49-F238E27FC236}">
                <a16:creationId xmlns:a16="http://schemas.microsoft.com/office/drawing/2014/main" id="{BDA6A068-200B-4C5E-838B-466994EAD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944" y="1113178"/>
            <a:ext cx="5128957" cy="51289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8400572-30BC-4002-8E98-5B72CFAA51B0}"/>
              </a:ext>
            </a:extLst>
          </p:cNvPr>
          <p:cNvSpPr/>
          <p:nvPr/>
        </p:nvSpPr>
        <p:spPr>
          <a:xfrm>
            <a:off x="401368" y="6386545"/>
            <a:ext cx="7171707" cy="369332"/>
          </a:xfrm>
          <a:prstGeom prst="rect">
            <a:avLst/>
          </a:prstGeom>
        </p:spPr>
        <p:txBody>
          <a:bodyPr wrap="none">
            <a:spAutoFit/>
          </a:bodyPr>
          <a:lstStyle/>
          <a:p>
            <a:r>
              <a:rPr lang="en-US" dirty="0"/>
              <a:t>Image credit: </a:t>
            </a:r>
            <a:r>
              <a:rPr lang="en-US" dirty="0">
                <a:hlinkClick r:id="rId4"/>
              </a:rPr>
              <a:t>https://www.snorgtees.com/rock-paper-scissors-lizard-spock</a:t>
            </a:r>
            <a:endParaRPr lang="en-US" dirty="0"/>
          </a:p>
        </p:txBody>
      </p:sp>
    </p:spTree>
    <p:extLst>
      <p:ext uri="{BB962C8B-B14F-4D97-AF65-F5344CB8AC3E}">
        <p14:creationId xmlns:p14="http://schemas.microsoft.com/office/powerpoint/2010/main" val="685010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p:sp>
        <p:nvSpPr>
          <p:cNvPr id="3" name="Content Placeholder 2"/>
          <p:cNvSpPr>
            <a:spLocks noGrp="1"/>
          </p:cNvSpPr>
          <p:nvPr>
            <p:ph sz="quarter" idx="1"/>
          </p:nvPr>
        </p:nvSpPr>
        <p:spPr>
          <a:xfrm>
            <a:off x="552099" y="1113178"/>
            <a:ext cx="10515600" cy="3342392"/>
          </a:xfrm>
        </p:spPr>
        <p:txBody>
          <a:bodyPr>
            <a:normAutofit/>
          </a:bodyPr>
          <a:lstStyle/>
          <a:p>
            <a:r>
              <a:rPr lang="en-US" dirty="0" err="1"/>
              <a:t>Stackelberg</a:t>
            </a:r>
            <a:r>
              <a:rPr lang="en-US" dirty="0"/>
              <a:t> Game</a:t>
            </a:r>
          </a:p>
          <a:p>
            <a:pPr lvl="1"/>
            <a:r>
              <a:rPr lang="en-US" sz="2800" dirty="0"/>
              <a:t>Leader commits to a strategy first</a:t>
            </a:r>
          </a:p>
          <a:p>
            <a:pPr lvl="1"/>
            <a:r>
              <a:rPr lang="en-US" sz="2800" dirty="0"/>
              <a:t>Follower responds after observing the leader’s strategy</a:t>
            </a:r>
          </a:p>
          <a:p>
            <a:r>
              <a:rPr lang="en-US" dirty="0" err="1"/>
              <a:t>Stackelberg</a:t>
            </a:r>
            <a:r>
              <a:rPr lang="en-US" dirty="0"/>
              <a:t> Equilibrium</a:t>
            </a:r>
          </a:p>
          <a:p>
            <a:pPr lvl="1"/>
            <a:r>
              <a:rPr lang="en-US" sz="2800" dirty="0"/>
              <a:t>Follower best responds to leader’s strategy</a:t>
            </a:r>
          </a:p>
          <a:p>
            <a:pPr lvl="1"/>
            <a:r>
              <a:rPr lang="en-US" sz="2800" dirty="0"/>
              <a:t>Leader commits to a strategy that maximizes her utility assuming follower best responds</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50</a:t>
            </a:fld>
            <a:endParaRPr lang="en-US" dirty="0"/>
          </a:p>
        </p:txBody>
      </p:sp>
      <p:graphicFrame>
        <p:nvGraphicFramePr>
          <p:cNvPr id="11" name="Table 10">
            <a:extLst>
              <a:ext uri="{FF2B5EF4-FFF2-40B4-BE49-F238E27FC236}">
                <a16:creationId xmlns:a16="http://schemas.microsoft.com/office/drawing/2014/main" id="{D470031F-A0AD-494A-B1D1-16FF411793A6}"/>
              </a:ext>
            </a:extLst>
          </p:cNvPr>
          <p:cNvGraphicFramePr>
            <a:graphicFrameLocks noGrp="1"/>
          </p:cNvGraphicFramePr>
          <p:nvPr>
            <p:extLst>
              <p:ext uri="{D42A27DB-BD31-4B8C-83A1-F6EECF244321}">
                <p14:modId xmlns:p14="http://schemas.microsoft.com/office/powerpoint/2010/main" val="2474812541"/>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5C9D5819-1F43-411F-A0E7-6326E71E721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3" name="TextBox 12">
            <a:extLst>
              <a:ext uri="{FF2B5EF4-FFF2-40B4-BE49-F238E27FC236}">
                <a16:creationId xmlns:a16="http://schemas.microsoft.com/office/drawing/2014/main" id="{38267065-2E82-426A-A3A0-D0883C05EF23}"/>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81432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sz="2400" dirty="0"/>
                  <a:t>If the leader can only commit to a pure strategy, or you know that the leader’s strategy in equilibrium is a pure strategy, the equilibrium can be found by enumerating leader’s pure strategy</a:t>
                </a:r>
              </a:p>
              <a:p>
                <a:r>
                  <a:rPr lang="en-US" sz="2400" dirty="0"/>
                  <a:t>If ties for the follower are broken by the follower such that the leader benefits, the leader can exploit this. This is the </a:t>
                </a:r>
                <a:r>
                  <a:rPr lang="en-US" sz="2400" dirty="0">
                    <a:solidFill>
                      <a:schemeClr val="tx2"/>
                    </a:solidFill>
                  </a:rPr>
                  <a:t>strong Stackelberg equilibrium (SSE)</a:t>
                </a:r>
              </a:p>
              <a:p>
                <a:r>
                  <a:rPr lang="en-US" sz="2400" dirty="0"/>
                  <a:t>In general, the leader can commit to a mixed strategy and</a:t>
                </a:r>
              </a:p>
              <a:p>
                <a14:m>
                  <m:oMath xmlns:m="http://schemas.openxmlformats.org/officeDocument/2006/math">
                    <m:sSup>
                      <m:sSupPr>
                        <m:ctrlPr>
                          <a:rPr lang="en-US" sz="2400" i="1" smtClean="0">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𝑆𝑆𝐸</m:t>
                        </m:r>
                      </m:sup>
                    </m:sSup>
                    <m:r>
                      <a:rPr lang="en-US" sz="2400" i="1">
                        <a:solidFill>
                          <a:schemeClr val="tx2"/>
                        </a:solidFill>
                        <a:latin typeface="Cambria Math" panose="02040503050406030204" pitchFamily="18" charset="0"/>
                      </a:rPr>
                      <m:t>≥</m:t>
                    </m:r>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𝑁𝐸</m:t>
                        </m:r>
                      </m:sup>
                    </m:sSup>
                  </m:oMath>
                </a14:m>
                <a:r>
                  <a:rPr lang="en-US" sz="2400" dirty="0">
                    <a:solidFill>
                      <a:schemeClr val="tx2"/>
                    </a:solidFill>
                  </a:rPr>
                  <a:t> (first-mover advantage)!</a:t>
                </a:r>
                <a:endParaRPr lang="en-US" sz="24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928" t="-4192" r="-232" b="-43413"/>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51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33099542"/>
              </p:ext>
            </p:extLst>
          </p:nvPr>
        </p:nvGraphicFramePr>
        <p:xfrm>
          <a:off x="1737360" y="4595678"/>
          <a:ext cx="4248588" cy="1824851"/>
        </p:xfrm>
        <a:graphic>
          <a:graphicData uri="http://schemas.openxmlformats.org/drawingml/2006/table">
            <a:tbl>
              <a:tblPr firstRow="1" bandRow="1">
                <a:tableStyleId>{5940675A-B579-460E-94D1-54222C63F5DA}</a:tableStyleId>
              </a:tblPr>
              <a:tblGrid>
                <a:gridCol w="1416196">
                  <a:extLst>
                    <a:ext uri="{9D8B030D-6E8A-4147-A177-3AD203B41FA5}">
                      <a16:colId xmlns:a16="http://schemas.microsoft.com/office/drawing/2014/main" val="20000"/>
                    </a:ext>
                  </a:extLst>
                </a:gridCol>
                <a:gridCol w="1416196">
                  <a:extLst>
                    <a:ext uri="{9D8B030D-6E8A-4147-A177-3AD203B41FA5}">
                      <a16:colId xmlns:a16="http://schemas.microsoft.com/office/drawing/2014/main" val="20001"/>
                    </a:ext>
                  </a:extLst>
                </a:gridCol>
                <a:gridCol w="1416196">
                  <a:extLst>
                    <a:ext uri="{9D8B030D-6E8A-4147-A177-3AD203B41FA5}">
                      <a16:colId xmlns:a16="http://schemas.microsoft.com/office/drawing/2014/main" val="20002"/>
                    </a:ext>
                  </a:extLst>
                </a:gridCol>
              </a:tblGrid>
              <a:tr h="610952">
                <a:tc>
                  <a:txBody>
                    <a:bodyPr/>
                    <a:lstStyle/>
                    <a:p>
                      <a:pPr algn="ctr"/>
                      <a:endParaRPr lang="en-US" sz="2800" dirty="0"/>
                    </a:p>
                  </a:txBody>
                  <a:tcPr/>
                </a:tc>
                <a:tc>
                  <a:txBody>
                    <a:bodyPr/>
                    <a:lstStyle/>
                    <a:p>
                      <a:pPr algn="ctr"/>
                      <a:r>
                        <a:rPr lang="en-US" sz="2800" kern="1200" dirty="0">
                          <a:solidFill>
                            <a:srgbClr val="00B050"/>
                          </a:solidFill>
                          <a:latin typeface="+mn-lt"/>
                          <a:ea typeface="+mn-ea"/>
                          <a:cs typeface="+mn-cs"/>
                        </a:rPr>
                        <a:t>Football</a:t>
                      </a:r>
                    </a:p>
                  </a:txBody>
                  <a:tcPr/>
                </a:tc>
                <a:tc>
                  <a:txBody>
                    <a:bodyPr/>
                    <a:lstStyle/>
                    <a:p>
                      <a:pPr algn="ctr"/>
                      <a:r>
                        <a:rPr lang="en-US" sz="28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608659">
                <a:tc>
                  <a:txBody>
                    <a:bodyPr/>
                    <a:lstStyle/>
                    <a:p>
                      <a:pPr marL="0" algn="ctr" defTabSz="914400" rtl="0" eaLnBrk="1" latinLnBrk="0" hangingPunct="1"/>
                      <a:r>
                        <a:rPr lang="en-US" sz="28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800" kern="1200" dirty="0">
                          <a:solidFill>
                            <a:schemeClr val="accent1"/>
                          </a:solidFill>
                          <a:latin typeface="+mn-lt"/>
                          <a:ea typeface="+mn-ea"/>
                          <a:cs typeface="+mn-cs"/>
                        </a:rPr>
                        <a:t>2,</a:t>
                      </a:r>
                      <a:r>
                        <a:rPr kumimoji="0" lang="en-US" sz="2800" kern="1200" dirty="0">
                          <a:solidFill>
                            <a:srgbClr val="00B050"/>
                          </a:solidFill>
                          <a:latin typeface="+mn-lt"/>
                          <a:ea typeface="+mn-ea"/>
                          <a:cs typeface="+mn-cs"/>
                        </a:rPr>
                        <a:t>1</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5240">
                <a:tc>
                  <a:txBody>
                    <a:bodyPr/>
                    <a:lstStyle/>
                    <a:p>
                      <a:pPr marL="0" algn="ctr" defTabSz="914400" rtl="0" eaLnBrk="1" latinLnBrk="0" hangingPunct="1"/>
                      <a:r>
                        <a:rPr lang="en-US" sz="28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tc>
                  <a:txBody>
                    <a:bodyPr/>
                    <a:lstStyle/>
                    <a:p>
                      <a:pPr marL="0" algn="ctr" rtl="0" eaLnBrk="1" latinLnBrk="0" hangingPunct="1"/>
                      <a:r>
                        <a:rPr kumimoji="0" lang="en-US" sz="2800" kern="1200" dirty="0">
                          <a:solidFill>
                            <a:schemeClr val="accent1"/>
                          </a:solidFill>
                          <a:latin typeface="+mn-lt"/>
                          <a:ea typeface="+mn-ea"/>
                          <a:cs typeface="+mn-cs"/>
                        </a:rPr>
                        <a:t>1,</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21573" y="3868052"/>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09377" y="5483211"/>
            <a:ext cx="991053" cy="523220"/>
          </a:xfrm>
          <a:prstGeom prst="rect">
            <a:avLst/>
          </a:prstGeom>
          <a:noFill/>
        </p:spPr>
        <p:txBody>
          <a:bodyPr wrap="square" rtlCol="0">
            <a:spAutoFit/>
          </a:bodyPr>
          <a:lstStyle/>
          <a:p>
            <a:pPr algn="ctr"/>
            <a:r>
              <a:rPr lang="en-US" sz="2800" dirty="0">
                <a:solidFill>
                  <a:schemeClr val="accent1"/>
                </a:solidFill>
              </a:rPr>
              <a:t>Alex</a:t>
            </a:r>
          </a:p>
        </p:txBody>
      </p:sp>
      <p:graphicFrame>
        <p:nvGraphicFramePr>
          <p:cNvPr id="14" name="Table 13">
            <a:extLst>
              <a:ext uri="{FF2B5EF4-FFF2-40B4-BE49-F238E27FC236}">
                <a16:creationId xmlns:a16="http://schemas.microsoft.com/office/drawing/2014/main" id="{05322014-D8C6-4EDB-94A1-34FA51132CEC}"/>
              </a:ext>
            </a:extLst>
          </p:cNvPr>
          <p:cNvGraphicFramePr>
            <a:graphicFrameLocks noGrp="1"/>
          </p:cNvGraphicFramePr>
          <p:nvPr>
            <p:extLst>
              <p:ext uri="{D42A27DB-BD31-4B8C-83A1-F6EECF244321}">
                <p14:modId xmlns:p14="http://schemas.microsoft.com/office/powerpoint/2010/main" val="1248325050"/>
              </p:ext>
            </p:extLst>
          </p:nvPr>
        </p:nvGraphicFramePr>
        <p:xfrm>
          <a:off x="6773205" y="4595677"/>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0CBF5DC-37D6-4FF0-B088-8902A20EB853}"/>
              </a:ext>
            </a:extLst>
          </p:cNvPr>
          <p:cNvSpPr txBox="1"/>
          <p:nvPr/>
        </p:nvSpPr>
        <p:spPr>
          <a:xfrm>
            <a:off x="9121411" y="3994661"/>
            <a:ext cx="1549806" cy="523220"/>
          </a:xfrm>
          <a:prstGeom prst="rect">
            <a:avLst/>
          </a:prstGeom>
          <a:noFill/>
        </p:spPr>
        <p:txBody>
          <a:bodyPr wrap="square" rtlCol="0">
            <a:spAutoFit/>
          </a:bodyPr>
          <a:lstStyle/>
          <a:p>
            <a:r>
              <a:rPr lang="en-US" sz="2800" dirty="0">
                <a:solidFill>
                  <a:srgbClr val="00B050"/>
                </a:solidFill>
              </a:rPr>
              <a:t>Player 2</a:t>
            </a:r>
          </a:p>
        </p:txBody>
      </p:sp>
      <p:sp>
        <p:nvSpPr>
          <p:cNvPr id="16" name="TextBox 15">
            <a:extLst>
              <a:ext uri="{FF2B5EF4-FFF2-40B4-BE49-F238E27FC236}">
                <a16:creationId xmlns:a16="http://schemas.microsoft.com/office/drawing/2014/main" id="{51B99D81-B749-4FFC-BF18-7CCDEB576025}"/>
              </a:ext>
            </a:extLst>
          </p:cNvPr>
          <p:cNvSpPr txBox="1"/>
          <p:nvPr/>
        </p:nvSpPr>
        <p:spPr>
          <a:xfrm rot="16200000">
            <a:off x="5711464" y="5412874"/>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07389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Games and Payoff Matrices</a:t>
            </a:r>
          </a:p>
        </p:txBody>
      </p:sp>
      <p:sp>
        <p:nvSpPr>
          <p:cNvPr id="3" name="Content Placeholder 2"/>
          <p:cNvSpPr>
            <a:spLocks noGrp="1"/>
          </p:cNvSpPr>
          <p:nvPr>
            <p:ph sz="quarter" idx="1"/>
          </p:nvPr>
        </p:nvSpPr>
        <p:spPr/>
        <p:txBody>
          <a:bodyPr>
            <a:normAutofit lnSpcReduction="10000"/>
          </a:bodyPr>
          <a:lstStyle/>
          <a:p>
            <a:r>
              <a:rPr lang="en-US" dirty="0"/>
              <a:t>Prisoner’s Dilemma (PD)</a:t>
            </a:r>
          </a:p>
          <a:p>
            <a:pPr lvl="1"/>
            <a:r>
              <a:rPr lang="en-US" dirty="0"/>
              <a:t>If both Cooperate: 1 year in jail each</a:t>
            </a:r>
          </a:p>
          <a:p>
            <a:pPr lvl="1"/>
            <a:r>
              <a:rPr lang="en-US" dirty="0"/>
              <a:t>If one Defect, one Cooperate: 0 year for (D), 3 years for (C)</a:t>
            </a:r>
          </a:p>
          <a:p>
            <a:pPr lvl="1"/>
            <a:r>
              <a:rPr lang="en-US" dirty="0"/>
              <a:t>If both Defect: 2 years in jail each</a:t>
            </a:r>
          </a:p>
          <a:p>
            <a:pPr lvl="1"/>
            <a:r>
              <a:rPr lang="en-US" dirty="0">
                <a:solidFill>
                  <a:srgbClr val="0070C0"/>
                </a:solidFill>
              </a:rPr>
              <a:t>Let’s play!</a:t>
            </a:r>
          </a:p>
          <a:p>
            <a:pPr lvl="1"/>
            <a:endParaRPr lang="en-US" dirty="0">
              <a:solidFill>
                <a:srgbClr val="FF0000"/>
              </a:solidFill>
            </a:endParaRPr>
          </a:p>
          <a:p>
            <a:endParaRPr lang="en-US" dirty="0"/>
          </a:p>
          <a:p>
            <a:pPr lvl="1"/>
            <a:endParaRPr lang="en-US" dirty="0"/>
          </a:p>
        </p:txBody>
      </p:sp>
      <p:graphicFrame>
        <p:nvGraphicFramePr>
          <p:cNvPr id="7" name="Table 6"/>
          <p:cNvGraphicFramePr>
            <a:graphicFrameLocks noGrp="1"/>
          </p:cNvGraphicFramePr>
          <p:nvPr/>
        </p:nvGraphicFramePr>
        <p:xfrm>
          <a:off x="3662284" y="4259846"/>
          <a:ext cx="4418637" cy="1476720"/>
        </p:xfrm>
        <a:graphic>
          <a:graphicData uri="http://schemas.openxmlformats.org/drawingml/2006/table">
            <a:tbl>
              <a:tblPr firstRow="1" bandRow="1">
                <a:tableStyleId>{5940675A-B579-460E-94D1-54222C63F5DA}</a:tableStyleId>
              </a:tblPr>
              <a:tblGrid>
                <a:gridCol w="1472879">
                  <a:extLst>
                    <a:ext uri="{9D8B030D-6E8A-4147-A177-3AD203B41FA5}">
                      <a16:colId xmlns:a16="http://schemas.microsoft.com/office/drawing/2014/main" val="20000"/>
                    </a:ext>
                  </a:extLst>
                </a:gridCol>
                <a:gridCol w="1472879">
                  <a:extLst>
                    <a:ext uri="{9D8B030D-6E8A-4147-A177-3AD203B41FA5}">
                      <a16:colId xmlns:a16="http://schemas.microsoft.com/office/drawing/2014/main" val="20001"/>
                    </a:ext>
                  </a:extLst>
                </a:gridCol>
                <a:gridCol w="1472879">
                  <a:extLst>
                    <a:ext uri="{9D8B030D-6E8A-4147-A177-3AD203B41FA5}">
                      <a16:colId xmlns:a16="http://schemas.microsoft.com/office/drawing/2014/main" val="20002"/>
                    </a:ext>
                  </a:extLst>
                </a:gridCol>
              </a:tblGrid>
              <a:tr h="573622">
                <a:tc>
                  <a:txBody>
                    <a:bodyPr/>
                    <a:lstStyle/>
                    <a:p>
                      <a:pPr algn="ctr"/>
                      <a:endParaRPr lang="en-US" sz="2000" dirty="0"/>
                    </a:p>
                  </a:txBody>
                  <a:tcPr/>
                </a:tc>
                <a:tc>
                  <a:txBody>
                    <a:bodyPr/>
                    <a:lstStyle/>
                    <a:p>
                      <a:pPr algn="ctr"/>
                      <a:r>
                        <a:rPr lang="en-US" sz="2000" kern="1200" dirty="0">
                          <a:solidFill>
                            <a:srgbClr val="00B050"/>
                          </a:solidFill>
                          <a:latin typeface="+mn-lt"/>
                          <a:ea typeface="+mn-ea"/>
                          <a:cs typeface="+mn-cs"/>
                        </a:rPr>
                        <a:t>Cooperate</a:t>
                      </a:r>
                    </a:p>
                  </a:txBody>
                  <a:tcPr/>
                </a:tc>
                <a:tc>
                  <a:txBody>
                    <a:bodyPr/>
                    <a:lstStyle/>
                    <a:p>
                      <a:pPr algn="ctr"/>
                      <a:r>
                        <a:rPr lang="en-US" sz="2000" kern="1200" dirty="0">
                          <a:solidFill>
                            <a:srgbClr val="00B050"/>
                          </a:solidFill>
                          <a:latin typeface="+mn-lt"/>
                          <a:ea typeface="+mn-ea"/>
                          <a:cs typeface="+mn-cs"/>
                        </a:rPr>
                        <a:t>Defect</a:t>
                      </a:r>
                    </a:p>
                  </a:txBody>
                  <a:tcPr/>
                </a:tc>
                <a:extLst>
                  <a:ext uri="{0D108BD9-81ED-4DB2-BD59-A6C34878D82A}">
                    <a16:rowId xmlns:a16="http://schemas.microsoft.com/office/drawing/2014/main" val="10000"/>
                  </a:ext>
                </a:extLst>
              </a:tr>
              <a:tr h="498879">
                <a:tc>
                  <a:txBody>
                    <a:bodyPr/>
                    <a:lstStyle/>
                    <a:p>
                      <a:pPr marL="0" algn="ctr" defTabSz="914400" rtl="0" eaLnBrk="1" latinLnBrk="0" hangingPunct="1"/>
                      <a:r>
                        <a:rPr lang="en-US" sz="2000" kern="1200" dirty="0">
                          <a:solidFill>
                            <a:schemeClr val="accent1"/>
                          </a:solidFill>
                          <a:latin typeface="+mn-lt"/>
                          <a:ea typeface="+mn-ea"/>
                          <a:cs typeface="+mn-cs"/>
                        </a:rPr>
                        <a:t>Cooperate</a:t>
                      </a:r>
                    </a:p>
                  </a:txBody>
                  <a:tcPr/>
                </a:tc>
                <a:tc>
                  <a:txBody>
                    <a:bodyPr/>
                    <a:lstStyle/>
                    <a:p>
                      <a:pPr algn="ctr"/>
                      <a:r>
                        <a:rPr lang="en-US" sz="2000" dirty="0">
                          <a:solidFill>
                            <a:schemeClr val="accent1"/>
                          </a:solidFill>
                        </a:rPr>
                        <a:t>-1,</a:t>
                      </a:r>
                      <a:r>
                        <a:rPr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-3,</a:t>
                      </a:r>
                      <a:r>
                        <a:rPr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04219">
                <a:tc>
                  <a:txBody>
                    <a:bodyPr/>
                    <a:lstStyle/>
                    <a:p>
                      <a:pPr marL="0" algn="ctr" defTabSz="914400" rtl="0" eaLnBrk="1" latinLnBrk="0" hangingPunct="1"/>
                      <a:r>
                        <a:rPr lang="en-US" sz="2000" kern="1200" dirty="0">
                          <a:solidFill>
                            <a:schemeClr val="accent1"/>
                          </a:solidFill>
                          <a:latin typeface="+mn-lt"/>
                          <a:ea typeface="+mn-ea"/>
                          <a:cs typeface="+mn-cs"/>
                        </a:rPr>
                        <a:t>Defect</a:t>
                      </a:r>
                    </a:p>
                  </a:txBody>
                  <a:tcPr/>
                </a:tc>
                <a:tc>
                  <a:txBody>
                    <a:bodyPr/>
                    <a:lstStyle/>
                    <a:p>
                      <a:pPr algn="ctr"/>
                      <a:r>
                        <a:rPr lang="en-US" sz="2000" dirty="0">
                          <a:solidFill>
                            <a:schemeClr val="accent1"/>
                          </a:solidFill>
                        </a:rPr>
                        <a:t>0,</a:t>
                      </a:r>
                      <a:r>
                        <a:rPr lang="en-US" sz="2000" kern="1200" dirty="0">
                          <a:solidFill>
                            <a:srgbClr val="00B050"/>
                          </a:solidFill>
                          <a:latin typeface="+mn-lt"/>
                          <a:ea typeface="+mn-ea"/>
                          <a:cs typeface="+mn-cs"/>
                        </a:rPr>
                        <a:t>-3</a:t>
                      </a:r>
                    </a:p>
                  </a:txBody>
                  <a:tcPr/>
                </a:tc>
                <a:tc>
                  <a:txBody>
                    <a:bodyPr/>
                    <a:lstStyle/>
                    <a:p>
                      <a:pPr algn="ctr"/>
                      <a:r>
                        <a:rPr lang="en-US" sz="2000" dirty="0">
                          <a:solidFill>
                            <a:schemeClr val="accent1"/>
                          </a:solidFill>
                        </a:rPr>
                        <a:t>-2,</a:t>
                      </a:r>
                      <a:r>
                        <a:rPr lang="en-US" sz="20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6060921" y="3742812"/>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2624816" y="4796082"/>
            <a:ext cx="1480858" cy="400110"/>
          </a:xfrm>
          <a:prstGeom prst="rect">
            <a:avLst/>
          </a:prstGeom>
          <a:noFill/>
        </p:spPr>
        <p:txBody>
          <a:bodyPr wrap="square" rtlCol="0">
            <a:spAutoFit/>
          </a:bodyPr>
          <a:lstStyle/>
          <a:p>
            <a:pPr algn="ctr"/>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6</a:t>
            </a:fld>
            <a:endParaRPr lang="en-US" dirty="0"/>
          </a:p>
        </p:txBody>
      </p:sp>
    </p:spTree>
    <p:extLst>
      <p:ext uri="{BB962C8B-B14F-4D97-AF65-F5344CB8AC3E}">
        <p14:creationId xmlns:p14="http://schemas.microsoft.com/office/powerpoint/2010/main" val="228464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Split or Steal</a:t>
            </a:r>
          </a:p>
        </p:txBody>
      </p:sp>
      <p:sp>
        <p:nvSpPr>
          <p:cNvPr id="6" name="Slide Number Placeholder 5"/>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7</a:t>
            </a:fld>
            <a:endParaRPr lang="en-US" dirty="0"/>
          </a:p>
        </p:txBody>
      </p:sp>
      <p:sp>
        <p:nvSpPr>
          <p:cNvPr id="10" name="TextBox 9">
            <a:extLst>
              <a:ext uri="{FF2B5EF4-FFF2-40B4-BE49-F238E27FC236}">
                <a16:creationId xmlns:a16="http://schemas.microsoft.com/office/drawing/2014/main" id="{9FBD62B3-BF65-4BAD-B7B5-968419391A82}"/>
              </a:ext>
            </a:extLst>
          </p:cNvPr>
          <p:cNvSpPr txBox="1"/>
          <p:nvPr/>
        </p:nvSpPr>
        <p:spPr>
          <a:xfrm>
            <a:off x="3280757" y="6356350"/>
            <a:ext cx="6096000" cy="369332"/>
          </a:xfrm>
          <a:prstGeom prst="rect">
            <a:avLst/>
          </a:prstGeom>
          <a:noFill/>
        </p:spPr>
        <p:txBody>
          <a:bodyPr wrap="square">
            <a:spAutoFit/>
          </a:bodyPr>
          <a:lstStyle/>
          <a:p>
            <a:r>
              <a:rPr lang="en-US" dirty="0">
                <a:hlinkClick r:id="rId2"/>
              </a:rPr>
              <a:t>https://www.youtube.com/watch?v=yM38mRHY150</a:t>
            </a:r>
            <a:endParaRPr lang="en-US" dirty="0"/>
          </a:p>
        </p:txBody>
      </p:sp>
      <p:sp>
        <p:nvSpPr>
          <p:cNvPr id="11" name="Content Placeholder 10">
            <a:extLst>
              <a:ext uri="{FF2B5EF4-FFF2-40B4-BE49-F238E27FC236}">
                <a16:creationId xmlns:a16="http://schemas.microsoft.com/office/drawing/2014/main" id="{3D72696E-81DE-44D4-9461-223D8DA633AE}"/>
              </a:ext>
            </a:extLst>
          </p:cNvPr>
          <p:cNvSpPr>
            <a:spLocks noGrp="1"/>
          </p:cNvSpPr>
          <p:nvPr>
            <p:ph idx="1"/>
          </p:nvPr>
        </p:nvSpPr>
        <p:spPr/>
        <p:txBody>
          <a:bodyPr/>
          <a:lstStyle/>
          <a:p>
            <a:endParaRPr lang="en-US"/>
          </a:p>
        </p:txBody>
      </p:sp>
      <p:pic>
        <p:nvPicPr>
          <p:cNvPr id="13" name="Picture 12">
            <a:extLst>
              <a:ext uri="{FF2B5EF4-FFF2-40B4-BE49-F238E27FC236}">
                <a16:creationId xmlns:a16="http://schemas.microsoft.com/office/drawing/2014/main" id="{A1C263BC-0C68-45D7-9CBC-929B46221F3E}"/>
              </a:ext>
            </a:extLst>
          </p:cNvPr>
          <p:cNvPicPr>
            <a:picLocks noChangeAspect="1"/>
          </p:cNvPicPr>
          <p:nvPr/>
        </p:nvPicPr>
        <p:blipFill>
          <a:blip r:embed="rId3"/>
          <a:stretch>
            <a:fillRect/>
          </a:stretch>
        </p:blipFill>
        <p:spPr>
          <a:xfrm>
            <a:off x="2510592" y="1224507"/>
            <a:ext cx="6961228" cy="4961554"/>
          </a:xfrm>
          <a:prstGeom prst="rect">
            <a:avLst/>
          </a:prstGeom>
        </p:spPr>
      </p:pic>
    </p:spTree>
    <p:extLst>
      <p:ext uri="{BB962C8B-B14F-4D97-AF65-F5344CB8AC3E}">
        <p14:creationId xmlns:p14="http://schemas.microsoft.com/office/powerpoint/2010/main" val="2147485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Games and Payoff Matrices</a:t>
            </a:r>
          </a:p>
        </p:txBody>
      </p:sp>
      <p:sp>
        <p:nvSpPr>
          <p:cNvPr id="3" name="Content Placeholder 2"/>
          <p:cNvSpPr>
            <a:spLocks noGrp="1"/>
          </p:cNvSpPr>
          <p:nvPr>
            <p:ph sz="quarter" idx="1"/>
          </p:nvPr>
        </p:nvSpPr>
        <p:spPr/>
        <p:txBody>
          <a:bodyPr/>
          <a:lstStyle/>
          <a:p>
            <a:r>
              <a:rPr lang="en-US" dirty="0"/>
              <a:t>Football vs Concert (</a:t>
            </a:r>
            <a:r>
              <a:rPr lang="en-US" dirty="0" err="1"/>
              <a:t>FvsC</a:t>
            </a:r>
            <a:r>
              <a:rPr lang="en-US" dirty="0"/>
              <a:t>)</a:t>
            </a:r>
          </a:p>
          <a:p>
            <a:pPr lvl="1"/>
            <a:r>
              <a:rPr lang="en-US" dirty="0"/>
              <a:t>Historically known as Battle of Sexes</a:t>
            </a:r>
          </a:p>
          <a:p>
            <a:pPr lvl="1"/>
            <a:r>
              <a:rPr lang="en-US" dirty="0"/>
              <a:t>If football together: Alex </a:t>
            </a:r>
            <a:r>
              <a:rPr lang="en-US" dirty="0">
                <a:sym typeface="Wingdings" panose="05000000000000000000" pitchFamily="2" charset="2"/>
              </a:rPr>
              <a:t>, Berry </a:t>
            </a:r>
          </a:p>
          <a:p>
            <a:pPr lvl="1"/>
            <a:r>
              <a:rPr lang="en-US" dirty="0">
                <a:sym typeface="Wingdings" panose="05000000000000000000" pitchFamily="2" charset="2"/>
              </a:rPr>
              <a:t>If concert together: Alex , Berry </a:t>
            </a:r>
          </a:p>
          <a:p>
            <a:pPr lvl="1"/>
            <a:r>
              <a:rPr lang="en-US" dirty="0">
                <a:sym typeface="Wingdings" panose="05000000000000000000" pitchFamily="2" charset="2"/>
              </a:rPr>
              <a:t>If not together: </a:t>
            </a:r>
            <a:r>
              <a:rPr lang="en-US" dirty="0"/>
              <a:t>Alex </a:t>
            </a:r>
            <a:r>
              <a:rPr lang="en-US" dirty="0">
                <a:sym typeface="Wingdings" panose="05000000000000000000" pitchFamily="2" charset="2"/>
              </a:rPr>
              <a:t>, Berry </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28860229"/>
              </p:ext>
            </p:extLst>
          </p:nvPr>
        </p:nvGraphicFramePr>
        <p:xfrm>
          <a:off x="3662284" y="457128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6060921" y="4054248"/>
            <a:ext cx="1376246" cy="461665"/>
          </a:xfrm>
          <a:prstGeom prst="rect">
            <a:avLst/>
          </a:prstGeom>
          <a:noFill/>
        </p:spPr>
        <p:txBody>
          <a:bodyPr wrap="square" rtlCol="0">
            <a:spAutoFit/>
          </a:bodyPr>
          <a:lstStyle/>
          <a:p>
            <a:r>
              <a:rPr lang="en-US" sz="2400" dirty="0">
                <a:solidFill>
                  <a:srgbClr val="00B050"/>
                </a:solidFill>
              </a:rPr>
              <a:t>Berry</a:t>
            </a:r>
          </a:p>
        </p:txBody>
      </p:sp>
      <p:sp>
        <p:nvSpPr>
          <p:cNvPr id="9" name="TextBox 8"/>
          <p:cNvSpPr txBox="1"/>
          <p:nvPr/>
        </p:nvSpPr>
        <p:spPr>
          <a:xfrm rot="16200000">
            <a:off x="2624816" y="5076741"/>
            <a:ext cx="1480858" cy="461665"/>
          </a:xfrm>
          <a:prstGeom prst="rect">
            <a:avLst/>
          </a:prstGeom>
          <a:noFill/>
        </p:spPr>
        <p:txBody>
          <a:bodyPr wrap="square" rtlCol="0">
            <a:spAutoFit/>
          </a:bodyPr>
          <a:lstStyle/>
          <a:p>
            <a:pPr algn="ctr"/>
            <a:r>
              <a:rPr lang="en-US" sz="2400" dirty="0">
                <a:solidFill>
                  <a:schemeClr val="accent1"/>
                </a:solidFill>
              </a:rPr>
              <a:t>Alex</a:t>
            </a:r>
          </a:p>
        </p:txBody>
      </p:sp>
      <p:sp>
        <p:nvSpPr>
          <p:cNvPr id="10" name="TextBox 9"/>
          <p:cNvSpPr txBox="1"/>
          <p:nvPr/>
        </p:nvSpPr>
        <p:spPr>
          <a:xfrm>
            <a:off x="4223481" y="3493244"/>
            <a:ext cx="4296021" cy="523220"/>
          </a:xfrm>
          <a:prstGeom prst="rect">
            <a:avLst/>
          </a:prstGeom>
          <a:noFill/>
        </p:spPr>
        <p:txBody>
          <a:bodyPr wrap="square" rtlCol="0">
            <a:spAutoFit/>
          </a:bodyPr>
          <a:lstStyle/>
          <a:p>
            <a:r>
              <a:rPr lang="en-US" sz="2800" dirty="0">
                <a:solidFill>
                  <a:schemeClr val="tx2"/>
                </a:solidFill>
              </a:rPr>
              <a:t>Fill in the payoff matrix</a:t>
            </a:r>
          </a:p>
        </p:txBody>
      </p:sp>
      <p:sp>
        <p:nvSpPr>
          <p:cNvPr id="11" name="Slide Number Placeholder 10"/>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8</a:t>
            </a:fld>
            <a:endParaRPr lang="en-US" dirty="0"/>
          </a:p>
        </p:txBody>
      </p:sp>
    </p:spTree>
    <p:extLst>
      <p:ext uri="{BB962C8B-B14F-4D97-AF65-F5344CB8AC3E}">
        <p14:creationId xmlns:p14="http://schemas.microsoft.com/office/powerpoint/2010/main" val="3339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p:sp>
        <p:nvSpPr>
          <p:cNvPr id="3" name="Content Placeholder 2"/>
          <p:cNvSpPr>
            <a:spLocks noGrp="1"/>
          </p:cNvSpPr>
          <p:nvPr>
            <p:ph sz="quarter" idx="1"/>
          </p:nvPr>
        </p:nvSpPr>
        <p:spPr>
          <a:xfrm>
            <a:off x="552098" y="1113178"/>
            <a:ext cx="10990443" cy="4942964"/>
          </a:xfrm>
        </p:spPr>
        <p:txBody>
          <a:bodyPr>
            <a:normAutofit/>
          </a:bodyPr>
          <a:lstStyle/>
          <a:p>
            <a:r>
              <a:rPr lang="en-US" sz="2400" dirty="0"/>
              <a:t>A game in </a:t>
            </a:r>
            <a:r>
              <a:rPr lang="en-US" sz="2400" dirty="0">
                <a:solidFill>
                  <a:schemeClr val="tx2"/>
                </a:solidFill>
              </a:rPr>
              <a:t>normal form </a:t>
            </a:r>
            <a:r>
              <a:rPr lang="en-US" sz="2400" dirty="0"/>
              <a:t>consists of the following elements</a:t>
            </a:r>
          </a:p>
          <a:p>
            <a:pPr lvl="1"/>
            <a:r>
              <a:rPr lang="en-US" dirty="0"/>
              <a:t>Set of players</a:t>
            </a:r>
            <a:endParaRPr lang="en-US" b="0" dirty="0"/>
          </a:p>
          <a:p>
            <a:pPr lvl="1"/>
            <a:r>
              <a:rPr lang="en-US" dirty="0"/>
              <a:t>Set of actions for each player</a:t>
            </a:r>
          </a:p>
          <a:p>
            <a:pPr lvl="1"/>
            <a:r>
              <a:rPr lang="en-US" dirty="0"/>
              <a:t>Payoffs / Utility functions</a:t>
            </a:r>
          </a:p>
          <a:p>
            <a:pPr lvl="2"/>
            <a:r>
              <a:rPr lang="en-US" sz="2400" dirty="0"/>
              <a:t>Determines the utility for each player given the actions chosen by all players (referred to as action profile)</a:t>
            </a:r>
          </a:p>
          <a:p>
            <a:pPr lvl="1"/>
            <a:r>
              <a:rPr lang="en-US" dirty="0" err="1"/>
              <a:t>Bimatrix</a:t>
            </a:r>
            <a:r>
              <a:rPr lang="en-US" dirty="0"/>
              <a:t> game is special case: two players, finite action sets</a:t>
            </a:r>
          </a:p>
          <a:p>
            <a:r>
              <a:rPr lang="en-US" sz="2400" dirty="0"/>
              <a:t>Players move simultaneously and the game ends immediately afterwards</a:t>
            </a:r>
          </a:p>
          <a:p>
            <a:pPr lvl="1"/>
            <a:endParaRPr lang="en-US"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9</a:t>
            </a:fld>
            <a:endParaRPr lang="en-US" dirty="0"/>
          </a:p>
        </p:txBody>
      </p:sp>
    </p:spTree>
    <p:extLst>
      <p:ext uri="{BB962C8B-B14F-4D97-AF65-F5344CB8AC3E}">
        <p14:creationId xmlns:p14="http://schemas.microsoft.com/office/powerpoint/2010/main" val="352320830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15702</TotalTime>
  <Words>4883</Words>
  <Application>Microsoft Office PowerPoint</Application>
  <PresentationFormat>Widescreen</PresentationFormat>
  <Paragraphs>1023</Paragraphs>
  <Slides>51</Slides>
  <Notes>15</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Wingdings</vt:lpstr>
      <vt:lpstr>Arial</vt:lpstr>
      <vt:lpstr>Cambria Math</vt:lpstr>
      <vt:lpstr>Calibri</vt:lpstr>
      <vt:lpstr>Office Theme</vt:lpstr>
      <vt:lpstr>AI: Representation and Problem Solving </vt:lpstr>
      <vt:lpstr>From Games to Game Theory</vt:lpstr>
      <vt:lpstr>Recall: Adversarial Search</vt:lpstr>
      <vt:lpstr>Payoff Matrices: Simultaneous Choice of Strategies</vt:lpstr>
      <vt:lpstr>Rock, Paper, Scissors, Lizard, Spock</vt:lpstr>
      <vt:lpstr>Classical Games and Payoff Matrices</vt:lpstr>
      <vt:lpstr>Variation: Split or Steal</vt:lpstr>
      <vt:lpstr>Classical Games and Payoff Matrices</vt:lpstr>
      <vt:lpstr>Normal-Form Games</vt:lpstr>
      <vt:lpstr>Strategy</vt:lpstr>
      <vt:lpstr>Zero-sum vs General-sum</vt:lpstr>
      <vt:lpstr>Expected Utility</vt:lpstr>
      <vt:lpstr>Expected Utility</vt:lpstr>
      <vt:lpstr>Poll 1</vt:lpstr>
      <vt:lpstr>Poll 2</vt:lpstr>
      <vt:lpstr>Poll 2</vt:lpstr>
      <vt:lpstr>Best Response</vt:lpstr>
      <vt:lpstr>Best Response</vt:lpstr>
      <vt:lpstr>Best Response</vt:lpstr>
      <vt:lpstr>Poll 3</vt:lpstr>
      <vt:lpstr>Best Response</vt:lpstr>
      <vt:lpstr>Dominance</vt:lpstr>
      <vt:lpstr>Dominance</vt:lpstr>
      <vt:lpstr>Dominance</vt:lpstr>
      <vt:lpstr>Solution Concepts in Games</vt:lpstr>
      <vt:lpstr>Dominant Strategy</vt:lpstr>
      <vt:lpstr>Dominant Strategy Equilibrium</vt:lpstr>
      <vt:lpstr>Solution Concepts in Games</vt:lpstr>
      <vt:lpstr>Nash Equilibrium</vt:lpstr>
      <vt:lpstr>Nash Equilibrium</vt:lpstr>
      <vt:lpstr>Nash Equilibrium</vt:lpstr>
      <vt:lpstr>Nash Equilibrium</vt:lpstr>
      <vt:lpstr>Find PSNE</vt:lpstr>
      <vt:lpstr>Find PSNE</vt:lpstr>
      <vt:lpstr>Find PSNE</vt:lpstr>
      <vt:lpstr>Find PSNE through Iterative Removal</vt:lpstr>
      <vt:lpstr>Find PSNE through Iterative Removal</vt:lpstr>
      <vt:lpstr>Find PSNE through Iterative Removal</vt:lpstr>
      <vt:lpstr>Find Mixed Strategy Nash Equilibrium</vt:lpstr>
      <vt:lpstr>Find Mixed Strategy Nash Equilibrium</vt:lpstr>
      <vt:lpstr>Find Mixed Strategy Nash Equilibrium</vt:lpstr>
      <vt:lpstr>Find Mixed Strategy Nash Equilibrium</vt:lpstr>
      <vt:lpstr>Find Mixed Strategy Nash Equilibrium</vt:lpstr>
      <vt:lpstr>Solution Concepts in Games</vt:lpstr>
      <vt:lpstr>Maximin and Minimax Strategy</vt:lpstr>
      <vt:lpstr>Minimax Theorem</vt:lpstr>
      <vt:lpstr>Solution Concepts in Games</vt:lpstr>
      <vt:lpstr>Power of Commitment</vt:lpstr>
      <vt:lpstr>Power of Commitment</vt:lpstr>
      <vt:lpstr>Stackelberg Equilibrium</vt:lpstr>
      <vt:lpstr>Stackelberg Equilibrium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Tuomas W Sandholm</cp:lastModifiedBy>
  <cp:revision>1236</cp:revision>
  <cp:lastPrinted>2020-04-22T01:24:05Z</cp:lastPrinted>
  <dcterms:created xsi:type="dcterms:W3CDTF">2018-10-11T11:39:27Z</dcterms:created>
  <dcterms:modified xsi:type="dcterms:W3CDTF">2025-04-16T03:54:14Z</dcterms:modified>
</cp:coreProperties>
</file>