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notesSlides/notesSlide13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notesSlides/notesSlide14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5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notesSlides/notesSlide16.xml" ContentType="application/vnd.openxmlformats-officedocument.presentationml.notesSlide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89" r:id="rId2"/>
    <p:sldId id="542" r:id="rId3"/>
    <p:sldId id="953" r:id="rId4"/>
    <p:sldId id="827" r:id="rId5"/>
    <p:sldId id="833" r:id="rId6"/>
    <p:sldId id="948" r:id="rId7"/>
    <p:sldId id="877" r:id="rId8"/>
    <p:sldId id="835" r:id="rId9"/>
    <p:sldId id="878" r:id="rId10"/>
    <p:sldId id="946" r:id="rId11"/>
    <p:sldId id="932" r:id="rId12"/>
    <p:sldId id="933" r:id="rId13"/>
    <p:sldId id="934" r:id="rId14"/>
    <p:sldId id="935" r:id="rId15"/>
    <p:sldId id="841" r:id="rId16"/>
    <p:sldId id="840" r:id="rId17"/>
    <p:sldId id="842" r:id="rId18"/>
    <p:sldId id="930" r:id="rId19"/>
    <p:sldId id="883" r:id="rId20"/>
    <p:sldId id="931" r:id="rId21"/>
    <p:sldId id="847" r:id="rId22"/>
    <p:sldId id="887" r:id="rId23"/>
    <p:sldId id="849" r:id="rId24"/>
    <p:sldId id="851" r:id="rId25"/>
    <p:sldId id="893" r:id="rId26"/>
    <p:sldId id="894" r:id="rId27"/>
    <p:sldId id="942" r:id="rId28"/>
    <p:sldId id="943" r:id="rId29"/>
    <p:sldId id="310" r:id="rId30"/>
    <p:sldId id="925" r:id="rId31"/>
    <p:sldId id="856" r:id="rId32"/>
    <p:sldId id="929" r:id="rId33"/>
    <p:sldId id="857" r:id="rId34"/>
    <p:sldId id="952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6" autoAdjust="0"/>
    <p:restoredTop sz="75800" autoAdjust="0"/>
  </p:normalViewPr>
  <p:slideViewPr>
    <p:cSldViewPr snapToObjects="1">
      <p:cViewPr varScale="1">
        <p:scale>
          <a:sx n="144" d="100"/>
          <a:sy n="144" d="100"/>
        </p:scale>
        <p:origin x="192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26E8D40-374D-49E7-9C2B-1E7E47B8DA2B}"/>
    <pc:docChg chg="undo redo custSel addSld delSld modSld">
      <pc:chgData name="Phil Gibbons" userId="f619c6e5d38ed7a7" providerId="LiveId" clId="{126E8D40-374D-49E7-9C2B-1E7E47B8DA2B}" dt="2022-09-20T01:47:38.549" v="118" actId="20577"/>
      <pc:docMkLst>
        <pc:docMk/>
      </pc:docMkLst>
      <pc:sldChg chg="modSp add mod">
        <pc:chgData name="Phil Gibbons" userId="f619c6e5d38ed7a7" providerId="LiveId" clId="{126E8D40-374D-49E7-9C2B-1E7E47B8DA2B}" dt="2022-09-20T00:03:50.770" v="51" actId="20577"/>
        <pc:sldMkLst>
          <pc:docMk/>
          <pc:sldMk cId="1233805520" sldId="310"/>
        </pc:sldMkLst>
        <pc:spChg chg="mod">
          <ac:chgData name="Phil Gibbons" userId="f619c6e5d38ed7a7" providerId="LiveId" clId="{126E8D40-374D-49E7-9C2B-1E7E47B8DA2B}" dt="2022-09-20T00:03:50.770" v="5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add del mod">
        <pc:chgData name="Phil Gibbons" userId="f619c6e5d38ed7a7" providerId="LiveId" clId="{126E8D40-374D-49E7-9C2B-1E7E47B8DA2B}" dt="2022-09-20T00:00:54.585" v="32" actId="47"/>
        <pc:sldMkLst>
          <pc:docMk/>
          <pc:sldMk cId="3961089805" sldId="317"/>
        </pc:sldMkLst>
        <pc:spChg chg="mod">
          <ac:chgData name="Phil Gibbons" userId="f619c6e5d38ed7a7" providerId="LiveId" clId="{126E8D40-374D-49E7-9C2B-1E7E47B8DA2B}" dt="2022-09-19T23:58:15.160" v="12" actId="20577"/>
          <ac:spMkLst>
            <pc:docMk/>
            <pc:sldMk cId="3961089805" sldId="317"/>
            <ac:spMk id="3" creationId="{AB6A9A9C-F1DA-4BF6-88E7-963CC9B6EC44}"/>
          </ac:spMkLst>
        </pc:spChg>
      </pc:sldChg>
      <pc:sldChg chg="del">
        <pc:chgData name="Phil Gibbons" userId="f619c6e5d38ed7a7" providerId="LiveId" clId="{126E8D40-374D-49E7-9C2B-1E7E47B8DA2B}" dt="2022-09-20T00:03:54.911" v="52" actId="47"/>
        <pc:sldMkLst>
          <pc:docMk/>
          <pc:sldMk cId="2745294754" sldId="427"/>
        </pc:sldMkLst>
      </pc:sldChg>
      <pc:sldChg chg="modSp mod">
        <pc:chgData name="Phil Gibbons" userId="f619c6e5d38ed7a7" providerId="LiveId" clId="{126E8D40-374D-49E7-9C2B-1E7E47B8DA2B}" dt="2022-09-19T23:56:49.821" v="5" actId="20577"/>
        <pc:sldMkLst>
          <pc:docMk/>
          <pc:sldMk cId="0" sldId="542"/>
        </pc:sldMkLst>
        <pc:spChg chg="mod">
          <ac:chgData name="Phil Gibbons" userId="f619c6e5d38ed7a7" providerId="LiveId" clId="{126E8D40-374D-49E7-9C2B-1E7E47B8DA2B}" dt="2022-09-19T23:56:49.821" v="5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8:54.393" v="103" actId="20577"/>
        <pc:sldMkLst>
          <pc:docMk/>
          <pc:sldMk cId="0" sldId="827"/>
        </pc:sldMkLst>
        <pc:spChg chg="mod">
          <ac:chgData name="Phil Gibbons" userId="f619c6e5d38ed7a7" providerId="LiveId" clId="{126E8D40-374D-49E7-9C2B-1E7E47B8DA2B}" dt="2022-09-20T00:08:54.393" v="103" actId="20577"/>
          <ac:spMkLst>
            <pc:docMk/>
            <pc:sldMk cId="0" sldId="827"/>
            <ac:spMk id="23554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1:47:38.549" v="118" actId="20577"/>
        <pc:sldMkLst>
          <pc:docMk/>
          <pc:sldMk cId="0" sldId="857"/>
        </pc:sldMkLst>
        <pc:spChg chg="mod">
          <ac:chgData name="Phil Gibbons" userId="f619c6e5d38ed7a7" providerId="LiveId" clId="{126E8D40-374D-49E7-9C2B-1E7E47B8DA2B}" dt="2022-09-20T01:46:54.770" v="114" actId="5793"/>
          <ac:spMkLst>
            <pc:docMk/>
            <pc:sldMk cId="0" sldId="857"/>
            <ac:spMk id="12186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38.549" v="118" actId="20577"/>
          <ac:spMkLst>
            <pc:docMk/>
            <pc:sldMk cId="0" sldId="857"/>
            <ac:spMk id="324611" creationId="{00000000-0000-0000-0000-000000000000}"/>
          </ac:spMkLst>
        </pc:spChg>
        <pc:spChg chg="mod">
          <ac:chgData name="Phil Gibbons" userId="f619c6e5d38ed7a7" providerId="LiveId" clId="{126E8D40-374D-49E7-9C2B-1E7E47B8DA2B}" dt="2022-09-20T01:47:14.183" v="117" actId="1076"/>
          <ac:spMkLst>
            <pc:docMk/>
            <pc:sldMk cId="0" sldId="857"/>
            <ac:spMk id="324612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2:17.963" v="113" actId="20577"/>
        <pc:sldMkLst>
          <pc:docMk/>
          <pc:sldMk cId="0" sldId="877"/>
        </pc:sldMkLst>
        <pc:spChg chg="mod">
          <ac:chgData name="Phil Gibbons" userId="f619c6e5d38ed7a7" providerId="LiveId" clId="{126E8D40-374D-49E7-9C2B-1E7E47B8DA2B}" dt="2022-09-20T00:20:53.281" v="107" actId="20577"/>
          <ac:spMkLst>
            <pc:docMk/>
            <pc:sldMk cId="0" sldId="877"/>
            <ac:spMk id="40" creationId="{00000000-0000-0000-0000-000000000000}"/>
          </ac:spMkLst>
        </pc:spChg>
        <pc:spChg chg="mod">
          <ac:chgData name="Phil Gibbons" userId="f619c6e5d38ed7a7" providerId="LiveId" clId="{126E8D40-374D-49E7-9C2B-1E7E47B8DA2B}" dt="2022-09-20T00:22:17.963" v="113" actId="20577"/>
          <ac:spMkLst>
            <pc:docMk/>
            <pc:sldMk cId="0" sldId="877"/>
            <ac:spMk id="60418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20:39.470" v="105" actId="20577"/>
        <pc:sldMkLst>
          <pc:docMk/>
          <pc:sldMk cId="464917666" sldId="948"/>
        </pc:sldMkLst>
        <pc:spChg chg="mod">
          <ac:chgData name="Phil Gibbons" userId="f619c6e5d38ed7a7" providerId="LiveId" clId="{126E8D40-374D-49E7-9C2B-1E7E47B8DA2B}" dt="2022-09-20T00:20:39.470" v="105" actId="20577"/>
          <ac:spMkLst>
            <pc:docMk/>
            <pc:sldMk cId="464917666" sldId="948"/>
            <ac:spMk id="40" creationId="{00000000-0000-0000-0000-000000000000}"/>
          </ac:spMkLst>
        </pc:spChg>
      </pc:sldChg>
      <pc:sldChg chg="modSp mod">
        <pc:chgData name="Phil Gibbons" userId="f619c6e5d38ed7a7" providerId="LiveId" clId="{126E8D40-374D-49E7-9C2B-1E7E47B8DA2B}" dt="2022-09-20T00:00:49.005" v="31" actId="20577"/>
        <pc:sldMkLst>
          <pc:docMk/>
          <pc:sldMk cId="3101513711" sldId="953"/>
        </pc:sldMkLst>
        <pc:spChg chg="mod">
          <ac:chgData name="Phil Gibbons" userId="f619c6e5d38ed7a7" providerId="LiveId" clId="{126E8D40-374D-49E7-9C2B-1E7E47B8DA2B}" dt="2022-09-20T00:00:49.005" v="31" actId="20577"/>
          <ac:spMkLst>
            <pc:docMk/>
            <pc:sldMk cId="3101513711" sldId="953"/>
            <ac:spMk id="3" creationId="{1193F4DD-DE0E-C249-9F1D-AE390544F84D}"/>
          </ac:spMkLst>
        </pc:spChg>
      </pc:sldChg>
    </pc:docChg>
  </pc:docChgLst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  <pc:docChgLst>
    <pc:chgData name="Phil Gibbons" userId="f619c6e5d38ed7a7" providerId="LiveId" clId="{8F943F62-9333-473C-9AEB-A270903A1D27}"/>
    <pc:docChg chg="custSel addSld delSld modSld delMainMaster">
      <pc:chgData name="Phil Gibbons" userId="f619c6e5d38ed7a7" providerId="LiveId" clId="{8F943F62-9333-473C-9AEB-A270903A1D27}" dt="2020-09-24T02:41:53.708" v="181"/>
      <pc:docMkLst>
        <pc:docMk/>
      </pc:docMkLst>
      <pc:sldChg chg="del">
        <pc:chgData name="Phil Gibbons" userId="f619c6e5d38ed7a7" providerId="LiveId" clId="{8F943F62-9333-473C-9AEB-A270903A1D27}" dt="2020-09-24T01:51:56.226" v="19" actId="47"/>
        <pc:sldMkLst>
          <pc:docMk/>
          <pc:sldMk cId="4288599962" sldId="310"/>
        </pc:sldMkLst>
      </pc:sldChg>
      <pc:sldChg chg="add modTransition">
        <pc:chgData name="Phil Gibbons" userId="f619c6e5d38ed7a7" providerId="LiveId" clId="{8F943F62-9333-473C-9AEB-A270903A1D27}" dt="2020-09-24T01:51:52.302" v="18"/>
        <pc:sldMkLst>
          <pc:docMk/>
          <pc:sldMk cId="2745294754" sldId="427"/>
        </pc:sldMkLst>
      </pc:sldChg>
      <pc:sldChg chg="modSp mod">
        <pc:chgData name="Phil Gibbons" userId="f619c6e5d38ed7a7" providerId="LiveId" clId="{8F943F62-9333-473C-9AEB-A270903A1D27}" dt="2020-09-24T01:50:54.089" v="17" actId="20577"/>
        <pc:sldMkLst>
          <pc:docMk/>
          <pc:sldMk cId="0" sldId="542"/>
        </pc:sldMkLst>
        <pc:spChg chg="mod">
          <ac:chgData name="Phil Gibbons" userId="f619c6e5d38ed7a7" providerId="LiveId" clId="{8F943F62-9333-473C-9AEB-A270903A1D27}" dt="2020-09-24T01:50:54.089" v="17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modSp add mod">
        <pc:chgData name="Phil Gibbons" userId="f619c6e5d38ed7a7" providerId="LiveId" clId="{8F943F62-9333-473C-9AEB-A270903A1D27}" dt="2020-09-24T01:56:04.640" v="117" actId="6549"/>
        <pc:sldMkLst>
          <pc:docMk/>
          <pc:sldMk cId="1931010306" sldId="730"/>
        </pc:sldMkLst>
        <pc:spChg chg="mod">
          <ac:chgData name="Phil Gibbons" userId="f619c6e5d38ed7a7" providerId="LiveId" clId="{8F943F62-9333-473C-9AEB-A270903A1D27}" dt="2020-09-24T01:56:04.640" v="117" actId="6549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">
        <pc:chgData name="Phil Gibbons" userId="f619c6e5d38ed7a7" providerId="LiveId" clId="{8F943F62-9333-473C-9AEB-A270903A1D27}" dt="2020-09-24T02:33:00.821" v="171" actId="20577"/>
        <pc:sldMkLst>
          <pc:docMk/>
          <pc:sldMk cId="0" sldId="856"/>
        </pc:sldMkLst>
        <pc:spChg chg="mod">
          <ac:chgData name="Phil Gibbons" userId="f619c6e5d38ed7a7" providerId="LiveId" clId="{8F943F62-9333-473C-9AEB-A270903A1D27}" dt="2020-09-24T02:33:00.821" v="171" actId="20577"/>
          <ac:spMkLst>
            <pc:docMk/>
            <pc:sldMk cId="0" sldId="856"/>
            <ac:spMk id="323590" creationId="{00000000-0000-0000-0000-000000000000}"/>
          </ac:spMkLst>
        </pc:spChg>
      </pc:sldChg>
      <pc:sldChg chg="addSp modSp mod modAnim">
        <pc:chgData name="Phil Gibbons" userId="f619c6e5d38ed7a7" providerId="LiveId" clId="{8F943F62-9333-473C-9AEB-A270903A1D27}" dt="2020-09-24T02:41:53.708" v="181"/>
        <pc:sldMkLst>
          <pc:docMk/>
          <pc:sldMk cId="2741832954" sldId="918"/>
        </pc:sldMkLst>
        <pc:spChg chg="add mod">
          <ac:chgData name="Phil Gibbons" userId="f619c6e5d38ed7a7" providerId="LiveId" clId="{8F943F62-9333-473C-9AEB-A270903A1D27}" dt="2020-09-24T02:41:29.232" v="179" actId="14100"/>
          <ac:spMkLst>
            <pc:docMk/>
            <pc:sldMk cId="2741832954" sldId="918"/>
            <ac:spMk id="2" creationId="{60A47AC2-0D28-405A-9567-322116E2F7E7}"/>
          </ac:spMkLst>
        </pc:spChg>
      </pc:sldChg>
      <pc:sldChg chg="modSp">
        <pc:chgData name="Phil Gibbons" userId="f619c6e5d38ed7a7" providerId="LiveId" clId="{8F943F62-9333-473C-9AEB-A270903A1D27}" dt="2020-09-24T02:03:43.859" v="118"/>
        <pc:sldMkLst>
          <pc:docMk/>
          <pc:sldMk cId="3854044575" sldId="946"/>
        </pc:sldMkLst>
        <pc:spChg chg="mod">
          <ac:chgData name="Phil Gibbons" userId="f619c6e5d38ed7a7" providerId="LiveId" clId="{8F943F62-9333-473C-9AEB-A270903A1D27}" dt="2020-09-24T02:03:43.859" v="118"/>
          <ac:spMkLst>
            <pc:docMk/>
            <pc:sldMk cId="3854044575" sldId="946"/>
            <ac:spMk id="7" creationId="{00000000-0000-0000-0000-000000000000}"/>
          </ac:spMkLst>
        </pc:spChg>
      </pc:sldChg>
      <pc:sldMasterChg chg="del delSldLayout">
        <pc:chgData name="Phil Gibbons" userId="f619c6e5d38ed7a7" providerId="LiveId" clId="{8F943F62-9333-473C-9AEB-A270903A1D27}" dt="2020-09-24T01:51:56.226" v="19" actId="47"/>
        <pc:sldMasterMkLst>
          <pc:docMk/>
          <pc:sldMasterMk cId="2781367453" sldId="2147483662"/>
        </pc:sldMasterMkLst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656318227" sldId="214748366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748459673" sldId="214748366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975391911" sldId="2147483665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042464622" sldId="2147483666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010204843" sldId="2147483667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27392332" sldId="2147483668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19221965" sldId="2147483669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21778957" sldId="2147483670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604061149" sldId="2147483671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3513312065" sldId="2147483672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200297110" sldId="2147483673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2392080379" sldId="2147483674"/>
          </pc:sldLayoutMkLst>
        </pc:sldLayoutChg>
        <pc:sldLayoutChg chg="del">
          <pc:chgData name="Phil Gibbons" userId="f619c6e5d38ed7a7" providerId="LiveId" clId="{8F943F62-9333-473C-9AEB-A270903A1D27}" dt="2020-09-24T01:51:56.226" v="19" actId="47"/>
          <pc:sldLayoutMkLst>
            <pc:docMk/>
            <pc:sldMasterMk cId="2781367453" sldId="2147483662"/>
            <pc:sldLayoutMk cId="1582316372" sldId="2147483675"/>
          </pc:sldLayoutMkLst>
        </pc:sldLayoutChg>
      </pc:sldMasterChg>
    </pc:docChg>
  </pc:docChgLst>
  <pc:docChgLst>
    <pc:chgData name="Phil Gibbons" userId="f619c6e5d38ed7a7" providerId="LiveId" clId="{A8BAF16D-0B86-4855-958F-277E4017D337}"/>
    <pc:docChg chg="custSel addSld delSld modSld">
      <pc:chgData name="Phil Gibbons" userId="f619c6e5d38ed7a7" providerId="LiveId" clId="{A8BAF16D-0B86-4855-958F-277E4017D337}" dt="2018-09-24T18:51:49.523" v="306" actId="478"/>
      <pc:docMkLst>
        <pc:docMk/>
      </pc:docMkLst>
      <pc:sldChg chg="addSp delSp add del">
        <pc:chgData name="Phil Gibbons" userId="f619c6e5d38ed7a7" providerId="LiveId" clId="{A8BAF16D-0B86-4855-958F-277E4017D337}" dt="2018-09-24T18:51:49.523" v="306" actId="478"/>
        <pc:sldMkLst>
          <pc:docMk/>
          <pc:sldMk cId="1836215328" sldId="689"/>
        </pc:sldMkLst>
        <pc:spChg chg="del">
          <ac:chgData name="Phil Gibbons" userId="f619c6e5d38ed7a7" providerId="LiveId" clId="{A8BAF16D-0B86-4855-958F-277E4017D337}" dt="2018-09-24T18:51:49.523" v="306" actId="478"/>
          <ac:spMkLst>
            <pc:docMk/>
            <pc:sldMk cId="1836215328" sldId="689"/>
            <ac:spMk id="2" creationId="{00000000-0000-0000-0000-000000000000}"/>
          </ac:spMkLst>
        </pc:spChg>
        <pc:spChg chg="add del">
          <ac:chgData name="Phil Gibbons" userId="f619c6e5d38ed7a7" providerId="LiveId" clId="{A8BAF16D-0B86-4855-958F-277E4017D337}" dt="2018-09-24T18:51:25.862" v="303"/>
          <ac:spMkLst>
            <pc:docMk/>
            <pc:sldMk cId="1836215328" sldId="689"/>
            <ac:spMk id="3" creationId="{93C1B6C3-3EB6-4EF0-B065-360605548360}"/>
          </ac:spMkLst>
        </pc:spChg>
        <pc:inkChg chg="add">
          <ac:chgData name="Phil Gibbons" userId="f619c6e5d38ed7a7" providerId="LiveId" clId="{A8BAF16D-0B86-4855-958F-277E4017D337}" dt="2018-09-20T17:31:02.290" v="139"/>
          <ac:inkMkLst>
            <pc:docMk/>
            <pc:sldMk cId="1836215328" sldId="689"/>
            <ac:inkMk id="2" creationId="{E186D6E3-8E16-46EE-9124-44614368254C}"/>
          </ac:inkMkLst>
        </pc:inkChg>
      </pc:sldChg>
      <pc:sldChg chg="modSp">
        <pc:chgData name="Phil Gibbons" userId="f619c6e5d38ed7a7" providerId="LiveId" clId="{A8BAF16D-0B86-4855-958F-277E4017D337}" dt="2018-09-24T18:40:07.103" v="149" actId="20577"/>
        <pc:sldMkLst>
          <pc:docMk/>
          <pc:sldMk cId="0" sldId="857"/>
        </pc:sldMkLst>
        <pc:spChg chg="mod">
          <ac:chgData name="Phil Gibbons" userId="f619c6e5d38ed7a7" providerId="LiveId" clId="{A8BAF16D-0B86-4855-958F-277E4017D337}" dt="2018-09-24T18:40:07.103" v="149" actId="20577"/>
          <ac:spMkLst>
            <pc:docMk/>
            <pc:sldMk cId="0" sldId="857"/>
            <ac:spMk id="18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0T17:19:05.492" v="138" actId="20577"/>
        <pc:sldMkLst>
          <pc:docMk/>
          <pc:sldMk cId="3003296182" sldId="908"/>
        </pc:sldMkLst>
        <pc:spChg chg="mod">
          <ac:chgData name="Phil Gibbons" userId="f619c6e5d38ed7a7" providerId="LiveId" clId="{A8BAF16D-0B86-4855-958F-277E4017D337}" dt="2018-09-20T17:19:05.492" v="138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A8BAF16D-0B86-4855-958F-277E4017D337}" dt="2018-09-24T18:48:37.745" v="301" actId="114"/>
        <pc:sldMkLst>
          <pc:docMk/>
          <pc:sldMk cId="3413684367" sldId="909"/>
        </pc:sldMkLst>
        <pc:spChg chg="mod">
          <ac:chgData name="Phil Gibbons" userId="f619c6e5d38ed7a7" providerId="LiveId" clId="{A8BAF16D-0B86-4855-958F-277E4017D337}" dt="2018-09-24T18:48:37.745" v="301" actId="114"/>
          <ac:spMkLst>
            <pc:docMk/>
            <pc:sldMk cId="3413684367" sldId="909"/>
            <ac:spMk id="22532" creationId="{00000000-0000-0000-0000-000000000000}"/>
          </ac:spMkLst>
        </pc:spChg>
      </pc:sldChg>
      <pc:sldChg chg="modSp add del">
        <pc:chgData name="Phil Gibbons" userId="f619c6e5d38ed7a7" providerId="LiveId" clId="{A8BAF16D-0B86-4855-958F-277E4017D337}" dt="2018-09-24T18:38:02.642" v="140" actId="2696"/>
        <pc:sldMkLst>
          <pc:docMk/>
          <pc:sldMk cId="741573784" sldId="952"/>
        </pc:sldMkLst>
        <pc:spChg chg="mod">
          <ac:chgData name="Phil Gibbons" userId="f619c6e5d38ed7a7" providerId="LiveId" clId="{A8BAF16D-0B86-4855-958F-277E4017D337}" dt="2018-09-20T17:06:16.718" v="30" actId="20577"/>
          <ac:spMkLst>
            <pc:docMk/>
            <pc:sldMk cId="741573784" sldId="952"/>
            <ac:spMk id="2" creationId="{41AF730F-C095-4F1E-93EF-A37FB863816D}"/>
          </ac:spMkLst>
        </pc:spChg>
        <pc:spChg chg="mod">
          <ac:chgData name="Phil Gibbons" userId="f619c6e5d38ed7a7" providerId="LiveId" clId="{A8BAF16D-0B86-4855-958F-277E4017D337}" dt="2018-09-20T17:07:44.026" v="120" actId="20577"/>
          <ac:spMkLst>
            <pc:docMk/>
            <pc:sldMk cId="741573784" sldId="952"/>
            <ac:spMk id="3" creationId="{0DDC9B46-188B-446F-929F-A43CFF34A7A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45:55.303"/>
    </inkml:context>
    <inkml:brush xml:id="br0">
      <inkml:brushProperty name="width" value="0.04286" units="cm"/>
      <inkml:brushProperty name="height" value="0.04286" units="cm"/>
      <inkml:brushProperty name="color" value="#00A0D7"/>
    </inkml:brush>
  </inkml:definitions>
  <inkml:trace contextRef="#ctx0" brushRef="#br0">0 0 6882,'0'0'0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6.455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 0 14834,'27'66'555,"-2"-8"-424,-13-33 57,0 0-12,0-3 3,1-1 401,4 2-395,-5-10 162,3-1 62,-9-10 243,2-5-445,-3-2-50,5-15-157,-4 3 0,3-10 0,-3 7-53,3-15 50,-1 10-162,7-22-34,-7 29 45,4-7 6,-6 20-54,0 3 99,1 0 2,14 16 104,-5-2 2,11 13 29,-9-5-29,1 2-2,0-1-3,-2 0 3,0-1 0,-4-3 5,-1-2 1,-3-2 77,-2-2-35,-3-5 106,-2-2 53,-1-3 378,1-6-588,1-2-40,3-6 38,0-4-85,14-22 34,-5 13-93,16-25 101,-14 30 20,10-9 81,-13 17-92,9 1-15,-12 8-33,9 8 81,-8 3 9,11 12 0,-10-3-6,8 15 0,-11-12-401,6 13 79,-10-15-347,1 2 70,-4-8-76,0-3-756,1-3 285,2-3-338,0-3 1484,7-8 0,-8 5 0,3-5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6.98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29 319 6725,'-7'4'2108,"2"-1"-1705,5-3 12,0 0-379,-7 5 48,5-3 87,-5 4-51,7-6-10,0 2-21,0-1-80,0 2-4,0-1 48,0-1 502,0 1 83,1 0 115,-1 0-391,1-1 136,0 0-175,0 0 184,2 0-169,0 0 505,2-3-479,1-2-196,0 0-53,0-1-9,0 1 143,5-4-151,-3 1-3403,5-3 3386,-3-2-30,2 3 22,2-4-2263,-1 3 2260,3-2 131,7-3-94,-5 2 2329,6-2-2139,-1 0-129,-4 4 59,9-7 3223,-11 8-3346,8-7-68,-10 7 51,8-4-81,-11 5 50,6-3-56,-9 5 14,7-1-9,-8 4 1,4-2-3,-7 4 39,4-2-34,-2 1 79,7-2-37,1 0-16,-1-1 131,7-1-11,0-1-50,-2 1 69,13-7-173,-20 9 174,6-3-174,-17 7-109,-2 5 58,-1-2-1307,-5 10 586,3-7-642,-5 4-107,6-6-1520,-4-1-361,4-2 1758,-2 0 1644,2-1 0,20-9 0,-14 6 0,16-6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7.4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131 5 7587,'-10'0'3391,"1"0"-2764,9 0 2577,0 0-2832,-39 8-22,26-6-128,-30 7-54,37-7 44,1-1-55,2 0-22,1 1 41,1-2 118,1 1-171,2-1-14,1 0 23,3 0-12,1-1-22,1-1-11,3 0-8,0-1-9,2 0 8,0 0 59,6-1-75,-4 1 137,15-3-121,-17 5-8,6-1 0,-14 2 50,0 0-78,-2 0 73,0 0-64,-3 1 19,1 2-3,-1 2 45,-3 10-76,-1-3 57,-7 19-57,3-13-30,-11 28-40,8-12 34,-2 6-56,5-2 50,5-18-72,0 7-68,3-10-649,-1-3 280,1-4-1549,0-7 357,1-4-4997,1-5 6704,1-1 0,-1 1 0,-1 2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5.12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49 6921,'0'-4'3612,"0"1"-3313,0 3 1037,0 0-1202,0-15-94,0 12-32,0-14-8,0 17 53,0-3 84,0 3-30,0-2-15,0 1 1692,0 1-1747,1-1 8,-1 3 44,1 2-8,-1 1 1,1 0 16,-1 1-37,1 1-16,-1 0 17,0 3 44,1 5-70,1-1 18,0 11-1,0-8-6,2 14-41,-1-11 44,4 18-47,-2-16 34,8 20-43,-3-18 3,13 20-2,-7-19 2,21 18 6,-13-20 11,23 16-9,-18-18 46,23 10-51,-20-13 44,18 8-41,-21-12 14,15 11-9,-20-11 37,14 11-36,-19-11 77,10 8-77,-16-13 89,3 4-53,-11-9 69,1 0 108,-5-3-116,0 0-19,-1-1-188,-2 0-439,0-2-102,0 1-251,1-3-2050,1 1 2943,3 8 0,-2-6 0,2 7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6.1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6 667 13378,'-3'2'278,"1"1"-197,4-1 36,4 0-64,0-1 213,19-8-229,-12-1 125,26-32-89,-26 21 185,10-38-205,-20 41 48,-4-20-157,-2 31-76,-22 9 121,14 6 5,-14 15-30,17-6-12,-3 13 43,4-6-57,-3 33 26,7-29-9,2 23 0,6-35 51,9 8 38,1-15 82,16 1-28,-10-8 45,21-10-62,-3-13-75,0-3 0,-2-8 30,-14 5-30,-3 0 47,2-17-42,-7 12-8,0-43-76,-10 33-123,-14-42-36,-1 39-130,-15-33 150,8 32 30,-11-31 182,13 36 3,-9-18 33,11 31 9,-7-9 0,9 23 19,-3-2-179,9 11 110,-4 10 77,7 3-10,-1 10-26,3 4 26,1 15-17,5-6 153,10 27-136,0-22 137,19 32-110,-13-27 71,19 31-149,-17-31-2,23 38-77,-19-36-962,9 16 559,-23-38-1413,-4-7 929,-9-14-941,0-1-120,-1-2 2016,0-1 0,0 0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7.19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1 230 7391,'6'3'3702,"-1"-1"-3139,-5-2 1448,0 0-1815,47 14-62,-30-12-53,36 8 0,-41-21-36,-2 0-36,2-4-1,-3 0 28,5-12-33,-4 4 3,3-16-12,-5 15 6,-1-11 37,-5 17-26,-1-5-11,-4 14-126,-8 0 117,1 7 4,-7 5-1,4 8 43,1 1 44,0 7 106,2 7-16,4-4 62,-1 20-99,4-4 62,9 26-134,0-26 10,15 12 7,-6-36 92,12 2-76,-9-11 182,30-12-224,-26-1 34,21-18-51,-30 12 51,5-23-42,-11 18-9,-1-9-36,-5 13 9,-1 1-9,0 3-199,0-1 39,0 8 54,3 0 64,0 4 42,10 0-3,-2 0 3,14 5 0,-7 0 0,8 5 6,-5-3 2,1 0 37,0-2-39,-1 0-1,-1-1 40,2-2 0,-6-1 50,0-1-14,-10 0 59,0-3-131,-5-1-4,0-6-47,-1 1-19,2-4-1,0 3 9,3-3-20,-2 3 31,6-1-11,-3 4 47,8 0 1,-2 5-9,12-1 11,-7 3 0,6 0 3,-8 0 3,7 3 2,-7-1 40,9 3 0,-13-2 17,4 2-54,-9-2 42,2 2-41,-6-4 27,1 0-33,-3-1-11,1 0 2,1 0 3,0 0 3,1 0 3,11-8-76,-6 5 31,9-6 6,-12 8 19,20 23-19,-12-11 24,19 24-147,-19-22-314,9 6-143,-8-12-443,9 1-470,-8-8-3825,10-13 4506,-11 3 0,0-4 0,-10 8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8.04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1 285 13075,'44'-37'362,"-5"3"-5949,-28 18 5657,1 0-6,-2 0 1560,2-4-1526,-5 4 1059,-1-8-1003,-5 13 193,-7-3-238,0 10 3471,-10 0-3527,4 4 17,-9 8-34,8 0-25,-6 15 34,9-6 53,-1 14-53,6-12 106,1 20-114,4-22-1,3 10-2,1-16-29,2-1 4,1-3 2,1 0 31,2-4 3,1 0-1,1-2 1,3-1 0,-2 0-37,4-3 54,-4-1-17,-1-4 0,-1 1 8,-4-2 0,2-3-19,-5 2-20,1-4-14,-3 5 0,-1-4-6,-1 6-2,0-2-79,0 5-28,0 0 90,0 3 70,2 7-9,0-2-30,3 7-4,2-2 12,3 5-14,1-4 17,8 6-6,-6-8 40,10 1-40,-9-5 31,3-2-31,-6-2 23,0-1 19,2-5-17,-4-1 34,2-9-67,-7 6 11,1-9-11,-4 8 3,0-8-37,-2 10-31,0-2-61,-1 7-45,1 1 168,1 3 84,1 8-14,3-2-14,5 15-56,0-6-14,11 10-39,-7-11 0,9 4-54,-9-12-274,5-3-249,-7-8-501,4-16-15,-7-1-931,1-24 153,-6 11-1041,-3-26 2965,-4 21 0,1 4 0,0 20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8.4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 59 14745,'-11'-34'313,"1"9"-178,12 32-4,4 7 12,4 7 45,11 19-127,-2-3 82,16 28-65,-10-21 90,15 26-131,-12-25 30,16 21-67,-18-28-28,13 14 36,-21-25 79,2 5-50,-13-18-32,-2-3 40,-4-8-107,-1-2-61,-3-1-568,-16-11 495,4 4-98,-11-10 106,9 8 54,1 2 36,1-1 98,0 3 0,2 1 61,1-2 172,0 1-29,5-2 90,0-2-78,6 2 92,1-7-96,3 5 54,9-12-142,0 7-18,16-15-100,-7 9 24,20-17-91,-13 12-177,20-16-773,-20 17-8451,21-14 9462,-30 23 0,4-3 0,-20 15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9.18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122 23 9684,'0'-12'4366,"0"1"-3828,0 11 221,0 0-715,-35 19-10,20-5-26,-26 16-8,26-2-64,8-7 11,0 8-17,6-15 56,10 0 8,0-9 3,16-2 3,-8-3 6,17-5 2,-13 0 32,18-6-32,-16 4 160,17-2-62,-17 6 29,15-1-130,-18 3 110,6 6-53,-16 2 106,0 14-53,-7-4 27,-5 20-72,-3-15 37,-8 18-37,2-19 0,-11 11-34,7-15-30,-10 5-48,9-12-135,-6 1-254,8-8-300,-4 1 9,9-5-1152,1-12-1307,5-1-587,9-22 2920,-1 13 0,3 1 0,-4 15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9.5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 8458,'5'-1'4021,"-1"0"-3405,-4 1 1395,0 0-1896,3 22-17,-1-10-17,4 19-36,-3-14-40,3 2 1,0 0-6,2 1-37,0-1-13,6 3-12,-4-9-89,9 5-216,-10-14-484,7-5-250,-10-7-1296,2-15-624,-5 3 3021,-1-19 0,-2 24 0,0-5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39.69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6336,'0'0'0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6.906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36 207 9640,'2'-1'4192,"-1"1"-2246,-1 0-1778,18-2-115,-8 0 20,15-2-3342,-11-1 3375,-1-1-94,10-8 49,-7 2-8,8-6-8,-10 4 87,9-15-79,-10 11 70,4-14-81,-14 19 3440,-4-4-3395,-3 10-87,-5 0-9,-4 4-52,-1 1-54,-5 2 73,0 1 42,-4 4 185,-8 8-149,7 0-28,-6 6 37,13-3-45,2 0-112,-1 11 107,7-5-57,1 7 54,11 1 8,3-7 42,10 13-31,-2-16 48,7 4-48,-4-10-3,13 1-53,-6-5-1058,24-1 286,-23-7 30,11-4-230,-20-4-3035,4-10 1952,-6 2 2100,1-8 0,-10 13 0,-2 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40.3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98 91 9074,'0'2'3836,"0"0"-1651,0-2-2275,-15 3-81,12-6 90,-12 2 36,16-8-86,2 0 13,2-2 28,3 0-89,4-5 143,-2 5 36,1-2 42,-2 6-39,-3 4 109,-2-1 182,-3 4 81,-5 10-151,-1-2 115,-9 18 139,-9 17-444,9-13-34,-4 11-42,15-28 31,2-2-31,1-2-28,3 2 36,1-4 23,4 2 5,1-6 4,1 2-32,2-2 34,1 2 0,3 1-6,-1 1 12,14 5 2,-6-1 37,22 11-11,-17-6 39,21 15-20,-22-10 42,14 22-31,-21-15 121,0 25-53,-14-19 69,-19 23-156,-2-24 50,-31 19-50,13-27 42,-30 6-84,25-20-6,-27-6-75,28-12-116,-18-19-200,28 1-628,-2-31-571,19 18-1961,17-37-683,7 28 4237,9-10 0,-10 35 0,-5 9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40.78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67 261 15204,'-11'1'157,"5"-3"-155,14-8 4,4-2-3,-1-4 2,3 0 4,0-3-1,8-10 141,18-29-35,-16 24 189,7-17-82,-28 45-39,-10-1-182,0 6 0,-9 3 6,0 3 38,-3 5 80,-9 10-91,4-1-19,-12 16-8,16-12-1,-6 16 32,13-7-29,2-2 29,6-3-32,5-7-5,4-8 45,13 2 8,1-10 59,25-3-112,-12-7 3,31-12-6,-24 1-2,15-8-1,-21 6-532,9-8 99,-17 8-1958,5-9 386,-20 14 2011,-13-6 0,1 13 0,-7-2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41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28 29 12731,'-8'0'3016,"2"0"-2618,6 0 386,0 0-854,-8-11 67,9 8 0,-7-8-5,9 9-1,0 2-24,-2-1-46,0 1 26,1 1-62,0 1-565,5 5-586,-2-2-4463,10 2 5729,-7-5 0,-24-11 0,13 7 0,-22-9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2:46.10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129 1 7111,'-4'3'840,"1"-1"-392,3-2 1056,0 0-1157,-23 17-137,16-11 73,-17 11-48,22-15 48,-1 0 151,1 0-143,0-1-47,0 1 75,0-2 123,0 3-109,2-3 74,-2 1-200,2-1-8,-4 0-154,3 0-34,-4 0-8,3 0-6,-5 0-70,3 0 20,-4 0 0,5 0 8,-3 0 0,4 1 1,-2 0 32,3 1 4,-1 2-26,1-2 46,0 2 21,1-1-13,0 0-12,0 0 43,1-1-43,1 0 146,-1 0 25,1-2 90,-2 1-7242,2-1 5120,-1-3 1853,-1-5 0,1-4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3:21.5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22 153 6787,'-7'7'1772,"2"-2"-1319,5-5 1211,0 0-1664,-2 0-3,1 0 0,-1 0 98,2 0-58,0-1-1,0-1 0,1-2 1,1 0-29,-1 1 93,0 1 8,0 0 20,-1 0 87,1 2 156,-1-2-145,0 1 92,0-2-120,0 2 44,0-1-117,0 2 20,-1-1-65,0 1 119,-1 0 60,-1 0 199,1-1-137,1 0 98,0-1-123,1 2 129,0-2-222,0 2-16,0-2-146,0 0-42,0 0-124,0 1 57,4-2 59,1 0-9,11-3 17,-1 0 11,16-2 23,-9 4 47,20-4-78,-13 5 42,21-2-40,-18 3 82,21-1-76,-22 3 51,22-1-57,-23 1 37,22-1-36,-23 0 56,19-4-57,-19 1 37,14-5-36,-19 2 36,8-6-42,-18 5 3,6-2-79,-12 5-358,-1 1-465,-5 3-1792,-5 0-1728,-3 1 4419,-9 0 0,7 0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3:22.8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192 123 6411,'1'-2'577,"0"0"2187,-1 2-2291,14-12-162,-10 10-85,10-10 94,-13 11-57,-1 1 291,0-1-355,0 0-53,0 0 44,0-2-16,0-1-174,0 0-3,1-5 8,0 4 35,2-7-29,-2 5 50,0-4-5,-1 5 62,0-1-48,0 5 28,0 0-59,0 2-47,0-1 11,0-1 50,0 1 101,0 0 9,0 0-29,0 1-36,0-2 40,0 2-40,0-2-1,0 1 326,0 0-280,0 0 36,0 1-36,0-2 0,0 2 232,0-1-305,-1 1-34,0 0-36,-2 0-2,0 1-4,-1 1-5,-1 3 11,-2 2 5,-1 1-2,-2 2 0,-3 7-3,1-3 0,-7 9-3,7-8 6,-8 7-3,9-9 11,-10 9-11,10-12 3,-9 10-3,9-11 0,-7 5 0,10-7 11,0 0 26,4-4 7,2-1-35,1-2-278,1 0 261,2 0-1,-1 0 6,5 0 1,-3 0-4,4 1 6,-1 0 0,1 2-3,1-1 3,3 2 0,-2-1 3,6 4 3,-3-3-4,1 1 1,-2 0 3,1-2-6,-4 0-3,9 1 3,-7-1 6,9 0-6,-8-2 16,8 1-7,-11 0 30,5-1-33,-9 1 136,2-1-46,-5 1 2,0 0-17,-1 0-34,0-1-47,0 0 9,0 1-9,0-1-3,0 0-50,0 0 42,0 0-247,0 1-823,0 3-865,0-2-4301,3 0 6247,0-2 0,-5-8 0,3 5 0,-6-5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08.7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77 6795,'-5'0'739,"1"0"-445,4 0 3150,0 0-3007,0-3-121,0 1-8,0-2 154,0 2-117,0 0-48,0 0 73,0 1 61,0-1-235,0 0 47,1 1-145,-1 1-42,1 0-56,0 0-8,2 0 44,0 0 79,8-1-50,-1 0 13,16-1-70,-7-1 29,22 0-37,-13 1 8,20-3-5,-18 3-39,24-4-278,-22 2-394,20-3-57,-23 3-918,14-4 118,-22 5-953,2 0 682,-15 2 1836,-4 1 0,-4 0 0,0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09.1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52 121 6481,'-8'0'1554,"2"0"-442,6 0 1626,0 0-2284,-16-12-101,13 8-17,-13-7 546,15 8-593,1 2 310,-1-2-428,1 3 78,0-2-246,0 1 2,1 0 93,2 0 98,6 0-106,2-1 53,12-2-73,-4 0-26,6-2 18,-3 1 8,1 1-64,3-1-1,0 1 4,2-1 24,-1 1-33,0 0 17,7-2-17,-7 1-92,13-3-342,-16 3-406,13 0-308,-18 2-1491,9 1-1882,-16 2 4521,0 0 0,-9 0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09.9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185 7 12470,'-14'-4'443,"2"1"-228,12 4-33,0 0 306,-1 3-309,0-2 65,0 2 25,-3 2-208,0 1-16,-3 4-42,1 0-3,-1 4 0,1 2 0,-1 4 8,0 2 32,-4 17-35,3-8 12,-8 24-14,7-21 36,-5 18 6,5-23 44,-3 11-77,4-20 35,-2 4-47,5-14-3,1-3-41,3-6 77,1-2 76,2 0 104,7-4-207,2-2-62,50-23 11,-30 14 45,34-15 0,-40 22-34,-1 0 32,0 1 2,-1 1 0,-1 1-56,16 0 47,-16 3 4,8-1-32,-18 3 37,-4 0-36,-2 0-1,-2 2-215,-2-1-517,-1 3-333,-1-1-1023,0 3-70,0-3 2195,-2 3 0,1-5 0,-1 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0.3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33 102 7355,'-5'-3'4827,"0"-1"-4390,5 4 790,0 0-1011,-10-41-37,7 30-9,-7-30-80,10 40-303,0 1 384,1 4-53,1 2-40,1 5 3,4 13-78,0-3-3,3 10 8,0-5 29,-1 1-29,0 2 65,6 13-28,-4-8 36,8 22 17,-9-24 42,5 17-42,-10-25 11,0 8-75,-5-18-59,0 0-619,0-9-875,0-2-527,0-2-3456,0-13 5502,0 3 0,0-5 0,0 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7.285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 69 7526,'1'-9'2662,"-1"2"-942,0 7-244,0 0-1342,4-18 191,-2 16 5,3-11-58,0 22 58,0 3-114,1 3-56,1 2 72,0 0-100,2 0-34,0 2 25,1-3 20,0 1 159,3 0-187,-4-4 456,1-1 202,-4-8-443,-1-2-27,3-17-303,-2 3 0,4-12 0,-3 6-230,9-18 143,-6 13-148,11-17 165,-13 25-182,5-1 129,-8 12-230,4 0 345,-3 8-4,2 3 12,1 6 0,1 2 0,2 3-2,3 2-85,-1 0-512,10 8 193,-6-9-485,6 3 121,-10-12-23,-2-5-638,-1-2-159,-3-4-625,0-4 2215,-1-2 0,-3 1 0,-2 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1.17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 21 8172,'-3'-8'3850,"1"2"-3206,2 6-61,0 0-474,-4-6 37,3 9 6,-2-1-80,5 15-63,3 3-6,2 6 53,2 4-20,3 6 62,1 3 17,1 5-23,0 3 381,14 44-221,-9-31-60,0-6 0,-1-1-16,-2-6 199,8 23-207,-16-42 17,0 6 160,-8-27 254,0-2-381,0-3-75,-2-12-143,0-2-70,0-25-8,1 8 13,3-26-16,2 20-53,9-23 30,-3 28-36,11-14 8,-8 24-36,11-4 70,-8 14 20,11-1 25,-9 8 47,14 0-47,-13 3-9,18 0-16,-11 5 70,0 0-34,-7 4 42,-10 0 11,-2-2 67,-2 3 143,-3 5-72,-1-3 38,-8 15-136,0-9-9,-15 15-39,6-14 5,-15 14-39,13-16-252,-11 10-123,15-15-268,-3 4-147,11-12-910,2 1-153,3-8-1857,9-9 3741,-1-2 0,3 0 0,-5 6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1.82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45 124 7705,'-8'-10'4046,"2"2"-3304,6 8 398,0 0-1033,-5 7-26,4-1 0,-2 7-28,8-1 3,1-2-42,4 8-6,-1-7 146,6 4 98,-4-9 79,8-1-197,-5-5 17,12-11-97,-9 1 16,13-18-62,-13 10 62,6-17-62,-12 15-2,-2-13-59,-6 17 0,-2-5-54,-2 13-134,-2 0-72,1 7 181,-3 3 129,4 3-2,-1 8 5,3-1 8,6 12 73,0-8 34,13 15 3,-7-10 212,16 19-204,-11-14 70,21 25-81,-14-19-45,18 25-25,-20-22 159,5 22 90,-19-25 84,-13 22-299,-9-27 2,-14 11-36,-4-16 13,-6 0-4,-5-2-3376,-23 0 3383,16-8-806,-43-7 692,50-11-288,-20-19 156,46 2-168,3-12 95,10 6 3010,9-5-3169,3-1-479,22-20-166,-2 12-1085,30-31 1255,-20 32 892,24-27 0,-40 47 0,6-8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2.23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37 7249,'-1'-9'4012,"-1"2"-2870,2 7 763,0 0-1737,-3-12-6,5 11 54,-2-7-48,7 17-9,3 5 393,16 28-356,-8-9-151,13 20-37,-11-17 29,1 3 24,3 1-16,0 5 8,10 22-19,-8-14-31,4 14 50,-12-23-8,-4-5-1,-5-5-2,-3-5-42,-3-6-25,-1-6-64,-1-4 2,-1-6 81,0-4-562,0-11-225,0-4-626,-1-29-111,-1 8-970,1-32 263,0 26 2237,1-26 0,0 41 0,0-5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2.3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143 16 7235,'0'-6'4328,"0"1"-3006,0 5-302,0 0-858,-28-5-89,17 7-73,-23-1-3,23 7-61,-1 2-241,2 0-237,-1 0-617,3 1-1742,-1 1 2901,5-1 0,0-2 0,4-5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3.1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1 225 12666,'53'-4'1244,"-5"-5"-1053,-31-7 16,-1-1-84,-6 3-59,0 0-19,-2-1-8,0 1-29,-2-1 45,0 1 90,-3-5-37,0 5 155,-3-8-110,-4 12-8,-6-5-73,0 9 3,-9 1-73,7 4-3,-6 2-70,7 2 20,-4 6 44,6 0-5,-4 11 14,6-6 0,-3 12-5,7-8-9,0 13-17,3-13 25,4 14 6,0-15 51,11 8 5,-5-14-191,11 0-444,-7-7-1121,15-9-1128,-8-3 2828,16-14 0,-22 12 0,4-4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6:13.64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215 0 8892,'-10'5'3438,"2"-1"-2959,8-4 1020,0 0-1393,-54 35-8,35-21-45,-40 28-11,49-32-42,3 0-2,2-1-1,3-1 3,1-2 117,2 0 133,4-2 27,8 0-179,1-3-56,18-1-56,1-3-20,2 1-47,-1-2 22,-3 2-58,-12 1 10,2 1 348,-15 1-9,-4 3 9,-5 2-64,-4 6-46,-3 1 20,-3 2 1,-2 1 279,-16 13-308,9-11 107,-20 16-169,21-19-24,-7 6-32,9-9 1,-9 5-6,12-7-725,-6 2 109,18-10-1207,-1-4-911,6-5 2734,7-13 0,-5 10 0,4-5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1.9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33 7478,'-3'-3'1515,"1"1"-504,2 2 1089,0 0-1829,0-12-52,0 9-4,0-9 113,0 12 697,0 0-907,2 0-29,2 0-27,2 0-17,2 0-34,0 1 23,2 2-32,0 2 12,9 9-5,-4 0 117,13 19-93,-12-9 32,12 27 13,-14-18 85,10 30-102,-12-20-16,5 31 36,-11-29 140,1 33-123,-6-36 62,0 25-70,-1-31 24,-2 15-105,0-26 33,-2 8-39,2-20-1,-1 5-55,3-12 39,-1 1 14,1-4 73,0-2 115,0 0-194,0-4-120,0 1 11,0-2-8,0 2-1143,0 1 908,-1 1-5525,1 0 3993,-1-4 1316,1 0 574,-1-5 0,2 16 0,-1-8 0,2 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2.48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 61 11793,'-6'-32'851,"0"5"-624,6 27-104,0-1 11,0 6-50,0 1-39,0 8-36,0 1-9,0 2 2,0 4 43,3 0 54,2 17-54,2-9 56,2 26-40,-2-24 93,3 18-28,-4-25 126,3 6-36,-5-17 134,4-1 78,-4-8-277,0-2 45,0-2-53,-2 0-20,0 0 107,4 0-177,-2-1 9,5-1-18,-2-2 1,2-2 17,2 1 86,7-4-50,-3 0 104,15-11-87,-11 5 33,18-15-148,-16 11-14,17-11-48,-17 14-122,9-4-556,-15 12-1088,-3 1-1997,-9 5 3825,-12 1 0,6 1 0,-7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3.85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31 86 6448,'-7'-3'2528,"2"1"-1671,5 2 2938,0 0-3258,-8-18-159,6 11-56,-7-13 87,9 16-140,0 0 254,0-3-293,1 2-90,2 0-17,0 1 0,3 1-123,-1 1-11,5 0-59,4 5 70,2 3 0,2 6 0,14 28 34,-12-14-34,12 22 0,-15-21 123,9 41-70,-15-34 53,6 33-72,-17-52 397,-4 8-308,1-17 51,-5 3-129,3-9-37,-2-7-13,1-1-9,-2-15-48,2 4 56,0-7-2,2 5-62,2 0 25,1 1-25,1-1-17,0 0 1,5-7-18,0 7 31,13-11-16,-5 14-105,14-11-315,-10 15-449,10-6-167,-10 14-13,2-1-237,-6 6 1375,4 1 0,-10 0 0,4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4.33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115 20 7204,'3'-8'3665,"-1"2"-2848,-2 6 805,0 0-1524,-19-5-8,9 10 11,-15-1 100,-1 44-195,14-18-14,-12 45 2,22-43 6,1 13 3,4-23 5,4-5 54,1-3 39,3-3 148,1-5 3,-1-2 0,4-2 156,7-9-335,-3-2-11,6-8-1,-7-2 46,16-21-62,-16 14 97,12-24-97,-24 28 8,0-4-16,-7 10-48,-9-6-31,1 9-163,-15-6 26,10 12-966,-14 0 669,16 11-1496,-8 8 908,15 0-1123,1 7 15,3-9 2172,1 1 0,0-6 0,0-2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7.554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33 1 15498,'-20'60'557,"7"-3"-442,23-23-5703,4 3 5630,2 3-30,4 3 1292,24 46-1376,-13-28-25,-7-14 0,0-1 699,5 6-2063,5 15 623,-10-17-2253,4 14 1870,-18-38 1221,-2-4 0,-6-17 0,0-5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5.0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12 126 8058,'-2'-1'3670,"0"0"-2933,2 1-603,-4 1 1,4 2 10,-3 3-80,4 3-12,0 2-8,3 0 11,4 6-12,2-5-27,8 7 3,0-5 16,0-1 9,-1-3 61,0-4-4,-5-2-12,4 0-18,-7-3 295,5-1-185,-3-2 650,8-16-592,-13 5-44,2-11-36,-8 11-28,0 1 55,-3-7-108,1 3 63,-4-8-52,3 10 50,-3-3-140,3 10-255,-1 2 6,3 4 168,1 6 19,0 1 23,1 12 3,3-3 27,6 11 4,0-10 7,12 8 7,-7-10 131,12 2-51,-9-10 54,13-2-73,-10-6 62,14-11-121,-15 2 93,13-15-51,-17 10 78,5-11-66,-12 9 5,-3-5-17,-4 7 59,-9-9-104,1 11-2,-7-7-6,2 14-95,-7 2 33,5 2-97,-12 1 72,11 2-728,-6 3 263,11-1-2047,2 5 883,4-4 1716,2 2 0,1-4 0,0-1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5.63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12 13187,'-5'-8'586,"2"4"-395,10 22-113,-1-1 67,10 14-108,-6-12-34,5 9-3,-4-10 8,0-1 0,1-3 29,2 0-68,-4-5-364,2-1-174,-5-6-923,2-11-491,-4-1-2068,1-21 4051,-5 10 0,0-1 0,-1 13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5.7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 9 7372,'-10'-5'-527,"2"1"1,9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6.40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47 7674,'-8'7'3856,"2"-2"-3232,6-5 572,0 0-1025,6 16-8,-1-8 52,5 15-61,-3-11-39,1 0 47,0 2 45,7 6-72,-5-5-1,5 3-36,-6-9 79,-1-2-7,-1-2 337,-1 0-392,-2-2 249,-1-1-207,-3-2-59,0-1-45,0-3-22,-1-2-31,-1-3-6,-2-3 3,-1-1-50,0-3 0,-2-7-25,3 4-9,1-12-3,2 13 48,2-7-45,1 13-2,6-3 36,-2 9-68,15-4 113,-9 7-37,9-1-5,-8 4 50,9 2 0,-6 2 0,13 7 0,-15-1 42,7 13-40,-10-9 7,3 15-1,-7-15 40,1 12-48,-4-13-373,-2 9-181,-1-11-529,-1 4-145,0-10-1070,2 1-908,1-5 3206,3-6 0,-2 3 0,0-3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7.03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143 329 12050,'-53'65'362,"9"-7"-253,32-33-20,2 0-5575,2 1 5612,1-2-17,2-1-1024,3-2 1077,1-1 1087,2-4-1050,4 1 159,9-4-89,1-4 2366,17-6-2509,-8-12 3429,20-12-3502,-16-2 8,14-21 9,-19 2-70,-4-1 0,-11-1-212,-11-2-12,-4 10-54,-14-26-88,-7 11 265,-1 0-22,0 6 114,10 19 4,0 2 5,1 3 3,2 2-3,-7-5 5,11 11 68,-5-5-42,14 13-96,1 1 65,2 2 115,2 1-107,2 1 102,7 9-74,0-2 54,12 18-57,-6-5 68,13 23-65,-9-11 1,12 29-34,-12-22 33,9 34-39,-13-31-372,5 28 176,-12-35-44,-1 6 80,-5-21-53,-1-8-352,0-2 78,-1-6-90,2-1-1285,-1-9-1931,5-12 3796,-3 1 0,1-2 0,-4 12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7.46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42 151 13896,'-7'32'1005,"3"-8"-890,9-30-42,2-1-20,2-5-44,0-1 21,2-2-69,12-19 42,-8 12 78,12-23-8,-18 26 193,-5-7-364,-8 18 137,-24 20-30,11 1 89,-13 17-9,15-9-19,2 1 28,1 2-19,1-2-26,1 21-53,4-17-3,2 13 0,7-21 3,7 7 0,3-9 9,14 6-172,-8-16-1612,27-7 954,-21-8-1035,14-9 100,-19-2 1756,11-30 0,-17 31 0,5-19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47.9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232 9 8758,'1'-5'2494,"0"1"-1883,-1 4 1601,0 0-2032,-2 60 178,4-34-170,1 48-107,6-49-78,0 1 33,1-1-33,1-2 33,-1 0 9,-1-3 8,-6-1 17,1 5-143,-6-10-159,-7 3-20,-2-12-25,-14-3 106,6-2-70,-20-8-246,6-7 316,-1-2-37,6-1 43,5 1 137,8 6 34,-7-6 8,8 5 50,2 3 143,4 0 20,4 3-30,2 2 103,1 0-76,1 2 296,1-4-360,1 3 277,6-4-267,-2 4 43,7-1-87,-4 1 165,11 2-176,-3 0 17,17 6-34,-9 2 42,33 18-104,-28-9-19,27 16-9,-35-17 4,9 6 21,-18-11-33,4 6-95,-10-11-952,4 3 442,-5-7-3344,8 0-284,-6-4 4233,2-3 0,-7 2 0,-1-2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51.07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 49 7540,'1'-4'3116,"0"1"-2634,-1 3 2262,0 0-2511,-1-18-1,0 13-114,0-14-74,-1 19-44,0 1 37,1 4-1,-2 3 23,0 14-53,0 0 47,0 22-17,2-13 26,9 23-59,0-20 64,17 24-62,-6-25 1,17 22 39,-13-26 53,17 14-25,-14-22 95,18 8-87,-17-16 70,19 8-61,-17-12 16,19 10-64,-18-7 3,21 13-42,-21-8 47,17 15-47,-20-10 16,15 18 43,-18-13 16,12 19-33,-19-20 45,8 16-57,-14-19 35,4 12 4,-7-15 52,3 9-71,-5-13 42,1 5-92,-3-10 36,-1 2-36,-2-8 39,1 0-9,-1-3 82,0-1 11,-1-1-266,0-3-19,0-1-121,-1-3 103,-2 0-2,0-1-140,-2 0 98,-1-2 16,-1 1-97,0 0-57,-7-6 152,4 4 48,-12-11 156,8 9 3,-12-10 0,9 10 61,-23-15-24,20 16 302,-22-14-160,27 20-8,-3-4-3,11 7 288,1-1-324,4 1 27,0 0-159,2 2 67,0-1-5,3 2-51,-1 0-2,6 0-1,-1 3-8,4-1 3,1 5-3,1 2 0,0 2 3,4 2 8,6 9-11,-2-6 3,14 12-1,-15-11 12,12 11-11,-15-10 45,8 8-43,-12-12 37,11 11-5,-14-14-32,5 5 57,-10-12 123,0-1 28,-1-2 201,0-1-170,-1-3-60,2-6-122,-1 0 67,4-12-93,-3 8 51,5-14-81,-4 12 97,3-15-58,-3 13 31,0-13-32,-3 13-4,-1-14-40,-2 13-3,0-12-56,0 12 45,0-12-109,0 16-250,0-11-296,1 13-851,1-1-1519,1 8 3039,0 4 0,-2 1 0,0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0.95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166 376 6605,'-8'0'1005,"2"0"-843,6 0 2593,0 0-2609,-5-3 109,3 1-57,-3-2-52,5 1 36,-1 1-45,1-1 70,-3 2-134,2 0 0,-2 1 64,3-1 124,-2 1-79,2-2 36,-3 1-84,2-1 48,-1 1-64,0 0 61,0-1-80,1 0 55,1 1-73,-1 0-28,1 1-41,-1 0-15,0 0-115,0 0 45,-5 3 71,1 1 10,-7 11 37,4-4 2,-8 16-38,8-10 41,-7 18 23,7-12-62,-5 20-11,5-17 3,-1 19-6,5-21-5,1 14-3,3-20 11,2 3 81,3-11 118,5-2-57,0-4-16,9-6-120,-6-3 13,12-8 26,-8 3 25,12-11-61,-12 8 72,10-16-45,-12 11 9,9-22-9,-12 17 9,5-25-39,-11 18 5,1-26-5,-6 22 27,-2-27-33,-3 23-42,-6-23 6,2 24 27,-8-16 1,7 25 2,-5-9 4,8 20-10,-4-2-21,6 11-29,-2 0-44,5 6-118,0-1 17,1 3-14,0 0 226,0 2 1,1 1-1,1 4 7,3 4-7,0 0 40,6 12-37,-4-5 9,9 18-6,-8-13 23,8 20-37,-8-17 6,4 21 45,-6-18 10,5 22 15,-6-22 50,4 22-123,-4-24 56,4 21-3,-3-23 29,4 17-21,-3-19 37,5 11-89,-5-15 47,5 9-51,-7-14 12,6 8-11,-5-10 36,2 1-34,-4-7 110,3-2-118,-3-3-476,5-1-227,-3-2-499,6-3 51,-5-2-907,5-5 188,-5 5 602,3-9 1268,-39 39 0,25-24 0,-28 28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1.17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12 7562,'0'-7'2873,"0"2"-2327,0 5 1041,0 0-1405,0 8-120,0 0-14,0 8-43,0-3 32,0 1-37,0-1-202,0-2-198,0-2-79,1-3-2061,4-2 687,-2-6 159,6-9 1694,-5-1 0,1-1 0,-4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7.717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228 4 13187,'-8'-2'1558,"1"0"-1558,7 2 0,-35 17-9,16-3-386,-30 18-288,26-7-2056,0 3-1102,0 0 3841,2-2 0,9-12 0,4-4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1.3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5865,'0'0'0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2.28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9 132 7862,'-1'-9'6328,"0"2"-5880,1 7 560,0 0-655,-3-48-247,2 35-8,-2-37-98,3 47-103,0 1-331,0 2 274,0 4-391,1-1-49,0 5-245,3-2-3023,3 4 803,0-2 3065,3 1 0,-22-29 0,11 16 0,-16-20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3.12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143 98 7842,'0'-6'2864,"0"1"-2273,0 5 1285,0 0-1769,-13-21-26,6 16 20,-10-16-31,9 26-5,-1 1-57,-1 5 37,-1 2 0,1 1 0,-2 2-43,0 11-7,2-8-6,-3 16 2,8-15 4,1 6 5,3-14 159,6-2 23,0-7 22,13-9-195,-3-3 8,15-18 27,-9 5-27,15-20-8,-16 15 49,10-14-4,-17 18-10,3-5-7,-12 16-37,0-1 0,-5 10-6,-5 0-47,2 3 53,-6 2 0,6 1 0,-2 4 0,5 0 53,1 4 45,5-4 37,7 0-91,0-2-52,12-3-56,-8 1 19,13 5 0,-9 0 28,12 11-19,-14-3 2,12 15 34,-13-9 81,6 16 9,-12-16 53,-3 18-45,-11-17-25,-15 16-29,0-16 1,-26 16 8,14-18-8,-28 11 8,23-18 79,-19 0-59,26-12-188,-7-16-350,23-4-593,-1-34-586,13 11-2388,14-40 4032,1 31 0,2 4 0,-8 26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5:43.7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4 11527,'-5'-1'1512,"1"0"-1423,4 1-1528,0 0 176,1-2-531,2 4 1794,1-3 0,0 3 0,-2-1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09:58.63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26 6834,'12'-1'641,"-3"0"-459,-9 1 303,0 0 315,-3 0-444,1 0 19,-2 0-120,2 0-17,2 0 143,-2 0-107,2 0-30,-1 0 111,0-1 99,-1 0-199,1-1 151,-1 0-135,1 1 46,0-2-118,0 1 53,-1-2-98,2 3 82,-1-2-130,1 2 81,0 0-5227,0 0 5040,-1 1 0,0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0.0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31 53 7159,'-9'-10'840,"2"2"218,7 8 1345,0 0-2132,-5-12-33,3 9-11,-3-9 89,5 10-100,0 2-54,0-2 65,0 1 135,0 0-146,-1 1-9,1-1-171,-1 1-38,1-1 74,2 1-10,1 0-17,1 1-9,2 1-28,-1 3 1,2 1 27,-2 1 17,4 7 3,-2-3-2,5 12-1,-5-9-3,3 11-13,-6-10-21,3 11-7,-4-12 5,4 7-9,-4-11-7,2 3-1214,1-6 6,-3-2-53,2-2-221,-5-3-2158,1-3 3642,-1-1 0,0 0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0.28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99 167 13443,'-27'-47'-90,"-1"1"0,-15-28-336,43 74 183,0 1-673,1 0-4597,9 7 5513,-5-3 0,5 1 0,-8-4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1.3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47 139 6960,'-5'14'1131,"1"-3"-554,4-11 3497,0 0-3786,-8-14-61,6 8 43,-7-11 116,6 8-330,1 5 241,-2-7-208,3 8 413,-3-3-404,3 3 44,-2 1-144,2 1-169,1 1 171,2 3 8,2 2-5,2 3-3,1 1 0,0 1-3,1 1 3,0 2 0,6 6 3,-4-4 3,6 13 5,-7-13 50,2 10-24,-5-14 61,1 2-9,-5-8 222,0-2 328,-2-2-401,-4-9-177,1 1-27,-4-9-23,4 3-5,-2-2-6,4-1-51,-2-10-30,2 6 75,0-7-36,1 7-11,4 3-17,1-8 17,3 10 3,4-8-23,-5 13-22,6-2-23,-6 8 23,5-2 14,-5 5 69,8 1 4,-6 4 11,10 6 0,-8 2 2,10 10 1,-9-8 47,8 12-53,-11-10 6,6 9-4,-10-12-170,1 7-347,-3-10-470,-2 4-332,0-8-1391,-1 1-271,0-5 2979,2-3 0,-1 1 0,1-2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2.0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160 241 7741,'5'-6'3265,"-1"1"-2638,-4 5 1670,0 0-2191,-21-5-41,12 5 41,-22 5-100,19 5-4,-5 8-4,-1 8-32,4-4-86,-11 43 75,16-36 37,-3 29 2,12-45 6,3 2 36,2-9 37,3-1 8,1-3 115,7-2-123,-4-5-28,6-3-37,-4-5 45,0-2-16,2-4-1,-2-1 1,2 1 7,-5-2 1,1 2 34,-3-12-77,-3 9 52,-1-20-54,-4 17-45,-7-20-11,-1 19 47,-11-16-27,5 17 19,-9-9-28,9 16 45,-8-3 3,10 12 115,-4-2-110,10 8 26,-2-1-152,6 4-8,0-1 126,1 1 135,0 4-63,2 1 32,7 10-101,0-2 36,13 15-3,-6-9-30,12 18-6,-9-15 62,11 21-9,-12-17 8,8 19 4,-13-18-48,4 16 27,-10-17 71,0 11-112,-5-17 5,-1 6-293,-1-15-494,0-1-66,0-8-738,4-2-371,1-4-2025,6-11 3979,-3 3 0,-2-2 0,-2 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2.5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54 209 7716,'0'4'1330,"0"-1"-619,0-3 1129,0 0-1423,10 8-210,-5-8-44,8 5 164,-8-12-92,-1-1-72,2-2 80,0-2 63,2-8-87,-2 4 131,2-12-146,-5 12 65,0-12-135,-3 12 152,-2-9-90,-2 12 36,-6-3-162,-2 9-70,-1 2-106,1 4 16,-1 4 65,4 2 78,-6 8-11,4 4-36,2 1-3395,0 2 3394,4-6-5,2 3 0,0 0-3,2-1-39,1 20 42,2-14 0,5 21 3395,1-24-3392,3 5-3,-1-7 11,7 5-11,-7-9-311,5 3 9,-10-13-1541,9-1 902,-7-4 168,6-1-92,-8-6-2061,0-6 1549,-3 2 1377,1-8 0,-2 14 0,0-2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8.236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133 0 18189,'-50'17'2,"7"-1"-44,31-4-2,0-1-43,5-2-95,3 0 70,2-1 59,3-2 25,2 1 28,4-1 2,5 1-2,3 1-2,24 9-1,-13-5-59,26 11 62,-27-9-47,19 14 47,-25-13 61,9 12 62,-23-15 365,-12 6-360,-4-8 71,-25 3-168,9-7-34,-26 1-47,21-6-1028,-16-1 224,25-3-8977,-5-10 9578,21-8 0,0 7 1,7-1-1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3.38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57 73 7808,'0'-11'2610,"0"3"-1930,0 8 2566,0 0-2949,-4-23-109,2 17-82,-3-17-25,3 22-44,2 1-37,-2 0 0,0 0 28,1 0-17,-1 3-11,1 1 3,-1 11-9,0-2-8,1 16 6,-1-9 8,0 18-3,0-14 3,2 17-6,-1-19 9,1 12 3,0-18 2,0 6-148,0-14-316,0 0-37,0-4-211,0-3-570,0 0 303,-1-1-477,0-5 471,-2 0-420,0-9 495,0 5 323,-1-8 579,0 6 0,2 2 0,0 5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0:03.78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176 0 12503,'-96'3'1205,"19"-2"-1060,76-2 370,0 0-344,1 1 20,0 3-101,3 0 52,1 4 88,10 1 53,-2-2-25,15 5-132,-8-4 412,27 7-342,-21-7-48,15 5-33,-21-7 16,-3 1-24,-2 0-9,2 4-65,-7-2-24,3 4 2,-8-4 20,0-1-28,-2-2-1,0-2-2,-2 1-8,1-3 5,0 2-5,-1-1-62,2 0-233,1 0-296,-1 0-384,5 0-223,-3-2-2581,6 1 3787,-4-1 0,-19-5 0,11 4 0,-18-5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5.4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 19 7705,'0'-9'5647,"-3"0"-5467,2 9 243,-2-1-269,3 1 76,0 0-186,1 2-32,3 4 41,-1 1 0,3 3-8,1 1 8,-1-1 0,3 3 82,5 6-46,-3-3 74,11 12-49,-7-12 82,12 7-89,-10-11-1,15 6-97,-13-8 30,13 4-36,-15-3 11,13 2-14,-14-3 53,13 4-42,-15-6 25,13 4 20,-8-4-2,2-4 18,-2-1 15,0-3-84,-5 0 11,13-1-8,-6-2-1,1 0-5,1-2 3,-8 0 0,2 0 0,0-1-3,0 1-3381,18-7 3386,-13 5-2,31-10-11,-31 9-23,31-7 28,-34 11-2,18-6 5,-24 7-48,17-4 40,-14 4 3397,19-3-3395,-14 3 3,5 1 3,-6 0 0,6-2 0,-6 1 0,14-2 0,-14 3-39,13-1 34,-16 3-82,12-1 78,-15 1-72,4 2 45,-6 1 27,-3 3-35,2 1 41,-2 2-3,0 0-30,3 6 36,-5 0-6,5 19 6,-7-15 48,0 23-37,-4-29 112,-1 11-61,0-19 106,0 0-107,0-3 105,0-1-245,1-6-2,1 1-34,1-4-50,12-11 129,-4 7-1,15-14 32,-13 14-35,12-9 35,-10 8-76,11-7 75,-9 9-50,13-6 53,-11 8-39,15-6 34,-12 7-34,14-5 33,-13 7-2,13-5-34,-13 5 3,17-3 45,-17 5 0,23-4 0,-19 5-3,24-2 0,-22 2 39,25 1 6,-21 1-42,24 1-6,-23 0 8,22 1 1,-22 0 8,19 2 22,-21-2 9,19 0-8,-20-1-21,20 0-10,-20 0 39,20-1-40,-22-1-5,9-1 0,-13-1 0,0 1-8,-2 0-3,10 0-26,-10 2 35,15 0-1,-17 1 3,14 0 0,-13 0 11,12 0-3,-13 0 65,11 0-67,-13 0 44,11 0-47,-12 0 8,7-2-11,-12 0 3,8-2-56,-11 3-17,4-1-3,-8 2 28,3 0 37,-4 0-3,4 1 11,-4 0 47,2 1 23,-3 0 188,-1 0 53,-2-1 16,1-1-276,-1 0-57,2-1-109,-1-2-352,6-5-404,1 0-1395,10-11-3491,-4 4 5757,-36 36 0,20-21 0,-35 33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7.16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203 70 5989,'-10'-1'949,"2"0"-776,8 1 1317,0 0-1409,-11-11-78,7 7-3,-8-10-45,8 12 9,1-3 30,1 3-2,-1-2-20,2 2 28,-1 0 182,-1 0 28,1 1 672,-2-1-580,0 2 17,-1-4 563,1 2-92,0-1-300,0 0 50,0 1-333,1 1 21,-1 0-200,1 1-81,-3 0-45,2 0 95,-8 4 39,5 2 71,-10 11-104,8-2-6,-7 15 3,7-11-14,-2 17-51,7-15 51,0 14-16,4-18 86,4 8 50,1-14 101,8 4-44,-3-8 60,11 2-105,-6-6 8,15 0-81,-10-3 8,16-3 9,-16 0 64,14-7-45,-17 2 34,10-6-62,-14 5 53,4-8-41,-9 6 21,3-9 12,-6 8 56,1-11-100,-4 9-12,-1-13-31,-3 12-3,-3-8-8,-1 10-179,-5 0-356,5 7-11,-2 3-137,2 2-645,1 1-1589,-2 6 2917,0-2 0,1 3 0,3-4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7.76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90 10 9063,'-2'-2'1783,"-1"0"-1119,3 2 492,0 0-1175,-18-6 19,10 9 73,-15-2-9,15 11-56,1 2 23,-1 2-31,2 2-64,1 2 47,3 12 6,2-6-31,9 18 14,0-16 28,7 5 33,-2-7-27,0-3-6,0 1 45,11 22-45,-8-17-6,8 16 6,-11-22 163,2 7-102,-4-10 93,5 14-81,-10-19 53,-1 4-8,-5-10-20,-1-1-8,-1 1 28,-6 3-26,0-3 87,-9 0-45,7-5 82,-5-3-126,6-4-46,-6-9-46,7-2-63,-4-17-16,8 9-70,0-21-199,3 18-228,4-13 10,1 19-849,9-6-2592,0 11 2469,1 1 1540,-4 7 0,-6 3 0,-3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8.3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145 1 12563,'-53'7'199,"7"3"-155,35 4-41,1 2-3,0 0-8,3 3-4305,3-2 4257,1 3 907,2-2-888,1 4 23,11 16 9,-3-12-9,16 24 5,-2-15 3399,2 1-3396,-1-1-39,-6-12 45,-1 5 37,0-4-35,0 3 124,8 18-53,-12-18 70,4 13 3,-13-25 52,-8 5-136,-1-8 157,-16 8-149,7-13 3,-10 0-9,10-6 177,-12-8-232,8-1-4,-12-18-8,17 6-69,-4-19 18,10 15-116,-1-15 105,6 19-305,7-11 199,0 16-607,12-8 344,-4 11-1504,18-6 670,-12 7 1268,16-4 0,-22 9 0,2-1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8.8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111 15 9701,'-3'-8'2436,"1"2"-1828,2 6-3,0 0-551,-23 13 10,13-2 42,-22 19-103,22-11-3,-3 7-8,6-8-29,2-1-33,2-3 34,1 0 25,2-4 11,0-1 8,5 0 163,9-2-118,0-3 12,8-2-63,-7-2 4,1 0 30,2-2-36,-2 0 0,2-5-2,-2 3-35,-1-3-64,-1 5-33,2 0 53,-6 1 78,3 1 84,-10 2 163,1 6-101,-4 2 19,-8 12-109,0-6 11,-14 16-61,4-12 11,-13 15-5,12-15 35,-10 8-44,14-12-193,-3 2-266,10-9-228,1-2-136,5-5-1313,2-12-163,3 0 2299,7-19 0,-4 18 0,3-6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9.40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55 130 12756,'12'2'479,"0"-2"-426,-6-7 11,2-2-1,0 1 10,2-3-1,0 0 18,3-5 0,-3 3 136,2-5-30,-7 6 129,1-1-112,-5 7-26,-1 1-187,-3 4-70,-2 0-2,-4 1 2,-1 0 58,-3 2-49,-12 10 55,8-2-47,-9 9 45,15-8-48,-1 1-14,3 0 25,0-1-8,3 2-12,1-1 60,1 2-32,2-1-24,1 1 49,1 4 21,1-5 97,6 7-53,2-8 57,11 3-66,-6-7 63,11 0 19,-9-5-305,9-1-306,-12-5-607,7-8-20,-11-2-862,4-14-890,-7 4 2864,-1-13 0,-4 21 0,-1-3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39.9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 10 8993,'0'-5'1439,"0"1"-221,0 4-95,0 0-1006,-5 4-35,5 2 2,-1 7-3,6 2 0,3 3 9,2 4 17,2 2 66,9 17 133,-3-8-155,15 28-146,-12-21 40,14 24-42,-14-28 140,8 18-37,-15-28 84,-2 9 15,-8-20-99,-3-2 65,-2-9-171,-8-3-160,0-4-304,-12-8-194,5-1-670,-9-14 57,10 7 190,-4-6 59,9 6-109,-1 2 747,3 2 485,0-5 238,3 6 1383,1-9-930,2 11 1188,1-13-1474,2 14 173,2-7-265,1 9 658,14-10-929,-6 6-53,9-8-45,-8 10-34,10-3-11,-3 2-39,20-7-309,-15 7-2360,18-3 563,-20 6 2145,3 1 0,-17 5 0,-3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2.37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123 114 6406,'8'-12'1534,"-2"3"-1279,-6 9 3530,0 0-3731,1-1-40,1 1-14,0-1-429,3-1 247,-1 1-134,10-11 207,-6 5-12,10-18 121,-10 16 182,3-8 98,-8 11 457,0 0-466,-2 4 309,-3 0-463,-2 1-72,-4 0-45,0 1 37,-1 2-1,1 2-28,0 2 29,0 2 8,-6 3-37,6 0 90,-9 8-24,6-4 43,-10 13-44,7-5-37,-10 20-36,9-12-67,-6 25-14,13-20 78,0 26 48,8-27 56,10 19-40,0-25 110,15 10 8,-8-21 118,15 3-101,-13-14 101,16-1-163,-15-6-27,13-8-63,-14 1 10,9-8-1,-14 6 90,5-5-62,-13 6 17,2-6-56,-7 5 3,0-8-40,-1 8 68,0-7-73,-1 8 8,-4-5-5,0 7-39,-8-2-51,5 5-64,-9 1 25,4 4 19,-11 7 1,7 0-432,-12 14-206,13-8-1326,-8 14-2119,13-14 4189,0 4 0,8-13 0,2-3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9.169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28 20 13977,'-5'-1'656,"1"1"-799,4 0 652,0 0-251,6 35-90,-2-12-59,5 34-67,-1-18-31,0 5-3400,4 4 3398,6 28-151,-1-20 136,4 19-2,-6-30-71,-1-3 79,-2-9 275,-3 1-43,-5-18 261,-8 0-493,-3-21-39,-16-17 39,6-1 19,-17-30-19,14 16-50,-9-35-12,15 24-8,-3-38 70,12 33 65,0-34 58,5 41-25,11-16-196,0 36-84,19-1 182,-7 20 61,27 4 1,-16 8 44,33 14-72,-26-2 3324,12 11-3313,-21-5 173,-4 1-213,-5 0 99,-6 9 64,-9-8 11,-5 5-5,-11-12-17,-7-1-79,-8-2-78,-30 9-112,17-9-706,-30 7 466,40-15-1250,-5-3 154,21-11-4001,9-13 3439,11-1 2010,5-7 0,-5 15 0,-4 5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4.57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11 475 7352,'2'5'2218,"-1"-1"-1891,-1-4 1275,0 0-1429,-3 9-10,2-6 55,-2 5-64,3-7-19,0 0 489,0-1-506,1 1-9,0-1 70,1 0-41,1 0-12,-1 0 45,0 0-73,2-2-45,-1 0 11,2-3 26,2-3-45,-2 1 36,3-6-36,-5 4 53,2-4-54,-5 3 18,3-2-54,-2 3 135,0 0-8,-1 5-54,0 0-207,0 4-135,-3-1 127,-1 4 36,-4 5 25,1 2 56,-3 10 15,3-5-43,-2 12-36,3-7 39,0 10-23,4-11 21,2 7 2,3-13 78,6 4 37,0-11 69,11 0-7,-7-4 55,13-6-137,-11-2 37,13-12-28,-11 1 19,9-14-45,-10 8 54,5-19-57,-11 14 29,2-25-59,-7 18 0,0-29-3,-4 26-135,0-27-61,-3 29-3,-7-20 163,1 28 28,-12-9-54,9 21-19,-12 1-17,12 10-48,-11 2 20,12 3-8,-7 7 53,8-1 8,-5 16 11,5 0 62,0 5 3,4 0 106,4 8-2,5-8 75,9 24-67,0-19 92,15 22-37,-10-19-44,15 21-56,-15-23 12,11 19-10,-15-26 35,5 9-54,-12-21-22,0 1-247,-6-11-142,1-1-513,-2-4-1095,0-9-319,0 0 2285,0-18 0,0 17 0,0-6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5.09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1 123 7971,'5'0'2416,"-1"0"-2015,-4 0 1783,0 0-1958,5 22 136,-3-17-73,6 17-57,-6-22 129,3 0-128,-1 0-99,0-1-44,3-3-48,0-2-6,3-2 51,8-13-51,-6 6 54,9-15-37,-15 16 17,3-8-25,-8 11 44,2-6-44,-3 9-36,-6-2-105,1 8-72,-10-1-28,0 7 152,-1 0 32,1 6 4,1 7 8,4-2 36,-3 13 9,8-7-3378,1 9 3339,3-10 30,1 1 9,3-5-37,2-1 45,2 1 1,2-2-10,0 1 3455,7 2-3418,-3-6 177,13 3-197,-13-9 37,6-1-19,-11-4-43,6-6-277,-5 2-352,5-6 83,-7 1-2293,6-18 1758,-4 7-2329,4-20 2159,-9 19 1215,0-9 0,-3 19 0,0-1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5.7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1 100 12045,'0'-11'1050,"1"5"-843,0 13-44,2 3-48,1 0-34,1 2 28,0 1-27,1-2-21,2 2 20,1-1 73,4 5-36,-3-4 86,6 6 20,-7-11 151,2 0-97,-5-6 175,1-1-178,-3-1 33,0-4-230,-2-3-19,0-7-23,-2 1-27,0-10-9,0 9-70,0-10-62,0 6 59,0 3-75,1 3-65,1 8 37,1 1-4,3 1 96,1 2 73,3 1-31,0 2 42,0 2 0,0 2 0,0 2 6,1 0 39,7 8-43,-8-7 68,7 6-25,-13-12 62,0 2 24,-3-6 242,-1 1 2,1-1-375,-1-4-53,-1-1 47,0-6-39,-1 0-25,1-3 25,1-2 1,0-1-35,0 0-36,7-4 9,-3 5-28,11-3 10,-7 10-27,5 0 8,-6 6 82,7 1 55,-5 7 12,8 6-6,-5 3-177,6 12-153,-8-8-171,3 10 17,-6-15-500,0 3 85,-4-12-89,-1 0-40,-2-4-1299,2-6 757,0-1 1570,2-7 0,-2 7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6.5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17 109 8234,'5'-11'2598,"-1"1"-2371,-4 10 1154,0 0-1272,0 12-20,0-7-7,0 8 63,0-9-10,1-1 10,2-1 100,-1-1-13,2-1 23,-2 0 355,8-4-602,-4-1 34,11-9-36,-7 3 64,4-8-14,-6 6 31,-1-2-42,-4 7-34,-1 0-11,-2 4-367,-20 1 277,11 4-64,-25 12 118,23-2 42,-9 14 30,13-12 14,-2 15 6,7-14 6,0 7 11,3-11-3,1-2 73,3 0 145,7-1-120,-1-2 36,12-1-122,-8-4 52,16-7-81,-13 0 70,10-7-69,-15 5 52,3-4 0,-10 6 62,-2-2-106,-3 5-45,-1-3-17,0 5-9,-3-3-52,2 3-9,-3-1-98,3 2-669,1 1 837,3 0-3,1 1 3,3 2 11,0-1 23,1 1-26,-1 1 37,3-2-9,-2 2 62,4-2-8,-4 0 576,3-3-632,-8-1 103,-1-19-148,-3 10 5,-3-10-2,2 13-90,-1-1 36,1 3-265,1 0 150,1 5-248,0 0 363,3 2 54,1 2 2,5 3 12,6 5 30,-1-1 79,12 5-115,-9-8-98,10 0-45,-15-5-968,6-7 306,-12-3-824,1-6 173,-4-2-278,-2-2 1734,1-1 0,-2 8 0,0 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6.92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9 9348,'-3'-5'2310,"1"1"-1820,2 4 1292,0 0-1530,11 36 8,-1-14-117,11 33-45,-5-22 17,3 4-42,-2 2-12,4 2 4,1 4-32,1-1 12,1 0 50,15 32-50,-17-31 5,11 29-50,-26-49-8,-1 2-90,-5-19-196,-2-3-260,-3-10 78,-2-5-40,-2-5-559,-2-7 67,-1 0-202,0-5-1707,0 1 2917,-5-12 0,8 20 0,-2-6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7.07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0 204 13421,'61'-73'-12,"-7"12"25,-30 46-50,-1 1-417,1 0-280,-5 4-162,-1 1-1381,-5 5-613,-1 2 2890,-6 0 0,-2 2 0,-3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2:47.57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139 1 14199,'-46'21'635,"8"1"-900,25-5 355,1 1 91,2 0-136,2-2 33,3-1-70,1-3 37,3-2 8,0-3 247,1-1-219,2-4 17,2 1 238,14-2-299,-4-1-32,20-6-41,-13 1 25,16-5-68,-15 5-2,14-1 19,-17 5 29,8 1 86,-16 4 107,1 10-46,-10 0 127,0 14-11,-6-9 148,-7 14-213,-2-14-19,-17 13-146,12-17-70,-14 8-390,18-12-797,-6 2-551,14-8 1808,-2-10 0,7 2 0,0-5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07.03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66 46 9365,'-5'11'804,"1"-3"-622,4-8 1543,0 0-1345,-1-2-88,1 0 122,-1-1-60,1 2-49,0 0 28,0 0 1123,0 0-1423,-1 0-33,0 1-36,0 0 0,0 0 30,1 0-47,-2 0-26,1 1 74,-4 6 41,0 1 54,-3 11-82,2-3 29,-4 15-37,6-10-12,-3 18 10,6-16 10,0 11 37,4-15-6,6 4 14,1-11 82,8 1-82,-6-5 45,12-3-65,-9-2 57,16-2-28,-13-2 69,15-6-61,-16-1 53,10-8-58,-14 2 30,4-10-50,-8 7 25,1-13-37,-5 10 12,-2-15-42,-2 14 36,-1-19-36,-2 18 36,-4-12-89,-1 19-73,-6-4-82,5 13-260,-4 0-33,5 5-392,-2 3-197,6 2-1811,-1 4-2114,3-2 5012,1 0 0,0-4 0,0-2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07.55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72 8338,'-4'-9'1733,"1"2"-1361,3 7 2695,0 0-2546,-1-22-73,1 16 162,-1-17-165,1 21-84,0 0 384,0 1-745,0 7 107,0 0-21,0 8 4,0 2-20,0 5-67,0 5-3,2 3 0,6 22 0,1-10 0,9 32-62,-7-30-341,8 21-261,-10-31-1130,8 6-2373,-8-24 4167,10-12 0,-13-3 0,5-8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08.2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8 184 10180,'-4'0'1582,"1"0"-1428,3 0 762,0 0-908,14-33 0,-6 19-8,13-27 0,-11 28 0,2 0-8,-1 1-28,2-2-1,-3 3-8,1 0 45,-2 4 56,-1 0 188,5 3-154,-5 1 89,3 2 12,-7 4 134,0 8-155,-2 2-7,-1 13-130,-1-6 49,0 16-46,0-10 14,0 21-38,-1-18 94,-4 22 20,-1-23 151,-8 18-98,5-23 283,-10 12-392,13-23-5,-4 2-32,10-14 147,4-2-136,3-2-46,12-9-158,-2 2-1456,19-15 373,-9 10-2907,9-8 4150,-10 9 0,-10 5 0,-5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9.585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0 141 9805,'5'0'3809,"-1"0"-3278,-4 0 1121,0 0-1528,14 12-10,-7-8 71,10 8-17,-10-11-8,1 0 41,1-1-61,1-2-50,1-3-51,6-7 68,10-10-74,-7 2 65,7-9-64,-18 14 27,0-6-61,-7 10-140,-6-4 79,-2 8 50,-20-1 47,9 6-30,-12 1-6,13 4-6,0 3 6,2 2 50,1 2-50,3 7 0,4-2 9,2 6 61,4-5-17,2 2-45,3 0 37,3 2-36,3 0-1,3 1 45,1-2-53,3 1-3,0-2-137,3 0-733,11 2 344,-7-7-2247,15 0 637,-19-10 2139,8-10 0,-20 4 0,2-6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08.98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0 113 12372,'49'-29'434,"-8"5"-397,-25 14 27,-1 1 26,1-1 47,-2 1-39,0 1-8,-1 3 0,-2 0 98,7 2-127,-10 2 146,4 5 9,-12 3 117,-14 17-330,3-6 47,-19 20-44,11-16 5,-5 7-8,8-9-174,-1 6 129,9-13 132,1 4 16,11-15 82,9-1-177,2-3-8,14-5-6,-10 0-70,8-3 37,-8 4-1,3 2-16,-3 1-17,11 2-11,-9 0 14,12 5 67,-17 2 252,2 11-65,-13-3 74,-9 14-119,-3-10 54,-20 14-142,6-12-15,-25 14-39,18-14-331,-23 12-475,25-17-1524,-17 4-3360,22-13 5690,-4-1 0,17-5 0,2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10.05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143 33 9662,'1'-5'1282,"0"1"-918,-1 4 2493,0 0-2812,2-10-9,-1 7 17,1-7 65,-2 10 53,0 0-56,0 3 19,0 1-44,0 3-26,0 3-11,-1 0-19,-1 7 109,-8 27-138,2-13 12,-9 39-9,7-32 46,-11 32-46,6-29 9,-9 24-6,11-31-3,-4 6-10,11-25-32,1-2 185,4-10 222,9-6-275,1-4-54,8-5-41,2-2-3,2-3 0,1 1-5,3-1-49,-1 2 49,3 0-40,-2 2 0,0 3 34,9-3-70,-10 7-300,14-2-386,-19 7-718,7 0-245,-13 1-1742,1 0 1305,-7-2 2167,-1-1 0,-4 1 0,0-1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10.3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1 14890,'-3'9'286,"1"3"-283,2 3 5,0 4-8,1 2 3,0 6-3,3 0-126,6 33-213,-2-21-1787,13 36 665,-6-45 1461,13 12 0,-16-30 0,2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11.2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241 3 9298,'-6'-1'2150,"2"0"-1732,4 1 867,0 0-1168,-36 11-35,22-4-37,-29 9 0,31-6 0,1 0 0,-1 0-37,0 0 62,-4 2-34,4-4 9,-7 5-8,8-6 7,-3 2 1,9-5 126,-3 0-28,5-2-17,1-2-115,1 1-204,1-1 75,0 1-33,0 0 145,0 1 6,0 2 6,0 0 8,0 8-14,0-3 3,0 11 0,0-8 53,1 10 22,0-10 93,3 5-26,-2-10 104,3 3-41,-3-9 212,5 1-244,-1-2-86,10-6-88,-4 1 18,12-11-17,-11 6-9,12-8-47,-11 9-20,8-5 3,-11 8-11,8-1-9,-10 5 20,8 1 26,-8 1 38,6 0 12,-5 0 30,6 3 68,-6 2-51,-1 3 0,-3 2 17,-4-1-25,0 3 36,-1 2 87,-1 9-42,-6-3 14,-13 15-137,0-14-224,-24 12-474,16-14-623,-17 12-120,20-16-1994,-6 3 3432,18-13 0,3-2 0,6-3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5:13:12.52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296 155 6089,'-1'-5'703,"0"1"-182,1 4 756,0 0-1272,-15-16 4,10 10 63,-12-12 18,14 13-79,1 3-11,0-3-5,-2 3-4,2-2 9,-2 1-11,2-2-126,0 1-126,0-2 162,1 3 17,1-4-51,0 3 43,0-4 123,0 4 232,-1-2-33,0 3 89,-2-2-154,-2 3-159,0 1 66,0-1 410,-2 2-381,4-1 310,-4 0-167,6 0 557,0-2-482,1 3 199,0-3-157,0 1 672,0-1-735,0 0 511,0 0-560,0 2 28,-1-1-89,0 1 310,-2 0-374,1 1-7,-4 0-83,1 0 55,-1 0 18,1 0-37,-1 0 19,0 0-27,-1 1-54,0 1-8,0 1 0,-5 4 0,4 0 9,-9 8-6,8-4 58,-9 13-52,8-8 35,-7 16-7,8-12-26,-4 16-8,6-15-3,0 16 0,4-16 0,1 17 3,2-17-3,0 17 2,2-18 7,4 14 27,0-18 43,3 9-74,-5-14 46,-1 2-43,-2-8 6,0 0-14,1-3 0,-2-1-50,2-1 50,-1 0 0,3 0 103,6-1-58,-1-2-6,13-8-36,-6 2-9,14-16-106,-11 10 6,12-13 106,-17 13 104,4-6-26,-12 10 26,-1-2-96,-4 7 6,-9-2-8,3 4 125,-14-2-50,7 4 34,-11-1-112,9 3-39,-12 7-34,11 0 28,-12 14-68,12-5-550,-8 13-528,12-9 1188,-1 10 0,8-17 0,1-1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1.0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8 151 6571,'0'-5'1534,"0"1"-1206,0 4 1923,0 0-1932,-2-28-165,1 17-73,-1-20 527,2 24-252,0 2 556,0-4-631,0 3 304,0-2-378,0 3 250,0-2-306,0 3 93,0-2-191,0 3 53,-1-2-78,1 2-61,-1 1-4,1 1-425,0 1 462,2 0-5,-2 0 2,3 0 0,-2 0-5,1 0 5,-2 0-6,1 0 7,0 0-10,0 1 10,1-1 2,0 3 5,-1-1 43,2 8-40,-1-3 6,1 17 20,-2-5-23,3 22-5,-2-9 41,4 28-44,-3-21-6,2 33 3,-2-31 11,2 29-11,-1-32 0,2 8 6,-2-18-6,1-3 73,3 4 86,0 1-122,1-7-32,-2-2 32,-3-14 176,3-1-115,-1-2 28,4-2-65,-1-3-436,7-8-132,0 1-3133,19-18 1699,-16 11 1941,7-7 0,-19 15 0,-2 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1.3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0 148 14635,'45'-37'-2,"-5"5"-578,-15 19-501,3 2-16,1-1-776,2 1-5950,-2 2 7823,-1-3 0,-14 7 0,-2-1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1.9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94 130 10163,'-5'0'1428,"1"0"-876,4 0 851,0 0-1313,-35 34 0,25-18-37,-26 27-50,34-27-3,1-1 78,6 4-33,1-7 170,14 4-106,-3-10 6,18-1-78,-10-5 41,37-17-70,-27 4 102,33-24-24,-37 14 166,14-18-109,-26 17 249,0-18-269,-14 19 155,-12-13-147,-3 17 90,-18-2-221,8 12 0,-9 4-2,8 4-158,-12 15 98,12-4-694,-11 20 87,22-12-2089,-1 6-504,7-9 3262,1-2 0,2-7 0,0-2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4.1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24 239 11499,'0'-2'1089,"0"-2"-728,0 4 74,0-2-158,0 2 202,0-1-166,0 0-198,-1 1-42,1-2-28,-1 2-40,-1 0 1,2 0-17,-2 0 5,2 0 1420,-1 0-1369,1-3-37,0 1 29,-1-4-32,0 2 1,-1 1-6,1 0 0,0-1 0,-1-1 3,0 1-3,1-2 0,-1-1-37,2-1 32,-2-2-6,2-8 11,-1 4 2,1-16-2,0 14-11,3-11 6,-1 14 2,9-7 3,-6 12-42,6-3 33,-7 9-72,1 0 3,0 2 16,0 0 57,1 1-37,6 7 44,-3-1 10,11 13-10,-8-7 1,11 11 3,-8-9-3,14 11 2,-11-12 9,14 6 17,-10-10-28,4 1 0,-4-4 13,4 0 18,-7-3 109,9 0-54,-19-3 175,4-1-203,-12-2 18,0-5-68,-1-1 6,-4-7 25,-1 5-42,-12-10 2,3 7 1,-14-9-3,11 8 0,-5-1 0,8 4-47,-1-2 41,3 4-92,1-4 62,7 6-793,1 1 372,3 3-346,1 1 2,3 2-3355,7 0 1174,-1 0 2982,5 2 0,-9-1 0,-1 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4.5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21 156 12451,'47'-28'56,"-7"6"-5644,-30 12 5669,0 1 1410,1-2-959,3-8-235,-6 7 182,2-8-185,-9 13-79,0-1 824,-2 4-807,-7 1-178,0 2 80,-12 0 3320,6 2-3382,-5 2 7,5 3 38,-5 6-63,-1 3-54,1 7 0,4-4-6,8 2 0,3-6 6,2 0-5,0-1 2,1 0-31,1 1 1,3 1 41,2-4 37,5 0-9,1-5-246,13-3-165,-4 0-1476,22-7 546,-14-3 457,30-17 0,-39 15 0,13-9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9.902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4 54 12482,'-2'-2'1210,"1"0"680,1 2-1784,14 44 43,-4-20 55,12 37 34,-8-32-115,0 0 0,1-2 82,-2-2-4,0-3-13,-2-4 39,-3-4-37,-3-5 689,-1-3-414,-3-4-8,-8-12-449,-10-22 17,1 2-25,-6-27-8,15 25-155,1-10 43,6 11-493,9-7 232,1 11-1618,21-6-9,-6 21 2008,26 1 0,-31 8 0,8 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4.8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169 7 9259,'-1'-4'2150,"0"1"-1716,1 3 1485,0 0-1712,-34 13-64,18-3-26,-26 12 18,26-4-46,2 1-44,1 1-45,1 0 0,2 1-14,3 6 14,4-6 126,9 12-81,0-20 134,14 5-179,-5-16-126,8-2-249,-2-5-1210,15-11 1050,-7 0-313,30-29 0,-39 30 0,12-15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5.19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12669,'4'22'87,"-1"1"-81,4-5-1,1 3 6,7 13-8,-3-6 42,6 12-3,2 5-34,-3-10 60,12 26-66,-13-24-2,3 10 0,-9-15-19,-3-5-169,-2-1-1265,-3-2 680,0-11-940,2-2-130,-1-11 1843,2-3 0,-3 2 0,1-2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5.58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0 153 14081,'27'-27'50,"-1"3"-41,-9 14-6,5-2-629,-1-1 593,4 0-1367,12-3 501,-9 4 899,19-3 0,-30 9 0,3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6.06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115 37 13972,'-54'79'297,"11"-9"-191,35-37-33,3-2 131,1 15-69,3-17 117,3 7 210,7-17-20,2-8-106,7-3-106,2-8-99,4-7-58,7-4-34,18-21-2,-9 6 49,34-37-49,-40 29 13,11-18 12,-33 24-9,-6 0-53,-3 1-3,-9 2-42,-5 3-58,-8 2 33,-5 7 8,-3 4-89,-14 8 109,9 6-118,-15 14 107,23 1-168,-3 6 0,14-5-266,2 4 265,6-5-413,2 3 285,8-12-2333,18-1 1073,-3-7 1610,23-6 0,-29 2 0,6-3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6.4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5 173 10846,'-3'-1'2123,"1"0"-557,2 1-1564,25 12 4,-11-3-3,20 14-4252,-17-7 4249,1 4 0,2-2 862,1 3-825,3-2 50,15 16 117,-20-19 73,8 8-28,-26-22 3667,-5-3-3835,-2-4-2,-5-6-26,-2-6 0,-8-19-19,4 7-65,-6-27 22,13 23-97,0-26 44,7 29 9,4-9-134,9 13 108,0 8-89,6 2-28,-5 9-109,1 5-1815,9 5-977,-2 8-985,10 9 4082,-12-2 0,-4-4 0,-9-10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36.9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185 0 15050,'-77'40'862,"12"-4"-764,50-18-98,3-1-5,3 0-37,5-3 42,2-1 2,2-3 43,2-1 17,2-3-1,6-3-7,2-1-43,26-2-11,-10-3-168,61-10 159,-47 6 1,32-8 5,-43 13-30,-3 0 33,-4-1 72,-5 3 1,-10-1 235,-5 11-193,-8-2 25,-7 11-34,-1-6-2,-11 8-59,4-5-34,-18 9-3,15-12-377,-24 10-65,24-14-1400,-13 4 374,24-10 1460,-3-9 0,11 5 0,0-5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48.8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58 882 13061,'-32'-64'205,"7"11"-87,31 40 25,3-2-70,-2 5-26,5-5-36,2 3 143,18-10-89,-7 5 69,27-12-89,-20 12 187,31-12-134,-22 12 126,31-13-179,-28 13-31,28-10-14,-32 14-3400,11-4 3397,-20 9-603,26-2 603,-22 6-262,35-2 268,-38 6-3,28 4 0,-25-1-37,13 4 37,-15 0 0,32 7 12,-23-6 102,46 5-105,-45-10-1,35-1 37,-32-5-6,29-4-39,-30-2 6,28-8 36,-31 6 2971,13-6-3004,-16 4 2,33-18-6,-27 11-2,39-23 3,-47 23 800,10-6-803,-19 10-3,16-8 0,-19 10 337,11-9-337,-26 15 3,-1 1 41,-7 4 54,0 2-131,-2 1-163,1-1 143,-1 1-20,-1-1 39,0 1-72,-2 0 97,0 0-5,0 0 6,0-1-37,2 1 42,0-1-321,1 1 329,0-1-2,0-2-3,0 2 6,-1-2-6,0 1-140,-3 0 42,2 1-263,-5-1 271,3 1-82,-7 0 136,3 1 19,-5-1 12,3 1 10,-5-2-2,5 2-3,0-2 0,2 2-8,-2-2-1,3 1-86,-6 0 87,6 1 8,-4 0 0,1 2 5,-7 2 1,2 0 148,-18 1-93,15-3 131,-10 0-94,19-2-42,0 0-56,6 0-146,1 0 272,7 0-53,1-1-45,7-2-34,10-2 6,-3-1 51,20-4-46,-15 2 40,25-4 17,-20 4 55,23-6-44,-23 6 61,20-7-125,-22 6 44,16-6-17,-19 6 17,10-6 3,-17 9-11,7-6-36,-14 8 89,2-4-45,-9 6 118,1-1-90,-5 2-50,0 1-174,-2 0 73,-2 0 5,-2 0-33,-6 6 90,2-1 8,-7 13 45,5-5-37,-3 17 1,6-8-9,0 19-3,5-13-8,2 22 11,1-22 5,2 16 40,0-24 8,2 7-8,-2-18-42,0 1 2,-1-8 1,1 0-48,-1-2-381,1 2 236,-1-1-74,0 0 71,0 1-749,0 3 376,0 0-4009,1 2 2772,1-4 1800,-3-12 0,1 6 0,-2-9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4.1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69 208 9068,'17'-42'384,"-4"7"-258,-13 29 20,0 3 108,0-2-52,0 3 336,0-2-292,0 2 79,0 0-196,0-1 134,-1 0-162,0 0 33,-1 0-16,0 1 47,1-2-59,0 2 194,-1-6-244,1 4 5,0-4-55,1 4 8,0-6-6,0 3-5,0-8-6,0 8 3,1-4 9,0 7 33,0 0-34,-1 2 45,1 0-44,-1 1 128,1 1-126,0 0-5,1 0 5,2 2-8,-1 0 2,0 1 7,-3-1 21,2 1-22,-2-2-2,2 1 5,0 0-9,-1 1 9,1 0-8,-2 0 5,4-1-5,-3-1 8,2 0-6,-3-1-156,0 0 153,2 1 1,0 1 2,2 1 1,-2-2 2,1 3-3,-3-3 4,1 0 24,-1 1-30,0-2 83,0 5-44,0-2 8,0 2-36,-1 1 29,-1-3 15,-6 4-58,4-3 5,-4 2-2,6-5 56,-1 1-57,2-2 40,-1 1-45,2-1 0,-1 0-53,0 0-73,-4 4 120,1 0-11,-7 6 5,5-1 1,-8 5 11,7-3-11,-8 8 5,7-9 6,-2 4 6,4-8 76,1 2-20,1-4 72,-1 1-42,4-4 71,0 0-29,1-1 432,4-5-496,0 1 56,10-10-121,-4 3-5,5-3 0,-3 2 11,13-5-11,-7 6-44,9-7 7,-13 11-16,-2 1 50,-4 4-72,4 1 63,-4 1 1,8 1 11,-7 1-3,9 4 3,-7-2 6,9 3 0,-8-4-6,6 4 0,-10-5 8,2 4 3,-8-4 202,1 6-132,-3-3 0,-7 11-75,0-4 5,-13 11-2,6-8 5,-11 9-12,10-11-2,-4 3-2,8-4-40,-3 2 36,6-4-50,-2 1-14,6-8-204,3 0 274,1-1 114,7 0-69,-1-2-36,11-2-9,-5-1-20,10-1-25,-10 0-25,11 2 59,-14 1-42,10 4 53,-11 1 39,4 9-33,-5-2 36,4 14-34,-6-7 73,0 14-72,-3-11 117,-8 11-82,1-13-7,-7 4-1,1-8 9,-12 5-3,5-6 45,-21 9-84,18-13 33,-9 3 26,16-11 19,-6 1-73,6-2 135,-10-3-135,11-3-55,-6-9 38,9 3-240,-3-10-28,7 9-2644,0-9 1286,6 12-2954,4-4 4589,2 8 0,0 3 0,-3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4.70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12689,'28'19'434,"-4"2"-289,-16-1-72,-1 7-19,2 0 64,0 7-29,0 0-24,0 5 24,3 21 15,0 18-68,-4-14-33,-1 1 34,-6-39 16,-1 0-17,0-10-431,0 0-165,0-12-681,0-2-69,2-6-703,1-4 2013,0-3 0,0 2 0,-2 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5.1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33 178 11636,'12'-73'778,"0"13"-6292,-5 48 5603,1 2 1393,-1 1-1255,8 2 741,-5 3-797,9 1-109,-8 3-45,9 7-12,-6 1 144,23 47-115,-21-27 19,13 44 17,-24-46 3,0 9 3400,-6-14-3274,-5 0-12,-2-2 163,-17 5-126,-6-3-109,-1-1-50,-2-4-57,14-8 0,-1 1 29,5-3-37,1 0 0,2-2-571,-3-2 173,7 0-1000,-1-2 329,9-3-96,0-1-1106,5-4 2271,6-3 0,-3 5 0,2-2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10.636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0 15 15159,'42'58'157,"-5"-3"-5809,-29-23 5658,3 3 1414,-2 0-1387,2 0-24,-2-4 41,3 8-16,-4-16 1029,1 5-822,-6-20 1229,-1-2-1198,-2-8 3251,-3-12-3514,-1-2 38,-7-24-41,3 9 81,-5-24-87,8 21 47,1-24 7,3 26-63,8-17-106,-3 26-145,9-3 67,-4 16-194,8 3 292,-2 4-1089,29 12 313,-16 1-7860,31 14 8731,-31-12 0,-1 1 0,-17-10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5.6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80 44 8674,'-5'-2'2178,"1"1"-1789,4 1 854,0 0-1237,-30 30 0,22-13-4255,-23 25 4249,31-21-8,-1 1-1446,1-2 1448,3-2-1241,5 4 1392,6-6 278,6-3-258,-3-7-30,3-10-73,-5-3 1612,11-15-1637,-5 3 2464,13-18-2457,-15 14-7,2-6 89,-9 2-65,-6 9 2868,-2-4-2929,-5 9-3,-3 0-53,-17-2 12,5 6-66,-18 0 40,16 9-39,-11 10-9,6 7 37,1 4-435,4 2-598,7 1-112,6-4-1328,-1 6 418,10-13 2136,1-1 0,0-9 0,-2-2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5.9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3 9920,'3'-2'1346,"-1"1"-240,-2 1-1072,4 49-31,-1-28 8,6 50-5,-3-48-6,2 7 2,-1-14-2,0-3-252,2-2-145,-1-5-1395,3-1 479,-4-6 1313,1-3 0,-4 1 0,-2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6.07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24 10326,'-3'-13'-526,"-1"3"1,6 10-1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6.62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7 12560,'34'81'25,"-4"-13"-5680,-18-48 5655,2-3-1080,-3 2 1080,2-5 1078,-2 1-1042,1-3 0,-5-3 1082,1-1 1520,-7-6-2531,0-2 3349,-1-4-3366,-3-9-88,0 0 7,-4-7-4,2 5-41,-3-12 30,3 7-83,1-20 86,1 18-101,7-16 40,-1 20-205,10-7 188,-5 16 84,8 1 61,-7 8-47,12 8-8,-5 0 27,6 8-31,-5-1 32,13 21-216,-12-12-679,14 19 477,-20-26-879,1 6 759,-9-15-1383,-1 0 176,-3-7 1708,0 0 0,0-1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6.9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13008,'11'19'308,"0"5"-246,1 7-62,1 4 0,1 5 34,1 1-23,0 4-5,1 1 2,-1 2 29,0 1 13,1 23 59,-4 5-103,-2-2-202,-8 22 114,-5-55-25,1 15-58,-2-43-622,2-7-64,1-5-3945,0-18 4796,3 3 0,-2-5 0,2 10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7.1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171 1 9836,'-13'0'1411,"3"0"-1193,10 0-109,0 0-282,-57 12-398,40-6-1487,-43 12-745,56-10 2803,-2 0 0,5-3 0,-1-2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7.68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5 201 9796,'3'2'1358,"-1"-1"-733,-2-1-625,45-26 8,-29 15 57,35-22-3331,-43 23 3375,-1-1 17,-2 1 92,-2-1-64,-1 0-47,0 1 173,-1-10-70,-2 3-104,-3 0 3494,-5 5-3482,-1 9-37,-3 1-25,2 4-11,1 2 8,0 4 190,-10 17-173,8-7-33,-7 14 7,10-12-41,-1 21-8,5-15-4,-1 23 4,5-28-43,6 12 40,0-16 8,5 4 64,1-11-977,17 0 299,-10-6-601,13 0 59,-16-8 1156,11-12 0,-15 9 0,7-8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8.04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3 141 9248,'0'-11'1738,"0"1"-1337,0 10 643,0 0-1041,14 35-4254,-7-20 4242,11 28 860,-12-30-775,8 7 159,-6-10 182,8 6 7,-11-13-99,-1 0 3072,-3-7-3355,-3-8-45,-3-1 1,-9-17 2,2 9-3,-6-8 0,7 7-36,-1-8 36,4 5-36,-1-9-6,7 16-126,-1 1 34,4 8 31,3 3-86,3 2-205,2 1-155,3 2-3043,6 1 750,-5 3 2845,4 0 0,-11 1 0,-2-2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28.5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125 0 14210,'-55'78'0,"12"-14"-45,42-53 90,4-3 36,1-2 9,6-3-46,0-1-44,5-4-2,1-1-7,1-2-178,12-6 97,-7 2 26,7-2-17,-11 3 36,1 2 39,1-1-2,-4 2-1,1 1-27,-5 1-54,-3 0 26,-1 2 176,-5 0 14,0 3 330,-3 18-358,-3-5 182,-5 24-157,1-18 110,-9 17-127,4-17 216,-11 15-215,8-17 77,-17 8-139,12-13-34,-21 2-11,18-9-159,-18-1-124,21-5-1257,-7-13 377,18 2-2656,2-15 580,6 8 3239,6-7 0,-4 13 0,5-1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7.41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121 4 8245,'-3'-1'958,"1"0"1789,2 1-2585,-2-1 255,0 1-291,-2 0 165,-1 4-181,2 1 7,-3 2-27,3 0-9,-2-1 82,-5 8-82,-1-1-36,0 3-42,0-4 3,6-3-1,-2 2-5,2-1 0,0 4-3,-3 19 12,4-11 38,-3 29 9,6-23-50,5 26-6,2-18 8,7 10 46,1-13-21,19 20-33,-11-23 65,12 12 58,-19-31 1069,6-6-987,-9-10-82,9-14-87,-11-3-30,6-24-3,-8 14 50,4-27-11,-8 24-45,1-25-5,-4 27-68,-3-16 71,-1 24-85,-5-5 87,2 17-148,-4-1 106,4 10 0,-1 0 12,3 3-20,2 1 8,1 0-778,1 0 867,2 3 10,0 2-1,4 3-45,0 4 54,2 0-26,0 5 54,14 20-82,-9-13 43,12 26-46,-16-29 40,1 8-45,-6-15-834,2 0 302,-3-7-1549,4-1 706,-3-11-2850,4-2 4225,-2-6 0,-2 5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2:38.55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127 2 5947,'-2'-1'1142,"0"0"-495,2 1-639,-5 2 40,2-1 16,-4 3-28,3-2 26,1 2 257,-4 2-190,2-2 73,-3 4-138,3-3 62,-4 1-70,4-3 171,-3 0-98,4-1 198,-3-1-262,5-1-29,-2 1-81,1-1-56,-1 0 90,2 0-31,-2 0 107,2 1-1,0 1-19,1 0 221,-1 2-76,1-3 566,-1 2-529,1-3-697,1 2 223,1-2-16,-2 2-20,1 1-44,-3 1-231,1 0 150,1 0 24,-1 0-1094,0 0 828,1-1 650,0-1 0,1-1 0,0-1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11.073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162 22 13008,'6'1'1854,"-2"0"-1543,-4-1 143,0 0-214,-36 16-116,19-4-52,-30 14-63,30-7 52,1 0-27,2 1-31,2-1 8,4 0 146,4 11-96,5-12 284,12 11-188,2-19 100,25 1-195,-9-7-54,15-2 45,-10-4 51,20-7-42,-15 0 61,24-12-20,-33 4 141,10-15-244,-28 8-190,-4-18 111,-15 14-209,-16-12 165,-1 20-633,-36-2 403,26 15-535,-20 3-33,29 8-278,2 2-2021,6 4 135,5 2 3085,4-3 0,4-3 0,1-2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7.8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 7 8906,'-3'-4'666,"0"1"146,3 3 1566,0 0-2252,18 38-26,-9-19-18,15 29-18,-14-29-11,0-2 20,2 2-28,-1-1-9,1 2 46,1 4 134,-1 0-110,-4-7 255,-3-6-128,-5-9 777,0-2-973,0-6-32,0 1 4,-4-15-4,1 5-2,-5-11 0,3 6-3,-1-2-36,1 0 33,0 1-210,2-17 168,1 17-25,1-10 6,2 23-275,4 0 34,-1 5-611,8 0 372,-3 3-125,5 0-731,-3 0 62,2 2-295,-1 1 1633,5 2 0,-10-2 0,3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8.30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1 235 8419,'0'-13'1265,"0"3"-279,0 10 1153,0 0-1920,0 4-49,2 5-60,1 4-49,3 4 21,2 0-9,2 3-9,-1-1 180,13 18-154,-9-14-82,9 13 45,-11-18-53,4 8-3,-5-9 0,5 6 121,-9-15 473,0-2 131,-3-5-145,-1-14-571,0-2-3309,1-31 3337,-2 10-34,0-17 11,-1 12 51,0-1-62,0 1-34,0-16 62,0 18-48,0-24-103,0 40-8,0-7-93,0 26 3218,2 1-3235,3 3-1313,14 14 417,-3-4-1226,15 17-1109,-13-14 2624,0 4 0,-10-11 0,-4-3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8.81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57 12 9077,'-8'-6'1030,"2"1"-209,6 5 640,0 0-1363,-19 53-4232,14-26 4207,-13 43 8,18-39 880,5 12-925,-1-11 34,6 6-14,-1-16 87,5-2 2,-3-6 3996,8-4-3783,-9-7-28,9-12-265,-8-2 41,9-17-97,-9 6 49,4-19 15,-9 17-25,-1-20-40,-4 18 1,-1-7-7,-2 13-2,-2 1 0,0 4-98,-5 2 28,4 6-271,-3 2 209,5 5-243,-2 10 383,5 3 29,3 6-32,3-2 85,9 4-90,-1-6-269,15 13-398,-9-12-598,15 11 83,-15-13-940,12 8-3362,-16-13 5484,4 0 0,-13-7 0,-2-2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9.4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42 42 8685,'-3'5'1377,"1"-1"-1178,2-4 812,0 0-829,-1 56-129,1-35-19,-1 44-3423,3-51 3389,-1-2 47,5-2 132,-2-4 303,6-3-20,10-10-426,-3-3-30,13-16-294,-16 6-130,9-16 3502,-12 17-3266,1-8 17,-6 10-143,-2-4 263,-2 6-19,-1-4 56,-4 11 8,0-1 44,-3 7 57,2 1 25,-1 1 28,1 0 56,1 2 17,2 0-37,0 4 337,1 4-256,0-1 172,7 12-272,0-8 126,15 16-188,-5-10 107,19 22-118,-10-13 0,9 12-95,-8-6 123,21 43-90,-19-24 17,-3 2 0,-2 1-41,-8 2 49,-1 20 29,-12-25 330,-27 30-135,6-33 153,-18-8 1,-5-5-280,-5-16 113,-47-1-191,45-29-81,-12-10-3,24-10-167,-6-25-96,17 7-79,-1-17-383,18 13-487,5-21 61,8 19-1243,17-26-786,-1 42 3183,23-11 0,-28 33 0,6-1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3:59.9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82 36 13168,'-45'88'61,"8"-11"-61,39-53 0,3 1 6,11 4 92,-3-11 101,15 3-17,-11-16 70,14-4-173,-9-8-32,17-18 6,-14 2-16,5-10-4,-12 7 40,-3 2-8,-5 0 94,-3-20-159,-8 16-3,-13-19-5,-2 28-98,-7 1 24,7 13-279,-9 13 308,11 2-90,-4 10-165,14-1-1140,2 9 513,4-8-1916,11 5 1471,0-17 1380,15-2 0,-17-7 0,4-1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4:00.3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75 0 11510,'-39'86'1117,"10"-14"-873,24-45-110,4 9-4312,4-8 4287,3 7 885,6-12-669,11 9-252,-2-7 8,23 15-36,-14-16-14,27 20-31,-22-18 0,10 11 3,-18-11 2,-5 3 40,-6-1 3400,-8 3-3291,-11 13-120,-7-13 164,-21 16-80,6-27 425,-27-2-274,22-17-48,-14-12 90,16-10-79,-9-29-226,13 6 0,-5-41-60,21 31 49,3-37-68,10 39-77,12 0 0,4 2-429,1 11-703,32-27-671,-33 57 1953,12-1 0,-21 9 0,3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18.1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26 109 6243,'0'-4'2529,"0"1"-2149,0 3 2224,0 0-2349,-2-17-48,2 11 85,-2-13-94,2 17-27,0 0 56,0-1-73,-1 1 205,-1-2-286,0 1-20,1-1-42,0 2 43,0 0-1,0 1 56,0-2-48,0 0 119,-1-1-144,0 1 28,0 0-55,2 0 64,-1 2-20,1 0-11,-2 0-9,2 0 68,-1 0-95,1-1 2,0 1 320,0 0-337,0 0-27,2 1 36,-2-2 6,3 2 2,-2-1 3,0 1-2,-1-1-1057,0 0 1012,1 0 33,1 1 1,1 0 2,-1 0 2,-1 0-946,-1 0 530,2 0-802,1 0-324,2 0-1397,2 0 2937,-14 0 0,8 0 0,-12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19.6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26 5 6056,'-5'2'3057,"1"-1"-1954,4-1 796,0 0-1672,-5-3-45,4 2 16,-3-2-108,4 3 75,0 0-75,-1 3 81,0 2-54,0 4-7,-1 3 25,1 3-63,0 2 136,1 27-175,0-13 4,3 18-32,2-21 96,9 8-51,3-3 48,6 2-45,-6-13 57,0-8-29,-9-10 392,9-1-367,-7-5-44,13-9-59,-12-1-3,6-6 3,-5 4-3,10-12 0,-8 9-3,14-16-6,-17 19-33,6-5 34,-7 9-90,11-7 64,-7 8-10,15-4 7,-16 9 1,6-1 33,-7 4-87,9 0 85,-7 2-1,13 4 9,-13 2-3,2 2-6,-4 1 1,1 4 5,-4-2 3,1 11 5,-7-9 82,0 10-37,-3-13-39,-4 9-11,1-11-17,-8 6 5,6-9-27,-2 0 33,4-5-213,2-2 138,0-3-28,10-14 61,-2 3 0,10-9 37,-3 9-54,20-8 68,-10 6 153,26-6-94,-21 13 5,10-3 2,-7 6 63,20-3-135,-6 4-19,4-1 1,1 1 18,7 1 0,28-3 9,-40 5 44,17 0-17,-16 1 74,41-1-77,-46 3-24,15-1 2,-34 1 78,0 2-55,-7-1 47,1 3-72,-10-3 27,0 3-36,-5-3-6,0 1 1,-2-2-12,3 4 14,-1-3 3,1 3 3,1-3-431,2 1-244,2-1-7667,9-1 8339,-8 0 0,-26-5 0,12 3 0,-24-3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1.03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1 126 12756,'2'-2'625,"0"1"-510,4 1 47,0 0-52,0 2-29,0 3 25,1 3 76,6 8-67,-2-3-26,6 6 110,2 1-190,-4-2 5,16 18-6,-16-17 48,7 9 6,-13-16 134,0 1-107,-6-7 107,1 2 9,-4-7 178,0 0-374,-1-6-7,-3-1-2,1-5-67,-6-9 31,3 3-54,-2-29 57,6 21-85,2-28 112,4 31-38,8-16 52,-1 18-8,4-3 3,-3 9 2,4-6-10,-6 11-166,6-6 101,-11 14-36,2-1-146,-4 2-168,1 0-569,-2 3-6423,5 7 7412,-3-3 0,2 3 0,-5-8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1.7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199 341 6803,'2'-8'4640,"0"2"-4341,-2 6 597,0 0-1903,-51 12 1007,33-2 169,-48 21-222,51-11-3094,-5 9 3139,10-7-37,1 0 0,2 9 0,3-8 456,1 11-419,4-17-28,13 7 125,-4-17 3412,11 2-3408,-8-11 159,10-9-188,-4-2 115,25-29-170,-22 15 92,15-25-37,-26 24 9,0-18-73,-9 17-98,-3-21-118,-4 19-120,-9-21 137,-6 9 163,-2 2 36,2 5 8,-2 8 12,3 5-14,-2 0 92,7 8-28,3 4-68,4 6-83,2-2-263,3 6 148,2 0 285,3 6 4,0-1-43,4 7-50,8 7 0,-1-2 9,7 8 27,-3-5-98,16 25-484,-11-13-854,16 32-221,-24-28-1193,7 19 1966,-14-25 0,1-3 0,-7-17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11.689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16 222 17144,'-9'-22'-565,"2"6"539,7 24 35,0 10-4,1-2 40,1 7-8,4-5 58,9 8-59,0-8-2,6 5 11,-4-10 67,11-1-6,-6-7 202,16 0-148,-17-7 117,17-16-182,-22 4 28,8-20-123,-17 13-31,-2-6 31,-4 7 0,-1-1-33,-2 1 33,0 1 0,-3 2-42,-1 1-53,3 7-261,-2 2 121,3 6-14,0 9 249,0-1 61,1 17 4,2-5 47,18 25-51,-3-20 107,27 19-81,-16-26 182,24 5-87,-21-14 521,20-1-325,-23-6 378,15-9-535,-24 1 146,9-16-272,-18 6 56,2-21-151,-9 12-28,-2-13 25,-3 10-56,-3-2-403,-7-8 138,2 10-1849,-15-4-728,8 20 2053,-14 3 0,19 8 0,-2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2.14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5 9533,'-3'-2'2475,"1"-1"-2004,2 3 156,0 0-493,-3 2-44,3 1 3,-1 3-48,5 3-37,0 1 65,0 1-3,0-1-5,1 3 16,1-1 90,10 11-118,-6-9 20,9 10-65,-8-14 76,13 6-79,-8-9-5,7 4-126,-12-8-44,-3-1-37,0-2-281,-1-2 45,1-1-27,-1-2-1319,1-3-1286,0-3 1569,-3-1 1506,-1 0 0,-4 8 0,1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2.4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38 32 15047,'-20'-18'3,"3"4"-9,17 14-3676,0 0 1990,0 4-1110,1-1 2802,1 4 0,13 2 0,-9-6 0,7 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4.9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50 75 5941,'-3'0'437,"1"0"540,2 0-776,-9-21-47,5 16 230,-7-17-174,8 22 92,1-2-75,0 2 11,0-2 45,0 1-118,1-1 126,0 0-137,0-1 292,1-1-245,-3 2 373,3-1-294,-2 2 429,2 0-446,-1-1 188,1 1 300,0 0-625,0 3-28,1 0-17,0 2 8,1 0-24,2 1 69,1 3-72,0-1 72,10 10-131,-5-6 8,5 4 23,-6-6 11,6 1-34,-3-4 59,9 5-34,-8-7 99,11 2-46,-10-5 34,16 0-67,-13-1 23,18-4-34,-16 1 5,14-6-44,-16 4-1,8-4 1,-12 5 5,5-2-8,-9 3-9,2 0-2,-6 2-37,3 0 37,-5 1-40,2 5 56,-3-1 26,0 6-26,-2-3 48,0 5-14,0-4 166,0 4-130,-1-8 48,0 1-31,0-5 48,1 0-149,0-2-145,0-9 90,0 2 52,1-6-36,1 5-44,1 0 27,0 1-8,2-1-92,3 0 39,6 4 86,0-1-44,7 5 73,-6 1-26,20 3 40,-13 0 2,14 3 0,-15-1 20,26 2 6,-17-3-28,19 2 30,-20-3 0,10-2-30,-5 1 36,18-1 3,-21 0 30,28 0-66,-32 0 47,17 0-14,-25 0-34,8 0-11,-7 0-11,25 0 20,-21 0-3,17 0 2,-16 0 35,13 2 13,-7-2 126,30 0-101,-31-2 20,17-3-8,-26 0 308,8-3-292,-14 3 174,4-2-165,-16 7-37,-2-3-1133,-1 3 478,-2 0-784,0 0-163,-2 0-528,0 0-2593,-3 0 4645,0 2 0,17-3 0,-10 2 0,16-3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5.76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3 127 8427,'-1'-5'2741,"0"1"-2276,1 4 921,0 0-1215,3-4-81,0 6-46,5-2-35,-1 8 39,2 2 92,14 15-59,-7-7 1,12 10-21,-11-14-24,2 2 19,0-1 2,5 5 23,-7-6-3374,3 2 3390,-11-9 200,-2-1-118,-5-4 706,0 0-753,-2-5 27,-4-8-105,1-2 3382,-9-15-3430,6 7-12,-6-20-47,9 13-28,-1-20-25,4 21-26,3-14 6,2 23-95,7-5-306,0 16-758,6 0-3883,-7 6 3287,3 1-1070,-5 2 2951,-2 1 0,-2-1 0,-3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6.30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198 0 14185,'-52'14'473,"6"-1"-339,29 1-53,-1 1-44,2 0-29,1 1 37,4-2-3434,2 0 3389,3-2-45,1-1-17,3-3 57,1-1-4,8-3 91,8-1-74,13-4-11,-2-3-30,4-3 3307,13-6-3319,-14 5-61,22-5 69,-28 10-16,2 1 45,-10 2-3,-7 0 5,1 0 6,-5 2 64,1 3 6,-4 2 146,-3 9-163,-3-4 62,-8 9-79,3-7 9,-11 5-14,9-6-39,-11 6-29,11-8-24,-4 2 16,7-4-456,-1 3 86,3-6-1145,1 2 499,5-7-3369,1-1 4430,3-3 0,-1 1 0,1-1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6.7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45 46 8564,'-3'-9'3268,"1"2"-2137,2 7-111,0 0-939,-11-18 26,7 18-18,-9-11-16,10 22-20,0 2 3,0 12-47,2-6 44,0 10-8,1-9 25,1 0 56,5 12 81,1-9 6,8 15-132,-3-18 62,7 9-29,-8-18 393,16 2-498,-13-15-15,13-9-190,-14-1-392,3-7 98,-6 6-1482,3-7 522,-7 4-4133,1-12 5583,-6 13 0,-1 0 0,0 10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7:27.67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64 75 6644,'4'13'4768,"-1"-3"-4242,-3-10 1382,0 0-1623,0-10-41,-1 5-3,-1-10-107,0 10-61,0-2 33,-2 3-97,3 1 36,-1 0-45,2 3-79,0-1 23,-1 1-173,0 0 240,0 2 34,0 1 8,-1 6 0,-2-2 65,1 2-4,-2-6 1,2 2 81,-1-3-33,1 1 271,-2-2-250,2-1 46,-3-1-149,3-2 14,-2-4-41,3-1-15,-1-9-39,3 8-53,-1-4 16,1 7-33,0-2 34,1 3-113,3-2 141,-1 5-54,4 0 54,-4 2-79,9 4 84,-5 0 1,7 7 2,-9-4 14,1 5 30,-4-7 26,-1 4 12,-1-4 189,-3 4-201,-1-3 28,-3 2-19,1-5-1,-2-2 3,2 0-100,-2-2-183,4-1-1436,2-7 249,5 2 1389,15-16 0,-11 16 0,8-8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18.8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6 136 8506,'-3'-1'3287,"1"0"-1091,2 1-2087,6-16-28,-2 11 62,4-11-17,-5 15-11,0 1 19,0 0-36,1 0 73,7 4-163,0 0 40,11 12-48,-6-3-3,13 16 0,-11-8 0,17 16-2,-17-12 13,14 14-2,-16-18 39,8 11-9,-14-18 54,3 1-20,-9-10 162,0-2 42,-2-3 477,3-7-678,-3 0 83,2-16-125,-4 5-34,1-18-5,-1 11-34,-3-20 36,0 16-125,-1-22 78,1 19-160,2-14 115,1 22-415,5 2 166,0 15-823,10 5 442,-4 7-3058,13 7 473,-8-1 3313,4 3 0,-11-9 0,-4-2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19.39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143 14 9855,'0'-7'2419,"0"0"-1769,0 7 916,0 0-1566,-38 1 0,22 6 45,-29 1 61,32 4-106,2 0 0,3-2-11,1 5-9,4-1-13,1-1 24,8 0 18,0-6-4,7-2 1,-2 1-3,3-3-3,2 1 2,0-1 7,1 0 2,8 0 0,-3-1-8,3 0 31,-8-1-23,3-1-8,-6 0-15,5 0-21,-10 0-51,5 2 84,-9 0 81,1 6-11,-5-1 73,-1 2-45,0-2 73,-10 9-101,4-5 92,-16 15-128,9-13-34,-15 12-6,12-13-64,-7 5-11,9-8-1386,-8 5 735,12-6-2793,-4 2 1436,13-8 2089,2-4 0,-1 1 0,3-2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19.8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63 7792,'0'-9'3934,"0"2"-3209,0 7 1599,0 0-2164,0-21 47,0 16-84,0-15-78,0 20-39,0 0 83,-1 3-19,-1 2 93,-1 10-121,0-2-6,0 7-27,2-4-1,0 2-5,1 0 0,0 1-3,0-1 0,0 1 8,0 1-5,5 13 0,-2-12 30,6 7 40,-3-19 120,4 1-42,-1-5 157,8 0-226,-5-4-74,15-6-8,-10 1-244,19-9-38,-19 8-777,12-7 443,-19 7-2302,3-6 815,-9 3 2103,0-2 0,-4 5 0,0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20.0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83 203 12980,'-18'-35'983,"1"6"0,11 25 0,-5-3 0,-5 1 0,2 0 0,42-10 0,-11 10 0,37-11 0,-30 11-374,0-1-604,0 0 43,16-4-45,-16 3 44,18-3-38,-27 6 299,4 0-395,-8 0-3,3 0-47,0-2 134,-45 45 3,19-19-42,-40 37 37,28-30-90,1-1-603,-9 10 360,11-11-646,-5 7 246,16-19 410,1 4 0,5-6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20.4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7 10734,'-8'-2'2008,"2"0"-1801,6 2 749,0 0-839,4-2-27,-1 3-17,4 1-3,-2 4-34,-2 0-33,2 1 11,-2 6 56,1 1 11,-2-3 286,-1 1-171,-1-10 277,-1 0-375,0-2 53,-3-2-109,1-2 65,-4-6-43,3 1-2,0-3-18,1 4-88,1-1-38,2 5-130,-1-1 105,1 5-61,3 0-154,1 0-5676,10 7 5998,-5-3 0,2 4 0,-8-6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38.9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133 162 8783,'0'-2'2276,"0"0"531,0 2-2511,-7-32-125,5 20-73,-6-25 56,7 27-39,-2 1 154,-4-4-233,1 5 6,-7-4-34,4 7-5,-1-1 6,1 4 203,-6-1-122,5 1 257,-5 1-151,9 0 121,0 0 108,3 1-100,1-2-325,1 1-31,1 0 93,2 4 19,2 3-19,2 4 86,8 11-112,-2-3-27,12 21-4,-8-13-2,7 26 6,-10-19 35,2 22-41,-9-24 34,-1 13-32,-4-23 57,1 7-57,-2-16 9,0 2-5,-2-9 5,1 2 19,0-5 15,0 1-40,0-2 32,1-1 223,-1 0-260,1-2-3,0-2 2,0-2-2,1-2-14,1-5 6,2 1-37,2-12 40,-1 9-46,5-15 48,-4 12-2,4-13 5,-5 13-3,2-4 3,0 2-6,2 0-2,2 1-68,3-4 68,-1 9-42,8-7 50,-6 9-14,11-4 8,-11 9-39,13-4 48,-12 6 59,15-2-54,-13 3 45,8-2-47,-14 4-15,2-1-44,-9 2-87,2 1 107,-5 0-29,3 0-33,-2 2-768,4 3 315,-3 1-2670,4 5 216,-5-3 3002,-17-20 0,11 11 0,-13-18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39.9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308 500 14470,'-58'-31'252,"7"7"-162,31 26-5672,-8 5 5613,7 0 1378,-7 6-1415,11-3 0,1 4 855,-4 7-858,6-3-69,-4 16 72,9-12 3353,3 14-3358,4-13 3,10 9 8,2-16 53,16 8-17,-3-14 18,8 0-1,8-6-8,-9-3-9,11 0-36,-15-3-39,10-5 33,-10-2 6,3-5-8,-10-1-314,8-21 196,-10 10-98,8-30 165,-18 25 67,2-22-8,-8 21 0,1-24 0,-2 22 90,2-22 0,0 21 223,5-21-187,-1 23 185,6-19-177,-4 23 34,2-6-16,-3 14 125,1-3-171,-3 10-27,0-1-26,-2 10-95,-2 3-126,0 1 123,-1 2 51,0 3 38,-3 9-38,0 4 36,-5 15-42,3-6 6,-3 22-4,4-14 43,-4 29 0,4-24 70,-4 34-62,5-30 53,-1 31-27,0-33 97,1 24-36,-2-33 79,-2 14-158,3-25-5,-2 7-50,3-16-160,0 2-437,2-10-677,-1 0-645,2-4 160,0 1 0,0-1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40.66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103 49 7523,'0'-4'6152,"0"1"-4951,0 3-305,0 0-932,0-18 36,0 13 45,0-13 36,-1 19-11,0 2 159,-6 9-122,2 0 114,-7 16-151,4-6 36,-5 19-36,5-13 26,-4 21-43,4-19 70,-2 20-117,4-20 8,0 15 22,3-21 0,2 2 18,0-13 262,16 0-274,-3-7-36,27 0-12,-14-7-184,18-7-278,-18 2-389,9-11-145,-21 9-1701,1-6-2026,-11 7 4729,-3-6 0,-1 8 0,0-1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41.2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49 15257,'11'-14'50,"-1"3"-50,-8 11-50,0 0 44,0 0-30,-1 0 0,1 0 36,2 1-3,-3 1 0,2 2 6,-2-1 95,0-1 0,-1 1 479,0-3 366,0 1-775,0-4-33,0 0-40,0-3-25,0 1 0,0 0-17,0-1-50,0 1-40,1 2-206,0 1 128,0 1-106,1 1 176,-1 2 3,0 4 42,-1 3 0,-1 3 3,-3-1-3,-1-2-48,-2 7-165,2-7-422,1 3-4,2-6-399,-1-2-3244,2-2 4282,0-1 0,15-40 0,-10 29 0,11-29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02.6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1277 192 6669,'3'1'3066,"-1"0"1571,-2-1-4108,23-12-165,-13 5-95,17-11 50,-20 9-81,-2 0-61,-1-1 27,-2 1-55,-1 0-35,-1 0 63,-2-4-169,-2 3-5,-4-1 5,-3 3-2,-8-3 0,0 3 10,-15-6 21,10 6-32,-19-2 4,14 5-4,-56 2-10,41 4 2,-13 4 0,1 3 6,10 1 25,-32 19 0,-3 4-22,22-6-6,0 2 0,-12 8 0,13-6 2,7 0 71,-14 6 0,4-3-20,34-18 104,-16 8-185,44-23 25,5-3-2,4-3-32,4-2 34,1-3-92,12-6 50,-11 4-106,8-3 28,-14 9-353,-1 0 221,-4 3-677,0 1 666,-3 2-109,-1 1-948,-1 0 853,0-1 64,0-1-48,0-1 228,0-1-211,1-3 437,0 2 3,4-5-3,-3 5 5,6-3 4,-5 3 161,3-2 12,-4 1 754,0-3-612,-2 3 120,0-3-156,0 5 448,3-6-512,-1 3 319,6-11-380,-5 7 299,6-15-401,-5 13-7,4-8-1,-5 12 140,3-3-103,-4 6-37,0 2-112,0 3-36,-2 1 148,-3 3-45,0 1 62,-4 5 3,-3 1-31,0 3 3,-4 0-9,1 4-30,-20 18 0,13-10-1,-27 23 1,23-22-3,-11 5 2,12-8 15,-27 17-12,21-15 1,-20 12 24,27-21 9,-3-1-33,11-4 77,-1 0-7,11-7 248,1-1-178,3-3 44,1 0-73,2 0 65,18-5-176,-3 1 38,28-6-38,-16 4 86,29-6-34,-19 7 79,32-8-98,-26 6-42,10-2 3,-21 5-39,13-2 30,-22 4-97,10-1 41,-30 3-226,-1 0 36,-5 3-919,-2 4 435,0 1-1494,-4 2-693,2-3-1047,-2-1 3970,5-3 0,-1 0 0,2-3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49.87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1 207 13910,'36'-74'415,"-7"12"-309,-24 51-33,-2-1 8,0 2-19,-1 1 190,-1-4-250,0 7-10,0-2-107,-1 7-224,0 1 295,0 2 32,0 0 4,0 5 5,0 0 0,0 3-5,0 9 8,-1-3 36,0 17-2,-1-12 19,-2 25-53,2-17 3,-3 26 5,4-23-2,-1 16-3,2-21 14,0 8 19,0-19-33,0 5-40,0-13-528,0 2 279,0-7-907,0 0 568,0-2-1813,0-1 1004,0-2 1434,0-4 0,0 3 0,0-2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0.2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24 8962,'-5'-5'2402,"1"1"-1945,4 4 881,0 0-1167,2-7 37,1 5-54,4-3-36,2 9 36,1 1-48,2 3 31,28 15-137,-16-7-3,30 17 12,-31-17-7,6 4-2,-9-7 6,-3 1-6,-1-3 0,-3 1 0,-1-1-92,-2-2-79,-1 0-729,7-2 293,-7-2-1,4-1-53,-9-2-2967,4 5 1808,-4-3 1820,3 3 0,-6-5 0,0-1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0.9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99 23 14154,'-11'-16'61,"1"9"32,6 16-18,-5 15-69,4-5 50,-2 7-56,3-6-6,1 2 6,-1 13 0,1-8-8,-4 23 5,3-19 9,-4 25-1,2-25 9,-1 16-14,4-25-11,0 7 11,3-16-8,0 3 8,0-11 78,7-1-33,-1-4-25,15-9-18,-7 1-4,18-13-4,-12 9-3425,19-13 3420,-15 10-714,20-13 526,-18 12-268,8-4 79,-12 7-26,-3 4-1246,6-3 705,-10 5 756,7-4-979,-12 6 1375,-1 0 1,-6 2 0,-1 2-1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1.41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106 54 7593,'-4'-4'2189,"1"1"-1643,3 3 1860,0 0-1953,-33-21-344,22 16-27,-24-15-3,31 22 265,-1 5-201,2 0 36,-2 6-61,4-4-29,0 2 20,1 0-11,0 2-28,3-1 40,1 1 38,14 14-112,-5-11 104,29 38-42,-22-31 54,21 30-91,-26-30 107,6 13-17,-12-17 54,1 7-116,-7-15-49,-1 2-35,-1-10 57,-1 0-62,2-3-434,-1 0-468,2-2-1268,1-6-1938,-1-2 4108,1-4 0,-2 7 0,-1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24.77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0 131 11932,'3'-50'983,"-1"11"0,-2 34 0,12 0 0,14 4 0,-1-2 0,7 4 0,-15-1 0,-1 0 0,0 0 0,-1-1-880,0 0-95,5-2 70,0-2-75,-2 1 3,0-2-48,-7 3-56,5 0 98,1 2-6,-2 0 3,1 1 3,0 1 3,-3-1 3,8 2-6,-9-1-3,5 1 6,0-1-3,-3 0 39,4 0-28,-1 0 76,-4-1-28,9 0 2,-9 0-7,4 0 2,-1 0-54,0 0 10,2 0-340,-4-1 0,-2 1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4.37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213 45 6507,'-2'-3'3138,"0"1"-2690,2 2 1649,0 0-1761,-1-14 651,0 9-788,0-11 69,0 15-69,1-1-56,-1 2 196,-1-1-269,0 1-107,-3 0 29,0 2 8,-3 2 0,0 4 53,-9 11-8,4-4 0,-7 10-37,4-5 3,-22 36-14,18-25-33,-15 30 28,27-44-46,3 0 54,4-11 152,7-6-152,3-3-51,18-16-19,-3 2-154,10-10 73,-6 5-101,13-9 188,-10 7-295,19-8 135,-23 17 16,13 1 172,-22 9-6,5 3 42,-15 5 59,-1 9-23,-5-1 35,-1 12 100,-1-6 414,-4 13-451,0-13-44,-4 6-20,0-12 31,-6 4-57,2-3-52,-14 11 2,11-10-38,-12 8 10,16-12-316,-2 2-92,8-6-1068,1-1 513,2-2 997,7-7 0,-4 3 0,6-4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4.6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7251,'0'12'3321,"0"-3"-2775,0-9 787,0 0-1325,0 39-8,4-25 0,-2 30 0,4-35-3,0-1-41,0-3-155,1-1-1820,6-3 1008,-4-3-1769,4-3 2780,-7-2 0,-3 2 0,-1 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4.84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28 13737,'-13'-15'-947,"2"3"-479,11 14-156,0 1-442,4 2 0,-3 2 2024,7-4 0,-6 0 0,2-3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5.4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66 47 10158,'-9'6'2046,"2"0"-1746,7-6 658,0 0-904,-22 6-54,16-5 0,-16 5-135,23-7 70,2-1-8,5-6 73,-1 2-36,9-6 33,-6 4-39,15-5 36,-12 6-66,13-3 27,-16 8 118,2 0 106,-7 2 48,-2 1 107,-1 5-74,-2 5-207,0 2 93,0 6-113,0-5 23,0 1-22,0-5-34,0 0 11,0-5 6,7 5 19,-1-7-33,6 2-3,0-2-59,5 0 48,-2 0-65,20 7 116,-13-4-49,23 9 4,-20-6-46,17 9 46,-21-7-32,9 14 82,-21-9 117,1 6-2,-16-4 358,-26 18-367,6-14 216,-36 21-252,28-28 61,-20 6-142,23-15-34,-5 0 0,13-6-798,-6-16 243,11 4-1859,-2-24 779,16 12 1635,6-22 0,-1 29 0,2-8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5.9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48 174 11432,'28'-20'19,"-2"1"-5674,-13 4 5720,9-6 587,-4-2-481,0-1 1811,-5 0-1609,-10 12-177,-1 0-117,-5 10 2905,-3 1-2951,-5 1 1471,-8 6-1345,2 1 12,-6 7 143,6-2-46,0 3-69,2-3 148,-5 7-232,8-5-17,-3 5-17,10-6-72,0 1 36,2-3-3,2 3-26,0 0-7,1-1-43,7 6 31,-1-10-529,23 3 93,-9-9-818,16 0-326,-9-5 1583,12-7 0,-19 5 0,4-4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6.4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154 39 15246,'-27'-23'249,"2"8"-143,11 27-36,-6 10-67,5-3 3,-7 17-15,11-13 4,-1 6-1,7-10-27,3-2 33,1-4 0,3 0 39,8-5-3,2-3-2,8-2 2,-1-5-11,29-22-19,-16 6-6,19-18 6,-25 14-6,-4 1-6,-6-1-67,-2-4-22,-8 10-415,-21-2 449,-1 15-54,-16 7-39,7 3-985,-14 16 687,16-10-942,-8 9 696,25-17-822,2-1 562,10-7 958,7-10 0,-6 7 0,4-6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6.88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64 0 13877,'-35'64'448,"7"-11"-163,32-34 4,6 6-130,3-1 6,23 25-156,-13-22 37,9 12 0,-1 1 19,-9-9 119,16 33-4,-36-46-57,-5 5-42,-3-9 51,-11 2-71,3-6-8,-7 2-8,6-9-39,0 1-3,-2-3 50,-2-1-20,3-3-61,-1-7-78,9-2 8,2-5-8,4 1-513,13-24 288,1 13-231,25-29-49,-11 29-563,25-14-332,-22 20-1946,21-7 1436,-23 15 2016,3 0 0,-18 9 0,-5 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7.27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 13 15097,'-10'-9'398,"2"5"-320,11 13-33,1 3-8,3 1-32,2 2-5,1 0 0,1 2 0,1-2-3,2 1-67,0-3-19,-1-1-90,-2-3-409,1-3 266,-4-3-577,1-3-96,-4-4-5786,-2-22 6781,0 9 0,-2-8 0,-1 17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7.42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 0 10295,'-12'0'946,"3"0"-1181,9 0-2699,0 0 971,2 6 1963,0-4 0,1 3 0,-1-4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8.01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74 14857,'4'-27'-51,"-1"6"51,0 21 79,0 0 19,0 2 28,3 5-118,0 3 28,9 14-38,-2-6 4,12 13 1,-8-11 50,10 6 17,-14-14 101,1 0-3,-10-10 205,0 0-186,-4-2-108,1-3-46,-1-3-22,0-5 31,-2-2-47,-4-12 2,-1 8-84,-9-24 84,8 22-33,-3-11 30,9 19-69,0 2 22,1 5-96,0 1 149,5 3-3,15 0-2,-2 4-48,26 7 16,-16 1-601,18 13 324,-21-10-500,5 9 570,-19-14-451,-2 0 180,-7-6-1583,-6-5 1205,0-5-1515,-9-13 1132,5-2 1276,-3-7 0,8 14 0,1 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3.27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49 5977,'5'-12'4242,"0"3"-3567,-5 9 2940,0 0-3150,-3-12 87,2 9-213,-2-9-93,2 11 28,1 1-380,-1 0 72,-1 2 34,0 3 6,0 3 47,-1 4 87,0 16-134,2-7 47,1 19-45,3-20 6,9 14-14,1-15 6,6 4 28,-1-9-18,30 11-4,-15-10-10,25 8 40,-20-12-39,48 4 8,-26-6-5,38 2 28,-38-10-30,1-2 0,2 0 4,16-1-136,-14 0 1,-3-1 132,4 0-5,-4 0 0,1 0 0,18 0-8,-1 0 0,-1 1 5,0 1-2,-27 0 1,0 0 4,28 0-1651,-5-1 1,1-1 1658,23 0-1111,0-1 0,-1-1 1106,-11 0-739,-2 0 1,1 0 738,3-1-426,-1 0 0,2 1 424,-39 1 1,2 1 59,15-2 0,9 1 0,-6-1-57,-4 1 0,-2-1 457,26-1 0,-1 1-458,-35 1 0,0 1-2,27-2 1,-1 0 1,18 0-3,-7 0 0,-3 1-3,-11 2 3,0 0 0,1 1 0,5 1-123,1 0 0,0 0 126,3 1-41,-24-1 1,-1 1 37,21 2 1053,-6 0-1058,7 2 2,-11 2-28,0 3 109,-18-1 1,2 2-76,25 6 68,-9 0 1,0 1-11,6 3-39,-12-2 1,-2-1 11,4 4 5,-12-5 0,0-1-31,4 0 58,-12-5 0,0-1-58,5-3-2,37 3-3,-37-8 2,39 1-5,-37-3-3,-7 1 1,1-1 2,8 0-3,-7 0 0,0 0 3,8 0 3,-8-1 0,0 0 5,8-1 1925,19-2-1899,-25 0-13,-3-2 0,2 0-21,15-3 22,-4-2 1,0-1-21,-3-1 8,-13 0 0,0-1-2,7-2 40,26-12-12,-39 13 102,14-10-24,-33 14 3406,1-6-3288,-17 10 839,-3-3-1119,-8 7 316,-6 1-537,-2 2-1304,-13 4 86,10-1-5561,-5 2 7048,9-3 0,4-2 0,3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8.33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0 13597,'-5'6'817,"3"3"-666,7 8-8,1 2-25,3 3-57,0 1 37,3 1 45,9 15-81,18 18-9,-6-9-3,24 19-16,-27-37-26,7 8-5,-13-15-3350,-9-4 3409,-2-3 134,-7-4-48,-3-6 129,-2-2-243,-3-5-398,-8-10-45,0-1-2086,-19-31 1125,13 16-4358,-17-29 5728,20 30 0,-1 1 0,10 15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8:58.5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15 172 8774,'-8'0'3792,"2"0"-3087,6 0 1704,0 0-2303,20-23-8,-7 12-8,19-19-1,-9 17-27,3 0-23,3 0-39,0-1-117,22-7-121,-19 9-1613,19-5 72,-32 15-1544,-2 0 3323,-10 2 0,-5 0 0,-1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01.75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122 94 6700,'0'5'3374,"0"-1"-3002,0-4 1818,0 0-2101,-10 0 37,2 1 11,-8 2 115,1 5-44,4 1 361,-14 17-455,15-13 239,-8 28-221,14-21 190,1 35-258,2-24 202,5 52-176,0-45 25,8 38-62,-3-44 36,10 20-16,-7-24 50,11 16-16,-9-20 78,9 10-17,-11-14-37,3 2 99,-4-4-79,2-2-101,-2-1 74,12 0-80,-12-9-21,28 4-23,-22-8 0,23 3-9,-24-4 9,13 4-5,-10-2-4,16 4-21,-11-1 35,18 3-2,-14-3 11,18 1-11,-19-3 11,16-2-6,-20-1 93,15-1-98,-16 0 39,11-5-39,-15 0 39,11-10-42,-12 5 8,14-12-2,-11 7 13,15-13-10,-12 10 33,15-15-42,-15 11 42,12-16-42,-15 15 8,9-13-5,-13 16 11,7-14-9,-11 16 49,5-13-49,-8 16 57,5-16-29,-8 14 18,3-16-18,-5 14 46,0-14-79,-2 14 53,-1-13-45,-3 15 88,-5-10-18,-1 13 87,-7-8-103,5 12-9,-6-7-47,7 11 27,-8-3-30,7 5 3,-10 0-4,9 1 1,-10 0 0,11 1 0,-4-1-3,5 1 3,0 0-3,0-1 5,-3 0-5,4 1 3,-6-5 0,5 3 5,-5-6 1,5 5-1,-3-7-2,5 5-6,-7-8-3,7 7 3,-8-5-9,9 7-2,-5-2-31,6 4 39,-6 1-5,5 1-37,-6 1 3,5 0 39,-10 1 6,6 0 0,-8 1 0,8 0 0,-10 1 2,10-2 34,-9 1-27,9-1 2,-9-3-12,10-1 1,-6-3-3,4-1-11,-7-3 5,4 0-38,-7-1 35,6 3-86,-10 3 59,5 3-163,-24 12 120,20 1-173,-14 10 51,18-2-460,-7 7 266,12-5-1654,-7 15 315,18-18 1734,-2 10 0,7-18 0,0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04.65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110 162 8108,'0'8'1512,"0"-2"-1436,0-6 1223,0 0-1117,4-16-25,-3 10 41,4-12 94,-5 13-102,3 2 418,-2-5-491,0 4 26,0-3-6,-1 5 458,0-3-450,0 0 152,0-3-208,0 3-7,0-2 44,0 2 518,-2-9-460,2 7-66,-3-6-48,3 9 11,0 0 0,0 0 43,0-2-63,0 0 258,0-1-257,0 4-59,0-1-3,0 4-56,0 0 126,0 5-17,-1 1-17,0 4-33,-2 10 0,0-4 3,-2 15 2,0-10 9,-6 16-9,2-12 26,-4 8-26,5-5 1,-10 27-7,9-17 4,-9 30-3,12-41 8,-1 12-11,5-24-3,0 7-2,2-14-35,0 2 35,0-7-93,0-1 56,0-2-616,4-2 204,0-3-1487,8-7 709,-5-1-4197,6-10 5429,-8 10 0,-22 37 0,12-18 0,-18 32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05.2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103 30 7016,'-11'-8'2918,"3"2"-2398,8 6 2446,0 0-2490,-30-7-151,21 5-76,-23-5 163,28 7-82,1 0 398,-1 0-613,3 0 283,0 0-345,3 2-45,2 0 1,2 3 2,2-1-3,0 1-2,1 2-1,3-1 1,-1 2 2,9 3-2,-6-2-3,12 8 0,-12-7 2,7 8 6,-11-8 37,5 9-12,-10-7 15,6 11-43,-7-13 1,5 5-1,-6-12 3,1 1-8,-4-4-3,1 1 0,0-1-34,2 1-2,0 0-272,2 1-143,0-2-179,1 1-1052,0-1-5613,6-8 6447,-31 12 0,20-11 0,-24 13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07.0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92 0 7058,'-9'0'2464,"2"0"-1854,7 0 1642,0 0-1779,-27 12-176,18-8-25,-21 9 187,27-9-92,-1-3-79,3 0-11,0 0-117,1-1 252,0 1-228,0 0-13,0 1-22,0 0 72,0 1-45,0 1 222,5 11-328,-1-4 131,6 16-156,-4-11 45,5 15-54,-5-12 17,3 8 9,-1-9 42,9 21-96,-6-14 37,14 23-12,-13-26 4,6 5 5,-7-10 50,7 7-81,-8-8 68,5 4-46,-11-11-19,1 0-5,-4-6 2,2 3-5,-2-4-4,0 1-2,1-1 17,-1-2 104,0 1-121,0-1-199,-1 0-20,2 0-35,-1-1-399,3-1 116,0-3-65,1-1-3336,6-5-687,-5 4 4625,-18 18 0,9-8 0,-16 15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23.3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47 21 14873,'-16'-1'250,"5"0"-99,12-1 20,1-2 13,0 2-77,-1-2-71,-1 2-72,0 0 30,0 0 1,0 1-74,-1 1 34,-2 0 51,-1 0 137,-1 0-73,0 0 61,2 0 4,0 0-12,2 1 28,0 0-2083,1 0-1378,4-1-627,0 0 3937,4 0 0,-14 0 0,6 0 0,-10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09:23.94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54 67 9992,'-10'2'2960,"1"-1"-1769,9-1-144,0 0-960,-15 1 22,11-1 50,-12 1-27,16-1 2,0 0-134,3 0-8,0-2-45,3-1 53,1-3 3,1 1-1,-2-3 49,4-1-43,-5 2 45,0-4-47,-4 6-6,-1-2 0,-2 3-6,-3 0 9,-1 3 174,-3 1-105,3 0-66,0 2-17,3 0-51,2 1 59,-1 0-64,2 1-3,2 0-1464,2 1 102,1-2-4674,5-1 6106,-18-14 0,10 9 0,-14-10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6.59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60 121 7528,'0'-9'2736,"0"1"-1417,0 8 1106,0 0-2103,3-24 126,-1 16-126,3-20-81,-3 24 42,0-1-96,1-1-63,-1 2 167,0-4-202,1 4 18,-2-4-102,0 6-7,-1-1-7,0 3-148,0 0 157,0 3 0,0 2 65,-2 18-29,1-5 3,-1 22-39,2-13-33,1 22 30,2-17 9,3 25-6,0-22-9,1 21 9,-5-22 9,-4 19 52,-3-25-44,-8 12 28,3-23 42,-5 4-6,6-13 129,-3-2-123,5-5 47,-2-1-128,4-1 8,-3-1-6,4-1 0,0 0 1,2 2 47,2-6-101,0 2-8,9-11 16,3 5 1,7-6 36,-1 5-14,19-20-31,-12 14-2,25-20 2,-26 25-8,8-3 47,-13 9-72,13 1 75,-13 4-31,12-1 37,-16 3 33,3 4 18,-4-1-52,13 14-2,-9-6 12,12 16-7,-16-12 1,-1 6 30,-6-6 17,-1 11-41,-4-8 83,-4 13-87,-2-17 146,-10 8-67,1-11 112,-14 5-110,7-10 49,-17 3-85,14-6 70,-16 0-123,16-2 0,-12-1-6,15 0-38,-7-2-43,13 1-608,-5-6 292,9 3-1246,0-6 423,6 2-6100,8-8 7326,3 7 0,0 0 0,-1 6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7.2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10 103 8245,'13'-6'3405,"-3"1"-2834,-10 5 415,0 0-894,0 10-30,0-4-54,0 8 74,0-5 19,0-3 302,5 2-159,1-4-12,11-2-168,-3-1-10,6-2-10,-5-2 1,9-5-36,-7-1 27,5-2 9,-9-1-9,-1 1-27,-2-2 35,-2 1-35,1-3 117,-5 3 25,1 0 62,-3-2-107,0 6-139,-1 0 33,-1 5 154,0 3-56,-1 4 123,-1 8-115,0 1 124,1 15-143,-1-8 47,8 26-126,-1-20 37,9 25-42,-4-24 33,3 19-33,-5-17 0,0 19 5,-6-20 107,-1 13-53,-6-20 97,-13 7-80,-1-16 134,-17 4-124,11-10 6,-7-1-33,8-4-28,0-1-32,-5-1-2,9-2 0,-8-5-2,16 0-85,-4-8 34,12 6-247,-2-10 160,6 8-496,9-13 300,-1 11-1106,15-16 642,-6 13-2429,14-16 1672,-11 13 709,12-15 0,-20 23 0,2-4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6.5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149 844 12134,'-12'7'1888,"2"-1"-1188,10-6 1050,0 0-1680,-14 10 79,12-7-1,-8 7-5,18-10-73,1 0-14,4-1-48,1-2 40,11-8-45,-4 0 33,14-11-36,-14 7-3,11-15 3,-16 11 37,7-15-29,-13 14-8,-1-12-3,-8 15-39,-8-7-11,-1 15-17,-16 0 70,6 8 78,-20 8-24,13 2 16,-19 15-17,18-5 42,-17 20-89,20-13-4,-13 24-2,18-21-39,-3 24-39,14-24-3,8 17 81,7-23 39,18 10-6,-1-17-24,27 3-6,-14-13 39,33-5-37,-26-7-5,32-10-33,-34 1 35,23-15 4,-34 11-9,12-23-75,-23 15-29,6-28-19,-16 18 154,1-38-28,-10 27-61,0-43-54,-4 37-42,-5-42 157,-1 40 101,-12-37-98,5 41 50,-16-29 34,11 39 84,-17-17-155,14 34-97,-15 0 3,18 18-82,-12 19 160,16 3-5,-6 32 66,12-9 90,2 42-148,11-24 15,4-4 1,3 1-17,11 15-1,0-8 1,3-1-55,6 13-276,-3-12 0,0-2-105,2 7-606,-6-16 0,-1-1-406,-2 0-5190,8 11 6636,-16-38 0,-2-4 0,-7-14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7.8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1 158 7016,'0'-9'3256,"0"2"-2810,0 7 1614,0 0-1799,4-53-79,-2 37 6,3-39-79,-3 49-36,0 1 34,-2 2 47,2 0 223,0 2-287,1 1-20,-1 0 31,0 0-23,-2 3 12,2 2 305,-2 13-272,0 0 73,0 11-53,0-4-29,0 35-102,0-20-1,0 44-3,0-43 1,1 14 27,-1-17-25,3 11-2,-1-13 52,1 17-55,-2-32 39,0 5-45,-1-20-112,0-3-56,0-2-1901,0-6 1074,0-2-4734,0-14 5729,0 3 0,0 1 0,0 9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8.13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 72 6000,'-6'0'4810,"2"0"-3819,4 0 2263,0 0-2979,0-17-113,5 10-83,3-13-43,7 14-33,3 1-3,3 0-6,2 0 1,3 2-85,1 0-1707,23 2 385,-21 2-5098,16 5 6510,-34 0 0,-3 0 0,-7-2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8.6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0 160 14683,'43'-29'56,"-7"6"-56,-25 14-3,3-1 0,-4 2 3,4-2-8,-6 4-37,1 0 45,-3 1 84,4-4-50,-7 2 22,4-4-56,-7 5-42,-2-1 31,-3 3 11,-3 0 117,-4 2 9,0 0-39,-1 1 3,2 0-9,-1 1 34,-4 4-43,4 2-2,-1 3 54,5 1 427,-2 14-394,4-7 89,0 18-139,5-18 246,7 17-255,1-18 137,14 12-165,-5-19 8,21 3-78,-14-8-42,19-1-61,-19-2-936,14-1 342,-17-1-4137,10-3 643,-16 0 4191,6-5 0,-15 6 0,2-1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9.21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126 7 15305,'-50'-5'11,"8"3"-6,32 14-5,2-1 3,1 2 42,3 0 0,0 1 61,3 5 258,17 3-159,-4-4-37,28 1-124,-12-14 203,29 2-202,-19-6 33,23-1-70,-28-3 107,7-7-28,-24 1 19,-2-12-106,-11 8-8,-17-10-45,-1 9 42,-27-2-26,12 9 23,-24 3-56,23 3 3,-17 3-207,24 1-832,-10 7-451,21-2-1961,-2 5-763,12-6 4281,1-2 0,2-2 0,0-3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19.7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108 0 13826,'-40'10'154,"7"0"-5778,26 4 5630,3 0 1414,0 7-1412,2-3 925,1 4-824,5 2 14,1-2 14,5 4-5,0-4 279,13 8-276,-5-7 167,17 17-204,-14-19 3515,6 8-3417,-11-15 132,-1 6-135,-8-12 45,1 2-98,-11-10 0,-8 0-87,0-3-53,-17-5-2,10-2-57,-28-16 6,24 11-149,-13-9-8,21 13-11,3-3-238,2 6-2381,3-4 1835,4 6-2344,10 1 1367,4 3 1982,4 0 0,-7 1 0,-4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0.24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287 1 12176,'-77'27'1538,"11"-3"-1160,49-12-182,0 1-87,4 2-11,3-1 45,4 10 8,3-6-8,3 10 0,4-8 73,3 3-57,5-1 116,18 20-214,-10-16 4,13 14-12,-13-20-45,-1-1 45,0 3 79,3 3-126,-7-5 75,-1 4-3,-10-12-8,-6-1-8,-5-7 123,-25 0-124,7-3 29,-30-5-57,25 0-27,-8-7 2,12 4 34,-9-9 20,16 7-12,-5-11-50,21 11-86,8-10-29,3 7 17,20-8-59,-5 6-490,29-8-100,-20 8-704,31-7-495,-26 10-1742,22-4 2840,-31 10 0,-2-1 0,-17 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0.9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174 19 9880,'-9'-4'2672,"2"1"-2068,7 3 1452,0 0-1958,-48-7-61,32 6 16,-38-3-45,46 9-5,-2 3-3,3-1-8,2 3-82,2-1 54,2 2-43,4 4 6,3-4-355,23 11 313,-9-12-154,29 10 197,-23-10 16,21 8 53,-22-7-14,14 8-19,-21-8-18,2 5 108,-14-7 564,-4 2-340,-8-6 60,-4 2-88,-6-5 307,-25 5-459,12-4-53,-19 1-40,20-2-58,-7-2-17,11 1-1425,-11 0 750,24 0-3405,-2 0 465,14-2 3685,4-3 0,-2 2 0,1-1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1.3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59 116 7540,'-3'1'1786,"1"0"-1341,2-1-400,32 2-42,-17-3 0,26-1-3,-25-3 19,6-5 90,-6 3 90,2-5 1212,-3-7-1038,-9 7 495,2-12-714,-11 16 89,-3-3-35,-5 7 585,-20 1-606,10 1 82,-24 3-205,24 3 26,-4 0-28,8 5-26,2 1-33,3 2 2,1 1-5,3 1 0,1 5-2,2-4-1,2 3-6,1-4-5,8 3 14,-1-3-226,19 9 58,-9-13-580,17 3 117,-15-11-545,7-1 140,-8-3-4132,10-6 5168,-8 0 0,-1 0 0,-11 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1.8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51 1 15548,'-11'-1'398,"3"4"-309,15 13 35,-1 1 7,4 5-24,0 3 35,2 3 7,3 16-102,5 22-44,-3-12 0,4 21 39,-9-34-34,-2-2 34,-4-13-39,-5-15 8,-1-5 85,-3-2-96,0-2-45,-5-1-50,0-2-20,-2-4-168,-3-2 118,-1-6 14,-1-1-26,-1-3 116,-1 0-82,-8-22 143,10 17-3384,-6-15 3437,16 22 124,1-2-34,3 6 58,5-3-190,2 6-11,9 0-36,14 2-17,26-2-9,-7 3 3065,14 0-3493,-26 5-3019,17 0 418,-14 0 2812,6 0 1,-28 0 0,-7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2.4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5 6739,'6'-2'3018,"0"0"-2505,-6 2 1965,0 0-2053,37 5 52,-26-2-189,29 5 617,-30 3-779,-4-4 44,4 10-55,-7-7 64,0 10-109,-3-6-19,2 9-46,-1-9 7,2 7-12,-2-11-34,1 1-182,-2-7-380,3-2-283,-1-2-1502,3-1-2871,0-4 5252,1-1 0,-2 0 0,-2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7.02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72 152 11670,'-4'6'2044,"1"-1"-1657,3-5 1220,0 0-1305,-2 31-92,6-23-59,0 23-55,9-31-43,3-3-17,2-2-33,2-5 42,3-3-40,18-19-7,-16 9 27,14-21-17,-27 22 37,-2-4-39,-8 9 64,-10 0-26,-1 7 122,-18 0-77,5 10 169,-20 10-138,13 2-58,-8 11-59,11-2 50,3 2 8,1 1 85,-2 22-84,13-17-166,2 22 98,16-29 6,6 4 0,6-10-123,32 3-395,-16-9-406,39 3-241,-38-13-134,9-3-437,-16-4 1736,5-8 0,-18 7 0,3-2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2.6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 10908,'33'1'-1725,"-8"-2"1,-22 4-1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3.17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15 28 6333,'-8'3'5583,"2"-1"-4813,6-2 1739,0 0-2492,17-11-17,-11 8-5,13-9-4,-17 12 1,-1 2 5,0 2-8,-1 4-20,0 1 31,0 11-6,0-5 9,0 13 0,0-14 3,1 7 30,1-13-2,-1 1 19,0-5 347,0-3-232,0 0-123,2-1-37,1-1-8,0-1 0,4-3 0,-2-1 0,3-2-123,0-2-73,2-1-238,9-10 291,-3 7-162,12-12 224,-12 13 28,2-2 53,-10 6 73,-2 3-216,-3 2-28,-3 5 168,-4 6-2,0 4-60,-2 5-313,3 11-922,-1 2-1315,5 10 1694,0-15-2330,5-5 3251,-2-15 0,1-2 0,-4-2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3.5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 14568,'20'48'101,"-4"-2"-5728,-7-14 5636,1 1 1411,-1 5-1391,7 16 1,0 4-30,0 2-821,1-2 0,-1-3 670,-6-16-308,5 9 0,-7-18 2220,1 9-1924,-7-26-425,-2-2-101,-2-9 3062,-1-3-6822,-6-10 4449,4 2 0,-2-2 0,5 6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3.7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28 16341,'76'-15'2,"9"3"-10,-44 13-62,11 1-70,-18 0-358,-5 2-4297,-2-2 187,-11-1 4608,-2 0 0,-10-1 0,-2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6.25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0 114 8097,'4'3'3825,"-1"-1"-3125,-3-2 2403,0 0-2756,38 19-109,-26-13-37,28 14 267,-33-19-353,-3-1-62,2 0-8,-4-2-31,4-4 22,-3 0-30,4-7-3,-2 4-37,3-6 31,-3 5-84,6-8 82,-2 8-88,8-10 51,-6 8-81,14-8 62,-14 10-71,8-1 17,-15 9-151,2 2 224,-4 1-3,3 11 45,-3-2 0,5 19 0,-3-10 12,9 20 32,-3-17 15,19 20-14,-12-24 33,11 5-8,-13-17 62,8-3-70,-7-1 220,18-10-203,-19 1 2,9-7 6,-16 1 2,0-8-89,-4 3-70,-1-12 26,-3 13-337,0-6 92,-1 12-808,-1-3 318,-1 10-1120,-2 1 894,2 6-3679,-1 7 4684,2-2 0,1 1 0,1-6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6.69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7 167 8864,'-4'3'3548,"1"-1"-3095,3-2 335,0 0-788,34-11 0,-17 7 3,28-10 86,-19 7-41,-7 1 5,5-3 0,-11 1 118,2-2-82,-6 1 432,2-8-325,-8 7 233,0-8-306,-3 10-34,0-2-35,0 4 18,-4-3-69,0 5-3,-4-3-89,-1 5-26,-8 1 106,4 0-80,-12 7 38,8 5-3394,1 2 3409,2 5 33,8-5-3,2 2-10,1 6-99,2-4-109,1 5-233,4-7-531,5 1 3377,3-3-6950,13 4 2478,-5-7 2083,9 0 0,-17-6 0,-3-3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7.38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189 440 9715,'-3'-3'2881,"1"1"-2248,2 2 572,0 0-1124,-44-2-81,26 6 0,-33 0-36,37 6-9,2 2-17,0 0 57,2 0-4,1 1-64,3 1 37,1-1 28,3 6 8,2-6 198,20 10-91,23-12-351,1 1-106,11-8 118,-23-5 25,-2-4-281,-2-1-571,13-24 886,-16 10 47,9-33 117,-24 22 4,-1-12 78,-6-5 72,-3 12 82,-4-14 263,-7-1-48,-1 11 237,-9-22-321,7 30 110,-8-11-202,11 24-87,-3-1-28,9 13 277,0 0-374,3 4-26,0 1-208,2 2 136,0 4 44,0 3 42,1 13-3426,1 0 3429,2 11-40,3-4 1,0 5 5,2 1 26,6 20-2303,-5-13 2275,5 16 2083,-6-19-2081,3 16-5,-5-16 47,3 17-17,-6-30 26,1 4-29,-4-20 57,0-1 3383,-1-6-3616,0-1-134,0-3-1137,0-10-1342,0-2-2351,-1-20 5107,0 14 0,-1-2 0,1 15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7.57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24 15599,'57'-13'-31,"-5"3"-3866,-20 10 3889,2 4 1007,4 0-1374,-2 5-303,-1-1-606,-3 4-743,-2-4-1120,-6 3 3147,-4-5 0,-10-1 0,-4-3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8.1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257 163 15755,'-54'-55'45,"7"11"-45,27 43-3,0 1-41,0 1-4213,2 3 4248,2 2-1433,1 2 1433,2 1-33,-2 8 34,6-3-37,1 13 45,6-10 2274,5 4-2229,4-7 3523,24 4-3515,-7-10-41,31 5 24,-24-11 9,28 0 8,-23-3 70,37-12-16,-38 3 41,21-21-148,-41 11 0,-2-9-42,-10 3-224,-17-15 151,0 17-53,-15-9 79,3 24-455,-29 3 217,22 6-877,-26 7 610,39 4-848,-2 3 78,14-3-75,3-1-1638,3-2 3077,2-1 0,0-3 0,0-2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28.5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11 13112,'2'34'50,"1"-1"-39,3-17 59,2 3-2212,-2-1 2240,3 2 1068,22 26-734,-14-25 433,25 19-412,-28-38-329,1-2-10,-10-7 1711,-4-3-1772,-1-1 272,-2-12-185,-1 3 205,-4-16-222,2 13 62,-1-14-177,4 15-53,3-13-145,3 20-51,10-2 146,-1 13-3,16 4-317,-9 4-719,11 4-1050,-14 0 2184,8 5 0,-18-8 0,4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7.6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16377,'10'31'423,"-1"-3"-378,-2-8 5,1-2 20,1 2 20,0-2-1,3 0-2,-2-1 28,1-1 8,-1-3-56,-1-1 14,-1-3-2,-2-3 111,1-1-41,-3-4 965,1 0-910,0-14-204,-2 2-103,4-19 94,-2 11-75,3-5 40,-1 8-85,5-4 70,-2 8-123,7-3 123,-7 9-114,6 2 136,-5 5 4,1 2 33,-1 5 0,0 2 5,1 4 18,15 17-21,-10-11 32,15 17-31,-19-22 36,1 2-31,-8-10 166,1-1 8,-4-4 22,1-1-22,-1-1-72,2-7-110,1-1-6,9-18 3,-3 6-33,11-20 27,-8 16-47,11-15 48,-12 19-166,9-5 107,-13 15-132,7 3 149,-9 6-3,7 9 53,-6-1-3398,8 16 3395,-7-7-39,5 6 40,-6-7-122,2-1-732,2 4 410,-3-6-1455,6 3 4086,-9-10-7402,8-2 2076,-7-5 3141,2-2 0,-6 1 0,-1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55.50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28 82 7761,'-8'1'4233,"2"0"-3499,6-1 924,0 0-1425,-7-16-54,6 10-25,-4-13 112,7 11-185,1 2 25,0-4-97,-1 6 44,0-2-53,0 4-143,-2-1 73,1 2-330,-1 0-1236,0 0 712,-1 1-109,0 0-278,-1 1-1948,1 1 3259,3-3 0,-1 3 0,1-4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0:55.82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0 105 16083,'45'-58'-515,"-7"11"159,-36 47-64,0 4-81,-2 1-499,0 6-75,-1 3-687,-2 0-2958,2 1 4720,-1-2 0,2-6 0,0-2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4.64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381 528 14658,'-17'-32'-70,"1"8"-5492,3 21 5660,-3 3 1543,-12-1-1580,5 1 986,-31 10-1027,12 3-12,-7 5-10,4 8-35,21-9-10,-7 16 49,18-13 88,3 16-20,10-15 199,12 12-146,3-16 126,21 5-187,-7-14 61,27-1-70,-19-8 54,25-8-99,-25-1 115,20-17-120,-23 5 3395,5-11-3404,-13 4-179,8-35 132,-14 19-98,5-42 142,-20 43-89,-5-27 98,-4 29-2,-6-21 4,1 30 71,-4-20-31,6 28 154,1-14-134,4 23 114,1-5-176,1 14-98,0 0-50,0 6-113,0 4 261,0 2 51,1 16-46,1 0 57,1 26-54,-1-15 46,3 33-1,-3-25 45,1 34-56,-2-31 3,-1 14-1,0-18 1,-5 30-36,0-26 52,-7 29-55,6-46-9,-1 5-112,6-19-574,0-1 244,1-8-1798,0 0 568,3-3 1675,6-7 0,-4 5 0,3-5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5.15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29 163 10880,'-5'1'2086,"1"0"-1750,4-1 869,0 0-1197,28 2 0,-15-1 37,24 1 70,2-8-70,-18 2 61,22-10-41,-30 5 5,5-12-26,-11 7-7,1-5-4,-5 4-21,-2 1 58,-1 1-70,-5 0-28,-1 4 22,-5 1 0,-4 2 6,-3 4 6,-3 0 0,0 2-4,-1 2 1,3 2 129,-7 10-51,9-1 140,-10 11-86,14-7 201,-3 13-160,9-10 266,2 14-232,4-12 135,10 13-205,1-14-25,22 9-65,-8-15-16,35 3-244,-26-12-972,30-1 429,-35-7-3246,16-10 863,-20 0 3136,5-9 0,-19 12 0,-2 2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5.54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63 9612,'-2'-9'3514,"1"2"-3124,1 7 1009,0 0-1345,16 40-49,-10-20 60,13 34 164,-12-30-103,1 2-3375,5 4 3257,-5-8 46,1 0 7,-7-12 533,-1-5-339,-1-2 8,-6-13-218,1 0 3470,-6-11-3372,4 2 67,-1-14-132,4 8-33,1-19-45,6 20-157,10-15 70,1 19 6,10-3-53,-6 10 10,12 3-41,-9 4-568,16 1-163,-18 4-1373,14 5-1029,-14-2 3298,8 7 0,-17-6 0,2 3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6.08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12 189 8108,'-7'4'5258,"2"-1"-5005,5-3 64,0 0-312,19-4-5,-8 1-3,15-3 101,10-9-95,-17 8 61,34-19 26,-37 15-37,11-7-8,-19 8 537,1-8-341,-5 5-70,2-6 14,-6 8 2,-3-1-187,1 3-67,-5 1 22,0 4-58,-14 2 103,7 2 5,-11 4 57,10 2 44,-9 7-44,6-1 28,-12 12-88,16-9 7,-5 11-4,14-10 1,1 4 58,4-4 85,8 4-43,4-2-397,32 10-37,-11-16-386,21 5-1095,-19-15-3063,20 0 4872,-17-5 0,1 3 0,-26-4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6.94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409 30 10205,'-8'-7'2190,"2"2"-1938,6 5 670,0 0-715,-60-10-53,35 9 33,-46-5-33,52 13-39,1 0-42,2 2-65,3-2 29,2 2 61,3 4 126,3 3-143,2-2 319,2-1-204,1-11 45,0 3-28,0-5 843,0 1-1213,0 1 112,0 2 37,-2 3-54,-1 5 17,-1 3-11,-11 52 207,6-23-75,-1 9 0,1 1-76,1 3 0,1-8 0,1 1 2,-2 10 4,-5 34 2,4-44 155,-3 15-15,3-36 54,0 2-107,5-18 9,0-3-99,4-4 74,-2-4-35,1-1 4,0 0-48,1-1-17,0 1 14,1-1-39,1 0-98,0 0-70,1 0-131,1-1-286,2-3 64,-2-1-784,1-6-518,-3 1-2027,0-15 3892,-3 3-848,-10 51 0,7-29 0,-6 49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7.40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90 15719,'44'-33'451,"-9"7"-370,-33 24-28,-2 2-44,0-1 86,0 0-143,-4 0 43,0-2-7,-16-2 15,10 3 0,-8-3 5,14 3 9,-2 0-17,2 0-42,0 1 39,2-1 3,0 1 37,2 0 44,-1 1 79,8 1 66,0 2-74,8-1-46,0 2 0,3 0-10,3 0-10,2 0 108,16 1-124,-6 0 95,26 1-120,-24-3-3,8 0 11,-18-3-20,-3 0-142,-10 0-1285,-2 0 97,-12 0-4090,-13 1 1327,1 0 4060,-9 2 0,14-2 0,3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8.6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80 0 13000,'-1'8'532,"0"4"-232,1 6-76,0 6-20,0 3-67,0 3 31,0 22-86,0-10-29,0 18-45,0-16 225,-2 26-189,0-17-32,0 18 66,-1-11-33,0-17 36,-1 3 9,-2-23 86,-1-8-25,0-5 488,-7-4-455,7-4 141,-5-10-280,8-1-34,1-23-11,2 8-78,9-25 41,0 17-164,20-22 78,-7 21-177,22-16 194,-14 23-82,19-8 154,-20 20 79,12-1 50,-19 11-50,7 0-8,-13 4 2,7 7-39,-9 0-73,9 16 67,-9-5-19,6 19 70,-11-13 17,0 17-9,-6-19 115,-5 13-73,-3-19 135,-12 7-160,4-14 36,-16 1-70,12-6-2,-14-1-34,14-2-624,-12-1 268,16 0-943,-9-2 518,13-1-3423,-1-4 926,7 2 3278,2-1 0,2 3 0,0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9.25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111 72 9903,'2'-9'2962,"-1"2"-2511,-1 7-398,0 0 29,1 6-37,-3 1 11,1 5 34,-2-1-1,2-1 1,0 2 27,1-1-10,0-1 413,3 6-321,3-7 120,15 8-246,0-11-3,9 0 3,-4-3-154,12-2-62,-10-3-134,16-7 179,-22-2-305,8-23 341,-19 12 17,-1-14 45,-9 16 70,-1 1 93,-1 3-253,-3 3-72,1 7 72,-4 2 110,5 4 176,-3 6 28,4 1 98,-1 13-115,2-3 59,2 18-87,0-10 34,6 26-152,-1-16 46,5 29 8,-4-23-79,7 34-36,-8-31 0,4 13 3,-8-23 456,-33 14-372,4-26 27,-27-4 1,-6-6-8,4-14-25,0-3 1,2-3 18,18-6-23,-4-6-36,22 2-42,3-2-25,7-2-179,2-1-384,5-3 14,7 0-84,5-4-5776,22-15 4379,-1 7 2038,37-27 1,-43 41 0,13-9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8.48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1 237 10953,'6'-6'1988,"-2"2"-1565,-4 4 479,0 0-645,37-9-122,-20 6-54,29-8 17,-28 8 20,0-1-4,0-1 110,-1-1-2,-1 0 10,0-1 96,-2 0-118,0-2 154,1-6-233,-4 2 177,3-10-176,-9 8 305,-3-17-12,-14 11-422,2-3-3,-18 12 3,12 10 0,-8 4-1,7 2 1,1 4 6,0 2 35,-1 8-44,6-2-8,-2 5-28,8-5-68,3 10 104,1-6-6,8 15 6,-1-16-5,9 6 2,-2-9 3,1-2 0,4-2 6,1 0 2,2-3-5,8 0-3,-8-4-294,12-1 84,-17-3-266,5-4 89,-9 0-1539,12-17 1327,-10 6-112,8-12 304,-11 8 152,5-17 462,-7 12 903,6-12-645,-10 23 579,0 1-826,-3 8-218,0 1 37,-1 4 274,5 8-180,-1 0 107,8 13-140,-4-8 157,9 12-143,-5-11 224,9 7-213,-9-10 42,5-1-50,-7-5-45,-1-4 9,-2 0 16,-1-2 17,-1-1 252,3-2-252,-3-2 61,7-12-139,-6 2-40,6-16-44,-5 10-26,5-14 40,-5 16-118,1-3 148,-5 14-229,2 2 132,-2 3-4,4 11 107,0-1-5,11 18-1,-4-8-394,18 16 145,-12-17-644,20 6 504,-18-16-1229,13-2 672,-17-12-2907,9-16 1101,-14 0 2758,2-10 0,-11 18 0,-2 3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9.64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23 6061,'0'-2'5782,"0"0"-3415,0 2-2222,21-10 7,-12 8-35,17-5-10,-15 14-18,0 3 18,2 4-54,-2 3 20,0 3 78,2 17-70,-4-3 34,-1 34-54,-6-22-3408,-2 18 3392,-1-17 72,-2 1-56,0-1-16,-6 11 17,2-19-31,-6 9-85,6-30 3152,-1-2-3240,6-13-1521,6-7 632,5-4-3088,17-20 2101,-3 2 2018,8-7 0,-19 16 0,-4 8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09.80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274 54 17043,'-84'-30'448,"14"6"-1559,49 24 991,1 4 252,2-1-549,2 4-182,2 1-104,2 2-370,3-1-7340,3 4 8549,4-5 1,1 0 0,1-6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0.35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0 153 7862,'0'4'3889,"0"-1"-3419,0-3-111,0 0-326,52-1-24,-31 0-3368,42-3 3370,-45 2 34,1-3-8,0 2-1,-3-3 37,0 0 25,-2-1 751,5-9-535,-10 5 3570,3-8-3517,-11 6-107,0-4-260,-4 5-56,-7-7 51,-3 12-40,-12-1 39,6 6-2,-6 1 8,6 2 3,1 5 2,1 0 158,-10 18-65,11-9 168,-6 15-28,16-15 143,2 8-73,5-9 176,12 8-201,-1-9 30,27 4-189,-11-6 4,31 0-83,-21-5 76,33 0-113,-30-3 45,29 0-89,-33-3-40,13 1-377,-30-1-3669,-4 0 1904,-19 0 2218,-18 0 0,10 0 0,-8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1.61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232 174 7934,'4'-1'6847,"-1"0"-6125,-3 1-145,0 0-675,-6-33 9,-1 22-26,-7-25 70,0 32 3,-1 0-8,-11 2 13,7 1-33,-16 1 25,16 1-36,-6 4 73,11 0-48,-6 11 56,10-6 84,-2 12 25,10-12 210,12 8-204,1-8 8,25 6-123,-7-7-311,31 6 152,-21-10-303,27 0 327,-27-4 12,15-1 157,-29-3 128,6-7-117,-19 0-42,0-15 2,-9 8 102,-1-17 8,-2 11 153,0-13-144,-1 15 310,1-4-266,-1 15 176,1 0-268,0 7-130,2 1-16,1 2-53,8 5 115,-2 0-45,7 4 53,-3 2-40,18 21 38,-11-11-15,17 28-98,-23-25-610,6 16 366,-13-21-1189,4 7 607,-9-17-2212,5 1 1548,-2-8 1605,5-3 0,-5 0 0,1-2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2.56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213 484 10373,'0'-5'3165,"0"0"-2767,0 5 1237,0 0-1585,-33-21-47,19 15 0,-27-15 41,27 21-7,-2 1-29,2 2 1,-1 3-7,2 2 1,1 2 17,-4 11-15,8-6 49,-4 15-46,9-14 107,1 12-70,2-13-1,2 6 26,1-10 54,3 1-43,-3-4 95,3-1-53,-3-5 166,2-1-141,-2-1-30,2 0-12,-2 0-27,1-2-71,-1-1-47,0-7-12,-2 3 40,1-8-59,-2 10 28,0-4 34,0 5 5,0 1-5,0 2-1300,0 0 1308,0 6-3,0 1 3,0 7 84,0 19-47,0-13 58,1 24 20,1-29 431,12 6-451,-5-14-22,11-2-3,-8-4-9,3-1 9,0-3-17,2-2-134,17-18 73,-13 4-300,21-30 123,-23 17-176,7-34 229,-13 22-2,0-15 89,-6 14 39,-4-37 18,0 31 137,-4-1 1,-2 2-80,0 13 20,-4-16 139,0 27-229,1 14-361,2-2 224,3 14 243,1 6-16,0 3 103,0 19-123,1-2 20,6 29-82,-2-15 3,9 33-2,-4-27-9,2 36 0,-6-34-6,0 32 3,-5-38-67,-2 12-134,-9-14-504,-7-2 148,3-10-4895,-1-7 2016,13-20 3439,3-1 0,1-2 0,1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3.1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303 526 9628,'0'-8'3938,"0"2"-3434,0 6 571,0 0-1148,-46-31 68,26 25-4,-39-20-44,37 34 50,-1 4 0,-2 1-5,-12 16-45,14-9 53,-7 11 11,21-14 59,3 0 28,4-1 728,23 19-711,-6-20 98,31 12-115,-21-25-20,18-5-226,-17-3-155,18-16 180,-18 3 33,8-13-111,-11 4 58,-4-5 34,0-3-210,-3-44 246,-8 27 68,-6 0 1,-3 0 181,-6 1 187,-13-27-45,4 39-33,-9-13-253,10 32-78,-4-1-134,11 17 179,-3 4 0,5 7-3241,-3 15 3286,4 0-36,-2 12 69,6-5 9,5 35-54,2-21-30,6 26 6,1-29-1,8 20-2,-2-14-4,15 46-4,-18-48-52,3 32 1,-16-49-193,-2 3-191,-8-11 2866,-3-4-3039,-3-3-934,1-5-2468,3-6 4012,4-4 0,-1 3 0,5-3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3.5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5 9043,'0'8'2349,"0"-2"-2038,0-6 812,0 0-725,11 53-165,-4-29-43,9 41 34,-8-42-42,0-4 14,-1 0 137,2-4 87,-2-2 1000,9 0-1129,-7-7 79,5 1-82,-7-8 194,4-9-309,-3 1-19,9-42-154,-10 23-59,5-37-36,-10 39-78,3-13-124,-4 23 25,2-2-64,-3 11-481,3 3 61,-3 2-3235,8 6 726,-4 2 3265,10 4 0,-10-5 0,2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3.9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1 107 10102,'1'5'3122,"0"-1"-2752,-1-4 260,0 0-532,58 2 8,-36-1 118,54 0-81,-59-5-9,5-1-36,-8-3 152,-1-5-133,-4 4 300,-2-9-240,-5 8-12,-1-3-165,-2 4-364,-10-3 280,1 5 146,-16-1-1,10 6 37,-13 1-45,15 3 9,-6 1 19,9 4-19,-2 1-29,4 2-41,-6 12-26,8-7 34,-2 18 0,8-16 34,6 14-202,2-13-641,12 9-292,-4-11-1618,15 1-1598,-10-10 4317,5-2 0,-15-5 0,-3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4.39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239 1 10317,'-7'0'3173,"2"0"-2865,5 0 681,0 0-987,-39 18 35,28-9 8,-30 15-3367,40-9 3333,0-4 67,1 8-41,1-9 61,5 6-37,1-6 57,10 8-76,-6-8-51,8 5-7,-10-6 3408,1 0-3339,-6-4 64,-3-2 7,-1-1 200,-26 6-318,8-4 30,-30 7-41,23-5-6,-5 0-113,11-1-4147,-1-1 3664,6-1-2368,0-1 1155,9-2 1820,6 0 0,3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4.8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279 1 13689,'-54'1'-11,"10"1"-5694,35 4 5699,2 2 1415,2 1-1319,1 4 859,2-2-843,1 1-33,4-2 89,8 7 3239,0-6-3393,12 12-8,-9-10-6,5 3 1,-5-4 5,-1 0 5,-1-1 1,-3 0 336,-3 4 534,-13 0-478,-2-1 36,-23 0-336,8-7-37,-20 2-61,15-6-53,-17 3-140,21-4-474,-11 3-226,21-4-1205,-2 1-4638,14-2 6736,18-1 0,-10 1 0,12-1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8.7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57 240 10317,'-13'-76'3437,"0"10"-2040,7 32-546,-1 9-224,2 6-45,0 7-545,2 7-37,1 3-115,1 9 193,0 4 9,0 10 28,2 4 17,6 25-90,1-8-6,13 41-28,-4-28 16,3 5 0,2 2-27,3 3-241,-1-7 1,0-2-31,-4-10-387,7 10 412,-18-35-211,0-4 15,-5-14-7885,8-29 8330,-3 10 0,2-12 0,-7 18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19.55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88 7797,'0'-3'1297,"0"-1"-359,0 4 1750,0 0-2364,19-29 265,-13 19-121,13-21-74,-18 27 108,-1 2-155,0 1-73,0-1 20,0 2-694,0-2 400,-1 7 59,-1 0 22,0 6 17,1 2-20,-1 3-16,0 3 72,0 11-103,1-5-23,-1 18 1,0-17 33,0 16-42,1-19-367,-2 10 45,1-17-1487,-2 0 672,1-11 1137,0-3 0,1-2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0.27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308 12 8646,'-7'-6'3133,"0"1"-2618,7 5 905,0 0-1268,-12 0 27,4 4 92,-12 1-75,5 7-53,-3 0 36,-3 4-44,0 1 114,-21 18-204,16-11-1,-13 11 10,22-21 105,-1 3-61,6-7 70,-3 4-131,10-11 44,0 1 42,5-4 846,0 0-964,0-4-5,2-1-8,0-4 5,2 0-5,0 1-51,2-4 51,-1 2-71,3-9 46,0 8-29,7-8 65,-4 9 8,8-8-3,-9 8 177,6-5-185,-9 8-45,2 0-25,-5 5-86,-1 1 147,-1 1 9,0 0 67,1 7-13,0-1-12,3 8 11,-2-1 45,8 9-37,0-4 46,24 17-99,-11-16 62,26 11-61,-23-19-4,18 3-134,-22-8-957,10-3 305,-20-2-5419,1-4 6200,-12-1 0,-1 0 0,-2 1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3.12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4 12622,'15'-2'551,"-2"1"-309,-11 3-15,1 2 97,0-2-75,1 0-5,0 1 50,0-1-123,0 0 70,0 3-233,-1-3-2,1 6 2,-3-4 79,0 9-51,-1-3 71,0 13-63,0-6 144,0 16-135,1-12 26,4 20-26,0-14 62,7 20-107,-6-16 31,7 16-36,-7-20 39,2 12-34,-5-20 82,-1 7-82,-2-16 99,0 2-62,0-9 78,-1 1-36,0-4 212,-1 1-176,2-1-22,-1-1-101,1-2-70,0-6 20,1-1-110,7-13 107,0 7-132,13-17 107,-6 13-99,14-18 141,-11 16-68,13-13 68,-13 18-34,5-3 34,-8 12-177,10 2 151,-9 3 12,13 2 50,-17 4-37,7 10 37,-10-1 9,5 17 27,-7-10 43,3 17-79,-6-13 117,1 16-75,-3-16 93,0 12-57,-4-16 241,-10 9-196,0-15 79,-20 6-157,10-10-40,-17 1-5,16-5-70,-12 0-61,17-2-480,-4-1 284,13-1-1471,2-1 308,6-3-5017,14-9 6507,-4 2 0,5-3 0,-8 9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3.7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54 40 8690,'2'-4'3304,"-1"1"-2923,-1 3 768,0 0-1003,8 10-48,-5-2-9,8 8 9,-8-5 92,5 4 312,15 1-421,-6-3-28,11-4-8,-13-8-12,9-1-212,-5-2 8,3-1-25,-6-4-405,-2-7 455,-3 4-90,-1-16 230,-6 13 1,-3-9 5,-5 11 85,-1 1-77,-1 3-8,-3 3 3,2 3 70,-2 0 215,-1 6-109,3 0 244,-1 10-216,7-2 115,1 12-224,6-7 25,4 18-58,3-12-57,6 17-2,-7-15 215,8 21-50,-7-18-124,5 38-2,-11-33 131,-7 24-86,-11-36 103,-25 3-131,5-15 106,-29-2-98,22-10 11,-8-4 6,17-5-28,-5-15-59,12 3-132,-3-9-336,16 5-705,4-12-173,5 6-1984,16-26-960,-1 22 4290,10-11 0,-14 28 0,-3 6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4.1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8 8049,'6'-4'3335,"0"1"-2753,-6 3 937,0 0-1141,19 56-171,-11-27-36,16 47 8,-18-40 53,1 20-123,-5-12-47,2 14-17,-4-18 36,0 14-47,0-13 10,-3 6 21,0-21 33,-5 1-28,1-11-258,-2-1-25,6-11-442,-1-4 9,3-7-122,1-4-1019,2-5-3253,9-18 5040,-1 10 0,2-3 0,-7 18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4.2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180 19 8864,'-7'-4'4245,"2"1"-3721,5 3 1117,0 0-1641,-47-7-79,28 6 26,-36-3-162,42 10-393,1 1-2,3 2-239,2 0-2111,3 1-53,2 0 3013,2 0 0,0-4 0,0-3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4.77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12 125 11185,'0'13'2938,"0"-3"-2389,0-10 884,0 0-1441,8 1 2,-3 0 1,9 0 5,-5-1 5,2-1 4,1-2 44,0 0-50,9-5 5,-5 2 3,13-7-5,-13 4 36,5-3-6,-9 4 34,1-4-64,-4 4 126,-1-9-124,-6 9-204,-11-12 196,0 14 59,-9-7-23,2 11-2,0 0-3381,-1 2 3355,0 0-8,2 1 11,0 2 31,1 2-39,1 3 42,0 1 61,-4 6 3373,7-3-3331,-7 11-66,12-10 44,-2 11-56,6-11 33,5 10-41,3-10 5,17 9-67,-3-12-459,26 6-14,-15-11-1350,25 0 439,-23-4 1384,25-5 0,-38 3 0,8-4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5.48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204 71 8920,'0'-10'4007,"0"2"-3256,0 8 884,0 0-1778,-12-24 143,5 18 53,-12-16 45,6 25-16,-2 3 7,-2 4 9,-2 1-11,-1 2-39,-5 4-43,7-3 68,-3 10-31,12-12 190,3 9-83,3-14 170,5 3-39,1-9-14,9-1-230,2 0-41,30-6-96,-18 1-339,29-8 239,-31 4-214,14-7 317,-21 5-106,4-9 204,-15 8-8,0-8 16,-6 11 168,-5-2-69,2 8-1,-2 0-72,3 2 64,0 1 42,1 2 369,1 14-464,1-5 0,5 19-45,-1-13 6,8 16-180,-6-12-389,6 11 23,-6-17-485,6 5-16,-2-14-1553,12 1-892,-7-7 3486,15-9 0,-20 6 0,5-5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6.06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179 352 8136,'7'-8'4701,"-2"2"-3787,-5 6 749,0 0-1529,-17-12-44,8 8 25,-14-8-37,9 14-33,1 2-37,-3 3 45,0 2-8,0 3 8,0 0 1,3 2-10,-5 14-35,9-11 106,-1 14 291,23-8-292,1-6 68,28 5-120,-13-18-54,12 2-8,-13-8-411,10-8 156,-9-3-330,14-22 417,-23 7 17,2-14-45,-14 7 53,-5-2 28,-1-1-358,-6-32 417,0 27 56,-9-32 207,4 48-92,-4-4-115,4 17-6,-2 4 141,3 5 159,-2 2-143,5 4 106,0 8-86,2 0 59,0 17-115,2-6 61,7 22-89,-2-12 72,9 25-114,-3-19-31,5 26-11,-5-26 5,-2 25-47,-5-29-384,-6 17 6,-2-25-358,-4 6-289,1-18-110,4-1-97,2-9-1501,2-1-62,4-5 2834,0-1 0,1 0 0,-2 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6.70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185 380 16380,'0'-36'-230,"-2"8"152,-7 28 72,-2 0 3,-2 1 3,-3 2 3,-15 13-6,10-2-131,-25 29 89,32-22 82,-8 21 114,22-24-11,8 3-17,4-8 81,22-2-125,-9-6 52,13-1-122,-13-6-9,-2-3-280,-1-6 67,-1-4 11,2-5-402,5-29 424,-11 13-16,0-41 20,-15 35 78,-7-31 42,-1 31 48,-9-20 89,2 33 53,-8-7-27,7 23 142,-6 1-17,9 10 26,-3 1-152,9 3 96,-3 7-34,7 2 70,-2 16-132,3-4 26,9 24-71,-2-13 23,17 29-84,-8-23 0,8 14 0,-10-17-8,0-3 2,-6-2-125,0-5-247,-5-2-269,-1 1 42,-3-8-1666,-7 0 927,5-12-521,-4-5 1865,7-5 0,0 0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2:39.57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1610 6493,'2'3'3457,"-1"0"-2639,-1-3 1657,0 0-1816,0 7-183,0-5-37,0 5 452,0-7-149,0 0-594,0-1-148,0-2 0,0-2-5,0-1-46,1-10 15,0 2-87,4-17 117,1 8-61,8-25 61,-1 14-55,14-35 24,-6 21-96,-1 2 0,2-2 27,9-15 8,12-22 64,-5 23 26,3-2-45,6-2 47,5-1-364,4-1 325,-11 19 0,3 1 41,-12 12 0,2-1-14,29-23 0,1 2 22,-28 25 0,1 1 63,28-20 0,-2 3-22,8-4-41,-15 13 1,-2 2-5,2 1-23,-15 10 1,-2 2 16,-2 2-30,14-5 36,-33 17 159,3 0-69,-17 6 608,-1 3-542,-7 2-2071,1 0 422,0 0-313,0-2-3183,2 1 4989,1-3 0,-1 2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8.89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344 11 14521,'-1'-6'2592,"0"1"-2233,1 5-202,0 0-79,-44 17-39,20-3-39,-40 15-504,29-3-563,-2 0 1067,-28 26 0,37-31 0,-16 15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7.16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70 15181,'-13'22'499,"2"-3"-373,11-13-20,0-1 9,2 1-28,1-1-6,3 3-3,1-1-24,1 6-49,3-2 32,0 2 7,4 0-24,11 5-54,-7-4 26,4 2-70,-12-5 78,-8-5 8,-1 1 62,-2-4 160,-3 0-82,-2-1 152,-7 0-183,0-6-30,0-2 17,2-5 36,2-7-104,3 1-39,4-16-50,7 11-25,10-18-37,0 15-160,17-15 12,-11 19-176,13-7 69,-14 20-341,6 1 14,-14 7-1006,4 9-484,-11 0-2738,4 15 4925,-5-10 0,0 0 0,-3-10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7.5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5 172 11331,'-3'0'3215,"1"0"-1857,2 0-1358,39-13-6,-19 8-25,30-11-3369,-26 9 3285,-1-1-2,1-1 75,-2-2-12,-2 2-27,-1-2 45,-4 1 36,-1-1 19,0-7-16,-7 5 3294,-8-5-3235,-14 11 27,-3 2-19,-4 4 45,-5 4-25,8 2 94,-16 9-147,18-3-34,-8 6-3,12-4 5,2 0 4,1 2-1,1 13-5,5-7 36,7 14-39,5-18-417,20 8-359,-4-12-13,12 0-276,-5-7-6190,32-6 7255,-26-3 0,12 0 0,-38-1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7.98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229 5 12787,'-10'-2'2417,"2"0"-2143,8 2 1210,0 0-1394,-54 7-9,31-1-36,-42 5-45,47-2-11,2-2 2,2 1-41,5-1-76,2-1 81,2 0 31,6 3 56,3-2 11,10 4-114,2-5-273,27 4 150,-16-4 69,16 4 28,-22-5-81,4 5 115,-12-2-34,1 2 87,-11-4 176,-4 3-86,-5-3-37,-3 2-50,-5-2 31,-6 2-37,3-3-244,-7 4-268,11-5-465,-1-1-216,8-2-1296,2-1-1722,9 0 4214,1-2 0,0 1 0,-2-1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6:11:28.44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271 21 10292,'-2'-11'2551,"1"2"-2271,1 9 1196,0 0-1333,-46 10-79,28-4-30,-36 11-26,43-8 1,1 1 24,4-1 4,3-2 231,2 7-63,3-6-46,4 4-61,2-6-36,7 0-26,1 1-41,21 5-48,-13-4-37,14 7 28,-18-7 18,-4 1-38,-2 0 49,-4 0 33,-5 1 647,-9 1-171,-3-1 266,-22 1-350,5-5-132,-13-1-50,10-2 283,-29 1-493,23-2-42,-26 3-157,40-4-173,-2 2-228,13-2-3062,3 3-1967,6-3 5629,2 1 0,0-2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9.75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228 8 12560,'0'-4'2064,"0"1"-2030,0 3 226,0 0-198,-43 6 11,21 1 114,-34 7-19,31 0 20,2-2 193,-3 5-337,11-7-52,0 2 8,12-7 246,13 1-148,2-3-14,25 2-84,-8-3-8,28 4-45,-21-1-45,26 7 89,-26-1-55,18 12 58,-25-7-30,10 14 39,-21-13 103,0 13-16,-13-13 128,-13 12-128,-2-14-20,-11 4-34,1-8-30,-3-2-1,-2-2-5,0-2-19,1-1-606,-7-4 306,11-4-1431,-4-10 453,16-3-3639,6-17 3102,9 7 1834,5-4 0,-4 16 0,-2 7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39.92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0 13644,'2'68'667,"0"-7"-597,-2-32-70,-1 2-353,0-1-566,0-1-3106,3-2 3454,2-7-1812,7-2 1305,-2-9 511,8-5 0,-11-4 0,2-2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0.05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 9096,'0'0'0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0.65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304 134 16987,'1'-35'-456,"2"5"358,4 19-53,2-1 28,0 1-124,8-4 166,-6 7-219,7-2 166,-11 9 134,0 0 17,-5 1 649,-1 9-445,-3-3 132,-2 10-98,-3-4 229,-8 6-310,5-2-79,-6 3-25,7-4-8,0-2-29,2 2-66,2 5-4,2-5-19,7 15 48,3-15-3384,7 10 3392,-2-11 0,9 8 3,-4-4 0,8 7-6,-4-7-8,12 10 2,-7-3 3323,15 17-3317,-21-16 230,-11 24-132,-20-25-17,-38 18-72,5-25 81,-43 7-17,32-14 8,-17-1 1,24-10-21,2-6 4,4-5-202,-15-43-129,32 20-1106,3-47 429,37 43-7636,37-34 8582,-15 32 0,4 0 0,-25 24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1.06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111 130 13103,'-3'3'1126,"1"-1"-669,2-2 1329,0 0-1735,21-4-15,-10 1-28,17-3 1,-13 1-4,-1-2-2,2 0 34,-1 0-1,-1 0 34,-3-1 8,-2 2 79,-2-7-140,-7-2-17,-3 0 185,-16 0-62,3 7 17,-10 2-36,6 4-15,-2 1 6,0 3 17,1 3 3,-1 3 48,2 2-40,1 2 6,-3 6-121,8-3-5,-2 18-9,11-16-19,10 15 67,6-18 3,11 3-6,4-9-39,8-2-319,5-2-90,8-2-123,3-1-2220,2-1 931,-1-2 1821,27-14 0,-44 11 0,15-10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1.36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12924,'12'0'2364,"-3"0"-1975,-9 0 364,0 0-747,8 35-6,-5-16-149,5 28-195,-5-25-241,1-2-919,1-1-241,3-5-1248,1-5 2993,0-4 0,-3-4 0,-2-1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1.52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17 1 14456,'-9'10'-1609,"2"-1"0,8-2 1,-1-2-1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1.93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13254,'1'13'1535,"0"-2"-927,-1-11 411,0 0-5007,7 42 4164,-4-22 832,6 36-899,-6-32-30,2 0 52,0-1-10,1-3 290,7 7-282,-6-13 260,6 4-153,-10-15 3912,1-3-4020,-2-5-49,1-3-20,0-15-57,-1 2 35,1-10-37,-1 6-14,4-13 11,-1 10-59,7-15 113,-5 23-93,3-3 0,-4 16-45,0 2 45,0 5-20,0 1-66,2 3-3298,2 5 3418,2 4-96,3 5-154,1 5-2088,9 15-1054,-5-9 3400,13 10 0,-22-25 0,4-3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2.78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8 13756,'-5'-4'1859,"1"1"-1380,4 3-272,0 0-173,6 7-31,1 4 33,7 9-30,-1 4-1,3 5 4,-1 2-1,0 6 9,6 18 17,-5-11-29,7 31-2,-11-33 103,0 22-24,-8-33 181,-5 6-143,-1-23 253,-7-2-191,3-9 176,-7-8-291,6-2-58,-4-16-9,7 3-76,0-20 31,6 12-75,7-18 41,1 18-131,13-11 115,-7 20-151,12-2 148,-9 14-17,10 1 115,-10 9 11,15 7-11,-13 1-33,14 15 27,-16-8-39,9 17 51,-17-14 159,0 14-64,-12-16-76,-5 4-25,-5-9-221,-5-1-325,-4-2 78,-1-2-137,-1-1-2416,-5-3 1313,9-2 1708,-1-5 0,13 1 0,3-2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2:40.1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14 27 10384,'-6'0'2686,"0"0"-1328,6 0-607,0 0-838,-1-6 78,3 4-33,2-4 31,4 5 3,3 1 5,2 0 3,4 0 134,21 0-89,-10 0-36,17 0 44,-18-1-34,22-2-27,-18 0-3,19 0 5,-33 2 37,1 0 92,-13 1 454,-2 0-401,-3 2-16,-4 3-157,-1 3-3,-10 10 0,4-2 5,-10 20 1,9-12 2,-10 28-8,8-19-946,-10 25-224,11-27 1170,-7 8 0,14-25 0,-1-4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3.35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125 37 14316,'-21'52'224,"5"-9"-126,16-34 143,0-1 19,3-2 15,2-3 108,4 0-189,1-3-80,4 0-32,11-6-91,-4-1-330,19-13 278,-15 5 27,13-11 104,-17 10 135,2-9-135,-14 13 98,-3-4-37,-7 8-307,-5 2 69,0 3-5,-9 5 112,5 4 40,-3 14 21,7-4 144,2 18-91,7-10 105,9 24-104,2-16 33,14 27-86,-9-22-32,15 25-30,-14-24-30,9 22 30,-16-27 677,-17 21-528,-9-33-79,-21 7-28,2-22-9,-6-3 12,-1-2 75,-19-9-66,15-1-10,-23-20-268,32 5-361,-12-24-11,26 15-474,2-29-114,16 22-186,9-15-624,10 12-3379,9-5 5373,3 3 0,-10 17 0,-6 10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3.60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30 0 16416,'-18'43'678,"7"-2"-6187,22-10 5612,1 2 1,2 7 1400,10 22-1501,-3-10-3,16 38-45,-15-34-358,10 36-328,-20-41 302,0 22-61,-10-40-2207,-1-2-3314,1-27 6011,1-6 0,0-3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3.7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123 5 14137,'-4'-3'563,"0"1"-600,4 2-61,0 0 96,-29 36-329,16-15-433,-21 31-2084,23-21-143,3 1 1096,0 2 1895,2-5 0,3-11 0,1-8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4.03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12 178 10242,'7'3'3517,"-2"-2"-2755,-5-1-155,0 0 177,40-11-218,-22 3-155,32-10-38,-34 7-163,0-2 145,8-9-285,-10 6-8,3-6-20,-13 8-70,-2-1 28,-5 2-232,-16-1 153,2 9-103,-22 7 67,-1 19 62,6-2-50,-1 12 49,20-11 1,5-1-98,2 1-367,4 6-342,5-8-1352,14 7-2251,2-16 4463,10-1 0,-14-7 0,-3-1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44.36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215 0 15929,'-56'18'1254,"7"-3"-6654,33-1 5487,2-2 1325,3 1-1412,4-1 792,2 1-895,4 5 108,4-4 1,10 11 2,1-10 9,15 13 11,-9-10 3358,15 10-3436,-9-2 313,-7-7 93,-6-1-9,-18-16 93,-3 0-188,-7-2-194,-4 1-58,-2-1-8,-2 0-112,-2 0-928,1-2 1048,-18-8 0,25 6 0,-11-6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0.576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42 10698,'50'3'983,"9"-1"0,-31-1 0,12-1 0,-11 0 0,1 0 0,0-1 0,0-1 0,-1 1 0,0-2 0,-2 1 0,-1-1 0,-3 1-540,13 0-446,-15 1-11,15 0 9,-21 1-35,10 0 52,-10 0-1,14 0-6,-11 0 1,14 0 2,-13 1 1,13-1 24,-13 0 4,16 0-37,-13 0 3,14-2 5,-16 0 0,11-3-2,-16 3 8,6 0 67,-10 1 177,4 0-214,1-2-41,-1 1 8,3-1-11,-3-1-95,-2 2 48,4 0 47,-2 2-3,1 0-20,1 0 23,-2 1 9,0 0 41,2 1-378,-4 0 0,3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6.310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12 22 8948,'0'-4'4990,"0"0"-3996,0 4 860,0 0-2031,-5-8-35,4 7 212,-5-3 61,6 12 20,2 6-27,0 7 32,2 4-7,0 6-18,2 6 46,4 24-74,-1-12-33,4 17 6,-3-18 30,10 32-33,-8-31 36,9 32-5,-14-55 285,1 3 82,-6-21 783,-1-3-985,-1-9-154,-3-13-54,1-2-50,-4-23 6,3 13-50,0-11 94,3 12-3682,4-22 3612,1 19-86,5-13 61,0 27-215,13-1 258,-7 10-88,17 2 144,-17 10-23,18 12 33,-12-3 3390,10 8-3389,-8-7-43,14 14 29,-15-12 16,9 17 62,-25-19 252,-7 13-173,-8-12 75,-20 11-174,3-11-50,-12 2 36,7-6-27,-22 2-9,20-6-555,-19 2 163,35-8-2461,1-8 613,15-2 2240,13-14 0,-7 14 0,7-5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6.83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264 26 15145,'-54'-11'949,"6"6"-756,27 11-41,1 4-54,-3 4-4235,2 2 4207,1 3-22,-4 9 789,4 24-829,7-18 107,15 15-9,8-38 132,20 0-159,-6-8-18,11-4-16,-6-4 3425,1-3-3313,12-12-148,-11 3 44,5-6-45,-16 4 51,-2 1 31,-5-1-85,-3 1 37,-5-1-8,-3 0-23,-1 1 39,-6-3 20,1 8-8,-4-1-12,2 8-190,0 3-8,2 1-191,1 5 294,3 1 40,0 11 5,3-1-56,10 21-23,-2-16-668,15 18 358,-12-24-418,7 4-111,-6-11-7721,19-7 8639,-14-3 0,6-2 0,-19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7.197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153 0 14747,'-57'35'1115,"9"-5"-877,32-15-123,4-2-115,2 1-17,4-2 11,4-1 6,1-3 221,9 2-117,0-4 47,24 4-154,-12-5-39,22 5-2,-22-3 41,7 2-3,-9-1-81,12 9 31,-14-7 56,7 8 87,-19-8 319,-7 4-283,-6-2 71,-26 14-200,9-12 6,-15 8-3,17-11-53,3-1-106,2-4-85,4-1-360,4-4-1496,4-7-1736,8-2 101,5-9 3738,4 3 0,-3 4 0,-1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7.66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92 11037,'0'11'2128,"0"-2"-1929,0-9 1837,0 0-1849,13 3-47,-5-2-50,10 3-28,-7-6-57,1-2 40,2-2 17,1-1-54,2-1 28,0-1-30,-1 0 2,2 0 312,11-10-164,-15 9 320,7-8-350,-19 13-58,-3-1-68,-3 3-356,-15 0 322,4 2 34,-13 1 3,11 3 76,-9 9-71,6-2 34,-10 12 3,14-7 33,-4 11-5,11-9 5,0 4 9,6-5-17,2-1-17,0 1 121,7 3-76,-1-6 605,23 8-446,-7-14-49,29 1-208,-17-10-3392,13-2 3358,-10-4-1195,18-5 454,-15 2-3510,10-3-2656,-23 5 6941,-6-5 0,-10 9 0,-5-3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2:55.543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72 25 9866,'-34'16'983,"6"-2"0,25-13 0,-4 12 0,33-2 0,-16 2 0,28-6 0,3-7 0,-13 0 0,30 0 0,-27 0 0,24 0 0,-21 0-652,25 0-322,-22 0 69,25 0-69,-23 0 77,28 0-77,-26-2 94,30-2-58,-28-1 25,34-4-61,-30 3-7,16-3 32,-19 3-20,40-2-8,-32 2-4,46-2 1,-54 6-3,11-1 3,-18 2-6,34 1 12,-24 0 24,44-1-27,-45 1-3,14-1 2,-16 0-5,41-3 0,-30 1 0,-3 1 0,-1 0 0,-3 1 6,32-2-6,-34 1 3,31-1-3,-32 2-3,29-1 0,-32 1-3,27 0 6,-30 1-2,9 0 2,-15 0 0,-2 0 0,12 0 2,-10 0 1,10 0 0,-13 0 3,28 0-6,-19 0 2,36 0-2,-38 0 3,30-1-3,-27 1 0,32-1 0,-29 0-5,33 1 5,-32 0-3,34 0 3,-31 0-3,28 1 6,-29 0-3,24 3-3,-30-2-3,24 2 1,-28-2 5,23 2-3,-26-3 0,24 3 0,-23-2 3,21 2 0,-22-2-2,21 3 2,-23-3-3,20 2 3,-23-2 3,16 0-3,-19-1-6,17 2 6,-17-1-8,20 3 8,-17-3-6,18 4 0,-20-3-5,17 3 11,-19-2-5,7 1 5,-9-1-6,18 2 3,-13-1 3,21 5 0,-25-5-8,16 4 5,-16-4-28,12 2 37,-15-3 39,11 1-37,-16-1 0,11 0 23,-12-2-31,12 0 0,-10 0-5,14 0 5,-12-1-9,12 2 6,-15-1 6,9 0 0,-11 0 33,11 1-33,-11-2 3,11 2-3,-9-3-1,11 2-2,-11-1 6,11 1 2,-11-1-2,9 1 30,-12-2-364,5 1 0,-6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8.58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254 43 9130,'2'-1'3382,"0"-1"1219,-2 2-4200,6-16-158,-6 11-243,3-12-16,-11 16-35,-1 1-2,-4 1 0,-3 4 42,-37 27 2,22-12-61,-34 31 17,42-28-146,-6 12 138,19-18-85,2 3 138,7-10 117,10-2 22,1-3 26,41-6-148,-17-5-9,27-5 36,-25-1-22,17-9 36,-15 3 118,25-17-56,-38 15 20,7-7-28,-25 15-40,-4-4-72,-5 5-12,-12-6 17,4 10 6,-10-1-3,12 6-221,-1 1 81,7 1 36,1 5 107,1 0 47,2 4-5,2 0-11,2 1-34,3 3 36,2 1-36,15 16-5,-7-10-908,14 16 482,-17-20-1247,6 4 601,-9-14-1735,2-1-229,-2-7 3041,5-7 0,-9 4 0,3-4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9.14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261 321 9914,'6'-4'3476,"-1"2"-2891,-5 2 1397,0 0-1859,-27-9-25,10 10-47,-24-4-7,16 12-7,-1 2-34,1 1-3387,2 1 3437,0 1-50,-4 8-6,10-6-75,-3 12 27,20 4 93,3-9 188,22 6 3268,-3-21-3419,12-3-18,-3-4-7,2-2-18,2-3-221,28-18 132,-26 5-202,31-37 174,-48 25-51,3-35 127,-20 28-40,-7-13 39,-4 13 4,-5 3-7,-2 0 9,-2 2 123,0 4 141,-2 3-43,3 4-53,0 3-45,1 2-134,8 8-754,0 0 667,6 7 98,3 4 98,1 2 115,9 15-143,0-3-14,16 28-22,-8-15-20,18 35-14,-14-23-196,15 32 11,-18-31-736,5 26 338,-17-34-1478,-2 13 846,-6-29-4480,6-2 5695,-1-18 0,2-1 0,-4-4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09.682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320 282 16125,'-64'15'722,"7"1"-643,29-2-48,-1 2-31,1 2-4294,1 1 4283,3 0 862,3-1-913,5-2 12,3-1-31,5-1-104,3-1 163,11 10 3484,4-10-3286,20 9-106,-4-16-185,29 0 20,-16-5-241,32-9 196,-27 1-48,11-8-86,-21 1 142,-6-3 96,-6-2-70,-5-2 24,-7-2 46,-5-4-14,-3-3 47,-6-4 3,-11-17 45,-3 10 338,-19-27-125,12 30 685,-26-23-724,27 35 38,-9-6-49,23 25-390,4 3-82,3 1 228,3 4 36,2 3 283,27 37-275,-8-13 3,37 45-11,-26-33-89,28 31-132,-25-28-883,18 26 556,-28-34-2121,3 15 1028,-20-30-2850,-3 1 4491,-7-16 0,1-4 0,-1-1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10.016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0 2 12904,'2'-1'805,"-1"0"-564,-1 1-26,25 43 9,-15-20 109,21 36-771,-22-29 597,0-1 110,0-2-48,-2-1 213,0 4-229,-1-11 86,-2 8-176,-2-17 836,-2 1-730,0-8 756,0 0-518,0-3-98,0-6-282,0-1-82,2-23-3,1 10-125,2-15 64,1 15 13,1-2-100,4 1-218,7-9-185,-3 11 86,7-3-119,-6 12-942,-1 4-22,0 3-527,-1 1-3620,-2 4 5701,-3 0 0,-4 0 0,-2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10.431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1 151 16108,'44'-29'-3,"-4"4"48,-20 17-36,2-1 27,0-1 17,1 1 9,-2-1 25,0 0 19,-3 2 62,4-2-90,-8 3 267,1-2-29,-9 6 6,-4 1-182,-3 1-260,-23 3 120,7 1 0,-19 4 3,13 1 5,-1 3 0,0 1-30,-15 15 14,16-9-141,-11 14 79,25-17-17,2 1 1,7-6 86,4-2-3,3-2-112,16 0-123,-2-3-980,25-1 364,-13-5-3391,32-9 1232,-24 0 3013,11-6 0,-32 10 0,-7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10.763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163 0 15195,'-51'12'1389,"8"1"-1151,25-4-70,4 2-89,1-1-79,4 0-73,1 1 28,5-1-8,0 1-9,3-1 62,3 1 0,3 0 37,13 4-37,-2-3-157,20 9 76,-12-10 11,9 5 67,-13-7 0,-2 0 188,-3 0-9,-8-4-8,-12 3-106,-5-6-26,-12 3-30,3-2-3,-12 3-3,8-3-68,-4 0-189,11-1-776,3-2 403,6 1-2611,7-6 1195,7 0-1076,8-5 3122,1 1 0,-6 4 0,-3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4:11.149"/>
    </inkml:context>
    <inkml:brush xml:id="br0">
      <inkml:brushProperty name="width" value="0.04286" units="cm"/>
      <inkml:brushProperty name="height" value="0.04286" units="cm"/>
      <inkml:brushProperty name="color" value="#F6630D"/>
    </inkml:brush>
  </inkml:definitions>
  <inkml:trace contextRef="#ctx0" brushRef="#br0">306 7 14823,'1'-3'2204,"1"0"-2132,-2 3 298,0 0-126,-45 11-1,22-3 208,-36 11-202,33-8-232,3 2-17,3-1-8,5-1-208,3 3 121,6-3 28,2 2 13,5-5 54,14 8 0,-3-5-165,23 6 104,-14-9 5,26 6 64,-23-7-8,13 3 8,-21-5 54,-1-1 50,-6-1 339,-1 0-168,-8 0 302,-17 2-423,3-2 29,-17 2-65,8-2-90,-3 1-36,0-1-36,-1 1-23,0 0-1602,-10 4-170,11-4 1831,-10-2 0,24-1 0,-2-4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3.37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 1 6103,'-4'9'2663,"1"-2"-2526,3-7 5873,0 0-5921,3 3-19,1 4 37,2 4-35,1 5-35,-1 1-32,1 6 4,0 0-1,-1 4-2,0-2 13,1 13-10,-1-10 44,-1 17-17,-4-20 34,0 11-25,-2-13 62,-3 8-63,0-14 10,-3 12-49,3-18-5,2 5-33,1-12-9,1-1-37,0-2-187,1 0-325,1-1-801,6 0-237,0-2-2042,7-2 3671,-7 0 0,-1-1 0,-5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3.91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26 313 6042,'-5'-8'4032,"1"2"-2977,4 6 1760,0 0-2572,-7-12-91,5 7 2,-6-8-40,8 11-24,0 0-9,0 0-28,0 0-16,0-1-34,2-2 11,5-2 22,1-3-19,10-4-6,-6 3 6,13-9-12,-9 7 40,20-15 0,-18 11-39,11-7 47,-14 11-8,6-6-1,-4 5-35,8-9-6,-13 13 5,3-5-11,-9 9-470,-2 0 117,-2 5 4,-2-1-332,0 6-610,-3 5-176,1 0-1075,-5 10 372,2-7 2173,-2 3 0,5-9 0,0-3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4.41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 10 13266,'-5'-5'801,"1"1"-695,4 4 177,0 0-185,2 2 37,1 2-9,3 2-48,3 3-3397,1 3 3372,4 0-8,2 3 28,0 0-12,2 0 18,0 2 243,13 13-216,-11-11 3446,13 11-3474,-20-19-16,2 3-51,-8-7 25,-1 0-30,-4-5 5,1 0-78,-3-2-563,2-1-415,-1-2-1621,3-8-2906,-2-1 5572,3-3 0,-4 8 0,1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2.470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58 802 14649,'-23'41'1151,"2"-4"-708,18-30-135,-1 1-79,2-3 15,0-3-31,2-1-3,-2 0 574,2-1-689,-1-3-62,2-3-33,2-5-14,10-17-19,2 2-12,12-13 42,-1 2-38,9-5 1,2-1 6,13-15 9,6-2 0,2 1-220,3 1 219,-18 20 1,0 2 25,20-10 67,-2 11 1,2 0-15,20-9-49,-6 7 0,-2 3 2,-6 6-1,-15 8 1,-2 1-3,0 1-6,21-4 0,-43 13-5,2 1 8,-20 5 260,-5 2-260,-4 0-364,-4 1 17,-2 0-220,-4 2-270,0-1-8994,-7 2 9802,6-2 0,-2 1 1,8-2-1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4.84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90 7195,'-3'2'3682,"1"-1"-1657,2-1-1810,12-2-97,-2-3-29,10-1-32,-2-3-4,-1 2 57,2-2-40,0 2-6,0-2 42,0 2 76,8-2-176,-7 3-9,8-2-33,-12 4-205,10 0-11,-14 3-127,5 1-472,-10 0-2579,2 2 1787,-5 0 355,2 2 1288,-6 0 0,0-2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5.20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8 123 6243,'-4'0'4598,"1"0"-3190,3 0-341,0 0-579,27-17-317,-13 10 25,23-14-34,-19 13-19,2-1 64,2 1-47,1 0-18,0 1 29,0 0-73,15-4-98,-15 7-5,10-5-57,-20 8-72,0-1-242,-5 1-458,2 0-704,-6 1 606,-1 0-1126,2 0 2058,2-1 0,-3 1 0,1-1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5.82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87 35 6885,'1'-8'4947,"0"2"-4311,-1 6 692,0 0-1284,0-10 144,0 7-9,0-4-61,0 12-57,0 7-16,0 1-45,0 8 0,-2-1-8,-3 17 8,0-7 5,-6 27-2,3-22 5,-6 26-8,5-26-5,-4 21 10,5-18-5,0 3 0,4-16 14,2-8-8,2-13 173,2-1-126,2-3-44,8-6-9,0 0 0,6-7 0,-3 1-3,2 1 0,0-1-2,0 2-4,1-2 1,8-2-29,-5 1 37,15-6 0,-14 8 56,24-8-56,-22 9-100,17-5-80,-25 8-125,2 2-280,-10 0-3400,-1 2 877,-4-1 3108,-3 2 0,-1 1 0,-1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6.17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51 38 10034,'-7'-6'2870,"1"0"-2320,6 6 2194,0 0-2638,-17-11-27,13 8-79,-13-8-34,17 11 45,0 0 59,0 3-25,0 3-37,1 2 34,3 5 0,3 8-42,1-2 6,8 19-6,-1-4 0,2 2 0,-1-3 3,0-2-6,-4-10-173,2 7-337,-7-16-590,0-2-2874,-3-9-1057,-2-7 5034,-1-3 0,-1 2 0,0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6.95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21 32 7915,'-6'-13'4135,"1"3"-2543,5 10-526,0 0-867,-5-9-23,4 12 12,-3-1 16,9 24-139,1 0 33,8 28-3482,-2-16 3589,4 19-144,-2-15-1017,7 24 956,-4-18 0,1-1 0,0 1 0,-1-3 54,14 30 35,-22-49 174,1 0 3,-9-19-2,-1-5 2655,-2-9-2919,-8-17-44,2 1 4,-10-29-111,9 17 106,-2-11-33,6 13 1344,3 0-1381,1 1 17,1 1-42,4 3 5,5-5 74,3 12 19,6-7-45,-5 17 196,20-1-109,-14 8 0,31 4 0,-25 5 14,20 8 23,-26 0 41,6 11 20,-15-7 0,-1 5 17,-7-6 210,-5 20-227,-4-14-20,-9 23-72,0-24 5,-11 13-48,9-15-16,-5 5-87,5-10-1022,-8 4 403,10-8-717,-6 3-363,17-10-1723,2-10 1608,5-1 1954,2-7 0,-1 8 0,0 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7.61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1 146 6896,'0'-5'5275,"0"1"-4488,0 4 566,0 0-1264,9-7 9,-6 7 0,8-2-61,-7 10-29,-1 2-5,2 4 0,0-2-3,1 2 0,1-4-6,5 4 6,-3-6 42,9 0-6,-5-5-2,13-6-110,-10-4-78,11-10 40,-11-9 60,0 1-46,-9-4 55,-4 10 39,-2-1 1,-1 1 5,0 1 92,-4-5-11,2 13-30,-4-2-51,5 12 89,0 0 9,1 2 233,0 14-242,1-2-24,3 12-57,3-6 40,20 27-46,-8-17 15,23 37-11,-18-32 33,18 26-33,-18-23 75,15 21 62,-23-25 425,-1 16-243,-16-22-51,-18 15-179,-17-10-86,-6-1-9,-7-4 8,-8-5-8,13-8-67,-26 3-14,33-13-14,-9-1-188,28-7-221,2-10 227,12-1-160,17-25-350,12-8 275,7-5-1961,28-27 1008,-21 25-2544,18-17 4009,-23 21 0,-13 22 0,-9 9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7.95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45 12 14448,'-26'-9'677,"8"6"-453,23 16-36,5 4 78,3 8-134,2 5-71,4 5-4276,0 4 4224,3 1 850,1 1-859,2 1-48,10 16-92,-11-14-215,7 18 204,-20-33 25,-2 1-238,-7-22-767,-2-8 1895,-2-20-5221,-2-38 3550,1 9 907,0-21 0,3 48 0,0 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8.07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73 0 14745,'-34'26'-90,"6"-2"-6169,26-3 5563,0-2 1212,2 3-3338,-2 0-115,0 0 2937,1-2 0,0-9 0,1-3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8.49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66 142 9357,'-4'13'3480,"1"-3"-3082,3-10 484,0 0-764,-7 5 8,7-3-45,-3 1-47,9-7-34,2-5 0,4 0 0,1-4-6,1 1 6,2-2-5,-1 0-57,7-7 26,-7 7-9,3-7 78,-6 7 57,-7 3 134,0 1-3,-6 5 65,-9 3-37,-1 1-53,-9 5-53,3 2 299,-18 25-327,12-9-9,-19 28-106,25-22 3,-3 16-48,13-18 40,1 1-1,5-12-117,8 0 53,1-6-249,7-1-65,2-6-2352,28-13 1238,-15 1 1498,29-19 0,-41 17 0,3-5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8.89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101 1 11488,'-12'1'2406,"3"0"-1894,9-1 966,0 0-1397,-32 43-78,21-26-3,-22 34-3395,30-37 3387,2-1-45,1-1 44,1-3 4,4-1-48,2-2 47,9-1-25,-2-2 3426,12-1-3395,-9-2 6,17 0-12,-13-1 3,15 0 9,-17-1 179,6 1 134,-16 1 428,-2 5-254,-7-1-25,-11 12-345,1-3-22,-20 13-101,10-7-6,-16 11-142,14-11-687,-11 8-293,16-15-2241,-5 3-3432,13-12 6801,1 0 0,6-3 0,2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3.004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24 38 9791,'-9'-1'4010,"2"0"-3150,7 1 1164,0 0-2024,-8-9 45,11 7-40,-3-8 29,15 10-26,4-1 48,14 1-44,-4-1 161,27-1-136,-19 0-1,27-1-30,-26 1 8,26 0-14,-36 1 2,10 1 68,-29 0 278,-3 4-278,-10 0 156,-11 12-130,-1-2 156,-19 18-174,11-9-36,-18 20-42,18-17-154,-12 20-123,19-22-566,-4 5 9,14-14-536,3-6 1370,6-5 0,-1-2 0,2-4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39.7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 97 7643,'-3'-5'4643,"1"1"-3503,2 4 411,0 0-1400,23-25 65,-10 15-48,18-20-17,-16 24 79,-1 0-60,0 1-38,0 2 0,0 1 52,7 1-77,-5 4-9,11 8-93,-12 2 107,6 17-67,-12-8 188,-1 29-1080,-9-21 909,-4 15 8,-6-18 0,-7 8-62,3-7 104,-13 14-14,12-19-20,-10 7-72,12-16 0,-6 3 927,10-10-983,-1 1-82,6-6-128,-3 1-85,5-3-635,-8 3 661,7-1-689,-5 1 364,7-2-68,-1 0-430,3-1-983,0 0 1268,2-2-84,1-2-985,1-3 1926,-3 10 0,0-5 0,-3 10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40.15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122 1 13798,'-32'19'851,"5"-1"-6278,20-2 5569,1 1 1385,0 3-1286,-5 22 618,5-12-848,-5 24-8,7-27 8,-2 13 3384,4-19-3350,-1 9-37,2-18 37,1 2-9,0-9 54,0-2 14,0-1 666,0-2-689,2-1-39,1-2-6,2-1 17,1-2-2,1 1 2,2 2 0,-1-2-44,2 2 44,2-1 0,6-1-19,-3 2 10,11-1-44,-10 1-11,10 2-120,-11-2-3019,13 2 1379,-18-1 1771,4 0 0,-13 2 0,-1-2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41.89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640 42 11989,'7'-5'1123,"0"2"-851,-7 1-48,0 1 28,0 0-81,0-2-45,0 3 456,0-1-501,-1 1-36,-2 0 0,1 0-9,-2 0-30,2 0-6,0 1 0,-1-1-6,2 3-58,-1-3 19,2 2-17,-2-2 60,1 2-4,0-2 3,1 2 3,0 0 42,0-1-1206,0 0 1200,0-4-28,0 0 37,1-1 0,0-1 19,0 3-2,-1-2 2,0 2 51,0 0 92,0-3-81,0 2 123,0-1-41,0 3 86,0 0-168,-1 1 25,-4 0-62,0 0 51,-8 0-67,4 1 95,-17 11-115,10-3-13,-17 16 13,13-10-8,-5 7 16,3-3 46,-9 12-54,5-5 8,-30 39-61,25-28 0,-16 23-2,24-26 2,-9 14 0,8-11 2,-23 30 4,24-32 2,-11 10-2,19-25 42,-4-2-40,7-5 45,-5 0-16,12-8 7,-3-2-10,6-2-65,-2-2-154,3-3-11,0-4 118,1-2-56,1 0-166,1 1-268,4-2-76,0 3-553,6-7-233,-5 5-1939,8-8 3369,-8 6 0,-29 52 0,17-33 0,-24 44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7:42.466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91 95 5972,'0'-9'1943,"0"2"-1386,0 7 2039,0 0-2249,15-22-84,-11 16 65,12-18-48,-12 20-26,-2 0 71,2-1-101,-2 0-5,0 2 159,-1 0-44,1 1 7,-2 2 687,0-1-942,-2 5-21,-1 2 22,-1 6-15,-7 10 7,3-2 47,-9 22-118,5-13 31,-8 25-39,7-20 17,-6 16 45,9-24 151,-3 4 5,8-20 171,0-3-187,4-6 97,1-8-142,2 2 28,4-11-118,4 3-64,0 0 3,3 1-1,4 1-5,-3 1 17,13-7 31,-1 1 134,27-12-138,-14 5-10,6 0-3420,-18 10 3391,-15 9-2,0-1-241,-7 5-330,-4-1-8651,0 3 9219,-1-2 0,0 2 0,0-2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29.7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3 110 6271,'-1'1'1963,"0"0"-1162,1-1-804,27-32-53,-18 20-17,20-25 20,-24 30 45,-3-1-57,-1 4 54,0-1-25,-1 3-163,0-1 53,0 3 73,-1-1-822,-4 1-172,0 0 1067,-2 0 0,4 0 0,1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27.794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35 61 6109,'0'-4'1333,"0"1"-776,0 3 4245,0 0-4595,0-23-78,0 18-31,-1-18 0,1 23-16,-2 0-18,2 0 26,-3 0 55,3 0-47,-2 0 45,2 0-70,-2 0 16,0-1-83,1 1 30,-1-1-36,2 1-14,-2 0 12,0 0 38,1 0-28,-1 0 90,1 0-89,0 0 36,-1 0 19,1 0 70,0 1-64,0 0 65,-1 6-62,0-1 41,1 10-24,0-4 98,1 16-99,0-10-19,1 9-17,2-10 1,4 9 27,0-5-28,8 17 0,-4-13 0,10 14 1,-7-16 77,21 19-94,-12-22-21,22 15 29,-17-22-39,7 1 5,-9-7 95,14-3-36,-9-1 87,24-2 20,-10-5-166,-1 1 59,-1-3 238,3 2-104,-11 2 57,29-2-191,-28 2-12,23-3-55,-29 1 14,13-5-17,-24 4 3,9-5-62,-16 5-283,3-4-416,-10 4-1093,1-4-2117,-5 4 3968,-8-4 0,5 5 0,-7-1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28.62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77 21 6036,'1'-3'3559,"0"0"-2585,-1 3 969,0 0-1716,0 10-20,-2-2-89,-1 9-37,-3-4 54,-1 2-25,0 1-21,0 1 135,-4 6-131,4-6 33,-4 4 78,5-6-87,1-5 99,0 2-110,4-8 65,0 0 232,1-3-288,0-9-17,1 1 25,2-9-25,0 2-25,2-2-28,-1-2-3,3-8 3,-3 6 36,3-10-47,-6 15-15,3-4 15,-4 10 47,1-1-78,-1 5 8,0 2-11,0 2 6,1 1 55,-1 0 82,3 3-56,0 1 81,4 8-70,-1-2 87,7 11-99,-3-7 21,10 11-74,-7-10 12,15 10 11,-10-13-50,4 2 22,-7-11-171,-3-2-103,-1-3-202,2-2-742,-2-6-2062,4-7-2801,-4 1 6053,1-1 0,-9 9 0,0 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1.5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243 37 6115,'8'-2'1623,"-2"0"1,-6 2-128,0 0-698,4 0-588,-5 1-65,4-1-47,-8 2-5,4-2 24,-3 2-72,3-1-45,0 0-36,0-1 1604,1 0-1324,1 1-40,-1-1 325,1 1-422,-3-1-54,-1 1-8,0 0-34,-2 1 31,2 1 3,-2-2 8,-1 2-33,-2 1-12,0 1 45,-5 4-16,4-1 7,-7 10-44,4-6 51,-14 23-43,11-14 37,-7 12-37,11-13 107,-4 4-70,4-6 25,-7 10-59,9-15 34,-3 6-34,7-11 40,-2 3-46,5-8 37,-2 1-33,3-4 44,0 1-193,1-1 137,0-2-3,0 1-38,0-3 38,0 3-30,0-1-43,1 1 71,0-3-3,2 1-23,0-2 34,4-5-6,-1 2-5,9-10 3,-6 5 11,11-13-3,-8 8 14,15-24-14,-13 19 2,8-12 1,-11 19 6,0-4-7,-3 9 10,0-7-10,-3 13 71,2-6-70,-2 5 3,2-5-4,-2 3 52,2-2-10,-3 5 71,2-1-36,-2 4 72,0 0-90,-1 2 54,2 0-78,-1 0 13,5 4-5,-3-1 5,7 6-44,-5-3 8,7 4-9,-5-3 12,8 1 34,0-3-43,-1 0 0,1-3 34,-3 0-42,-4-1 6,5 0-9,-9-1 0,3 2-5,-5-2 14,2 5-4,-3-1 10,1 5-10,-3-1 15,1 4-14,-2-6 11,2 5-8,-1-6 10,0 1-16,-1-3 6,2 0-3,-3-2 33,1 0-33,-1-1-2705,1 0-2199,0-4 4901,1-1 0,-5 7 0,3-5 0,-3 11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3.0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5 736 13361,'25'-13'810,"2"-3"-656,-18 6-3,6-3-42,-7 5-19,1 0-1,0-1-44,-1 2 115,2-8-88,-4 7 80,1-7-119,-6 6 15,0-7-43,-1 4 77,-3-10-21,0 9 57,-5-7-20,1 7 115,-5-5-73,4 9-68,-5 1-164,5 6-68,-5 7 99,4 2 50,-6 14-23,4-2 31,-4 17-44,8-1 10,0-3-8,6-2 34,7-7 3,0-7 8,13 3 36,-4-13 9,8 0-39,-5-7 47,27-22-53,-3-5 0,13-14-3398,-14 5 3398,-12 7 0,-2 1-73,8-15 40,-11 10 13,8-35-30,-23 21-3,2-10-82,-14 16-24,-7-1-2252,-2 8 2357,-6-5 2317,1 12-2299,-10-2 33,5 8-42,-14-3 45,15 15 126,-11 2 3319,15 7-3403,-6 5-50,11 0-1,-6 15 46,11-6 24,-3 9 12,8-9 34,0 5-46,1 3-24,4 16-1,4-5 12,13 29 13,-3-23 214,25 51-194,-19-41 7,1-2 0,-1-2-35,-1-4-44,7 8 44,-10-21 70,9 10-117,-11-20 5,13 6-126,-20-20-361,9-2-568,-12-6 489,1-1-652,-3-3-1534,-3-3-1537,0 2 4278,0-4 0,-1 8 0,-1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3.561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22 176 13324,'23'-7'606,"-4"0"-6079,-14 0 5608,-1-3-35,2 0 1575,3-17-1602,-2 10 61,2-15 787,-7 18-411,-2-9-507,-3 14 33,-3-2-27,-3 9 44,1 4 25,-1 2 3395,-1 2-3341,-5 10-79,4-3 20,-2 7 5,6-4-16,1 2-26,1-1 9,3 2-39,1-2 30,1-1 15,0 0 2,3-2-8,2 1 61,9 3-44,-1-6 61,13 3-70,-8-10-45,13-1-8,-11-3-11,15-7-272,-15 0-629,16-13-214,-19 7-2702,12-23 2307,-19 17-1743,1-23 3264,-10 21 0,-1-1 0,0 14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5.372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24 677 10076,'3'0'3484,"-1"0"-216,-2 0-3117,-2-1-151,1 1-20,-1-1 9,2 1 11,3 2 45,0-1 53,2 1-8,0-2-12,0 0 0,2 0-44,2-2-45,18-10-51,-8 1-95,24-16 93,-20 9 0,13-14 117,-17 12 20,2-5-3,-12 9-17,-3-5-20,-3 9-33,-9-5-25,-1 12-115,-13 3 132,6 3 5,-17 9 37,10 0 44,-17 18-72,15-8-9,-14 20 0,16-12-109,-6 19 104,16-17-26,0 17 82,12-20 47,11 11-59,3-18 146,23 4-112,-9-15 45,31-3-81,-20-11 36,32-12-70,-29-1-98,26-21 36,-31 12-252,22-33 244,-29 20-154,15-40 121,-24 29-74,4-41 169,-17 36-34,-1-34 42,-10 40 3,-4-10 33,-4 25 149,-9-4-53,1 11-127,-15-6-83,15 22-107,-8 0 79,14 13-54,-3 9 154,5 2 1,-2 27 13,9-12 127,9 30-85,3-22 40,15 30-90,-5-22 0,18 36 0,-15-29-339,16 33 48,-20-35-1661,5 28 635,-15-35-3711,-1 14 3157,-5-32 1871,1-3 0,-1-16 0,-1-3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4.2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1 158 6224,'0'-10'4550,"0"2"-3722,0 8 2169,0 0-2692,11 20-92,-4-9-4224,9 16 4154,-6-14 815,-2 0-835,5 3 188,-1 0-82,3 1-36,0-2-8,9 4-182,-8-7 87,8 2 3363,-16-10-3349,1 0 83,-8-4-27,-2-9-152,-2 0-8,0-8 3,-2 0-8,0-8-57,2 4 0,0-12-30,2 14 50,5-8-28,1 14 25,8-5 0,-4 10 37,10 0 0,-7 4-1,10 2-27,-8 1 27,16 7 9,-13-1 0,9 6 3,-11-3 3,4 4-1,-3-2 35,2 3-32,-9-7 45,0-2 54,-6-3-57,0-1 14,-3 0-27,3-1-71,-1-2 31,1-4-2,-1-3-68,3-8 65,0 2-68,5-13 68,-2 11-71,5-12 68,-4 15-39,7-7 92,-6 14 89,7 1-41,-9 6 53,11 6-101,-8 1-3,11 9-39,-10-1-11,8 8-87,-10-6-219,5 5-114,-8-9-347,3 0-51,-5-9-807,6 1-1914,-1-15 1469,1 2 270,0-10 1811,-4 4 0,-4 8 0,0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4.695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0 137 9038,'3'-3'2620,"-1"1"-2191,-2 2 1016,0 0-1307,6 21 32,0-15-18,4 15-35,0-21-19,-2 0-34,2-1-2,2-4-59,1-1 5,2-6 65,11-10 33,-3-7-69,-1 0 125,-9-8-109,-10 23 127,-8-4 52,0 14 104,-11 1-202,4 4 104,-13 9-5,9-1-76,-6 9-34,7 0-17,1 2-25,0 3-27,2 1-4,3-2 31,1 1-2,3-2-1,3 1-8,0-3 0,4 1-3406,3-3 3406,6 3-8,3-4-1,7 3 26,8 0 0,-2-7 44,16-1-128,-15-10 3392,21-12-3501,-20 1-351,20-15-229,-22 6-661,12-11-395,-20 10-1716,6-11-649,-16 12 4107,1-4 0,-8 14 0,-1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5.149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31 14686,'14'19'563,"-2"-1"-474,-5-6-55,0 1 30,0 0 6,0-1 0,0 0 269,5 5-216,-5-6 90,6 3-90,-8-12 107,0 1-82,-3-3-5,2-5-143,-1 0-39,4-12-9,1-3 40,1-2-71,0 0 74,-1 6-40,-1 1-33,6-4 41,-5 7-24,4-2 55,-6 9 6,2 2 0,-1 2 62,1 1 307,12 14-290,-5-4-65,16 20-14,-12-12-79,13 14-8,-14-14-282,6 7 120,-14-17-689,-2 0 366,-4-7-786,0-5 165,-3-3-4779,0-33 5510,-1 11-386,0-21 0,0 33 0,0 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5.6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32 17 9760,'-10'-9'2629,"1"2"-2032,9 7 1192,0 0-1441,-8 13-88,6-2 146,0 27-300,9-13 54,6 16-54,3-9-24,1 4-12,3 4-9,3 0-58,1 4-3,3-2 3,11 17 0,-8-17-3,16 21 0,-14-21-3,-7-10-6,-9-8-80,-15-21-211,-1-1-750,0-6-1868,-8-22 1465,0 5 285,-6-17-53,1 12-559,-1 0 1312,-6-12 689,5 11 1476,-4-13 400,10 24-1167,1-3-230,6 11 731,1 0-907,1 3 921,6-3-1009,0 3 441,15-5-620,-5 1 23,23-8-243,-11 3-37,23-9-3,-19 7-386,22-10-325,-24 12 714,19-16 0,-32 21 0,5-8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6.47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0 7179,'8'0'4905,"-2"0"-4208,-6 0 2076,0 0-2577,26 57-90,-16-31-27,23 58-74,-25-55-10,2 16-4,-4-23-195,-2 2-45,-1-13-160,-2-5-504,-1-3-124,0-2-438,0-1-2619,0-5 4094,-3-10 0,2 7 0,-2-6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6.63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 29 10746,'-7'-10'2312,"0"2"-2096,7 8-1129,0 0-350,-4-7-282,3 7-765,-3-4 2310,4 9 0,0-1 0,0-2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7.2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24 110 15629,'-13'3'224,"2"0"-182,13 1-42,2 0 0,2 2 0,2 0 0,-1 2-28,14 8 20,-8-3 2,10 4 4,-9-5-12,12 1 16,-13-3 10,9-1 30,-16-6 56,1-2-45,-2-2 70,1-7-78,-2 1-37,0-11-5,-3 4-9,-1-12-27,0 8-102,0-13 127,0 10-135,0-10 73,0 14-89,5-4 114,-1 12-17,10-2 68,-4 9 333,11-1-180,-10 8 26,11 8-3524,-10 2 3401,5 8 8,-2-3-56,6 9-11,-6-7-62,10 15-143,-17-20-153,4 9 3125,-11-16-3036,0-1-389,-1-5-2700,0-3 1515,0-7-971,2-2 2811,1-4 0,0 5 0,-1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7.860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177 295 14753,'-38'42'210,"1"1"0,-25 28-5862,50-52 5658,3-3 1403,2 0-1418,2-3 835,3-1-862,1-1 36,2-3 2,5 0 77,20-1 8,9-4 3313,7-6-3361,11-14-33,-23-2 2,8-8-8,-17 6-50,-3 1-85,-6-1 54,-3 0-25,-6 0-135,-2 0 70,-6 0-8,-6-2-53,-6-1 78,-6-1 28,-3-3-53,-2-1 41,-13-15 138,11 11 278,-15-16-7,22 24 51,-5-5-171,18 18-72,0-3-222,8 11 90,2-1 55,3 2 141,7 2-45,-1 0 65,12 10-4,-6 0 65,17 23-109,-10-6 98,23 32-213,-17-19-98,20 33-213,-21-30-395,12 28-21,-21-33-1408,6 22 1388,-16-35-46,1 3-601,-8-23-695,2-3 1302,1-2 787,3-2 0,-3 1 0,-1-1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8.2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0 227 14006,'19'1'725,"-2"0"-599,-8-1-48,0 0-42,2-1 9,7-6-39,-1-2 2,13-14 1,-10 6 58,20-23-6,-21 19-24,7-13 24,-20 17 74,-3-6-132,-6 11 13,-7-6 49,-3 15 86,-12-1-73,8 6 12,-8 3 16,8 3 34,-1 5-25,0 1 106,-11 23-212,12-14 72,-7 17-11,17-18-25,1 0-3,4 7-42,1-9-6,3 2-2,4-9-37,2-5-50,6-1-40,10-3-217,-5-2-458,22-4-136,-16-4-687,22-15-335,-18 3-1874,18-26 2784,-20 17 1058,4-9 0,-20 22 0,-4 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38.74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141 1 15809,'-4'75'123,"1"-9"-2793,5-39 2667,2 1-399,3 1 399,2 0 626,3-1-665,1-3 31,0-3-50,-1-6 1192,-1-4-1405,-1-2 1160,-3-6-1404,-3-5-31,-3-5-1384,-9-25 1435,-2 9 142,-8-17-170,-2 15 145,-9-11 289,4 9 47,-13-15 381,17 21 591,-10-6-174,18 17 107,-3 1-470,11 7 60,2 0-83,2 2 277,3 3-188,3 0 191,10 8-277,0-5 81,19 7-233,-12-6 23,28 3-174,-19-6-61,40 1-43,-36-4-94,17 1-477,-34-3-943,-2 3-1891,-8-1 3442,-3 2 0,-5-2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3:05.838"/>
    </inkml:context>
    <inkml:brush xml:id="br0">
      <inkml:brushProperty name="width" value="0.04286" units="cm"/>
      <inkml:brushProperty name="height" value="0.04286" units="cm"/>
      <inkml:brushProperty name="color" value="#66CC00"/>
    </inkml:brush>
  </inkml:definitions>
  <inkml:trace contextRef="#ctx0" brushRef="#br0">79 123 14733,'14'36'633,"0"-8"-535,1-30-45,2-4-8,2-2-36,1-2 2,-1-3 50,0 0-52,0-2 114,6-6-53,-9 4 73,2-8-135,-13 10 135,-1-1 25,-8 7-73,-10-1-148,-2 5 126,-22 4 22,12 5 126,-24 14-44,10 7-1,-12 19-176,20-12 0,7 3 0,20-16 106,6 6-72,6-5 36,5 5-8,4-8 52,28 9-114,-12-11-324,33 6-4,-30-15-448,8-2 32,-17-2-5507,12-12 3076,-17 2 3175,7-10 0,-23 10 0,-2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0.42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1 204 6509,'0'-2'5471,"0"-1"-8336,0 3 2874,11-26 1402,-5 18-1402,10-19 861,-9 26-867,1 1 3,9 5-12,-4 3 3,9 3-8,-10 3 3316,16 12-3310,-11-9-4,16 19 6,-18-20 3,5 5 0,-8-9 9,5 0-4,-7-5 46,5 1-6,-9-6 89,0 1 9,-3-3 126,-2 1-199,0-2 81,-3-5 53,0-2 115,-6-11-151,2 3 45,-4-13-204,5 8 21,-2-17-83,5 14-25,0-17 25,5 19-17,6-10-9,2 15 6,8-7-156,-4 12-519,7-3-344,-8 10-6099,11 1 7191,-13 2 0,2 2 0,-11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0.917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89 9 6420,'7'-5'5787,"-2"1"-5182,-5 4 723,0 0-1177,-34 37-70,22-16-36,-26 30 0,32-26-14,1 1-31,2-2-6,2 1-53,0 10 59,4-13-5,1 5-32,3-18 102,5-3 41,-2-3 20,12-8-84,4-11-36,-1-2-4,4-7 43,-2-5-36,-8 5 44,3-6-8,-11 9 97,-2-5-77,-5 8-20,-4-9-40,-6 16 93,-12-6-36,1 9-99,-15-2-16,11 7-277,-13 0-73,20 4-611,-3 5 19,14 0 32,2 3-210,3-1 1173,8 2 0,-5-4 0,4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1.63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14 289 6271,'-4'-2'5161,"1"-1"-3756,0 1-1052,1 1-27,0 0-2,2 1-181,0 2-34,0 2 51,0 3-59,1 3-59,2 1-42,2 1-6,2-1 0,5-1 1,0-1-4,13 3-153,3-3 159,4-1 3,-3-4 37,-8-4-32,0-2 40,7-8-37,-7 1 82,11-11-34,-16 8 34,2-4 16,-10 5 395,-4-11-296,-6 9-46,-1-7 9,-4 13 241,-7 0-356,7 3-47,-6-1-96,10 5 51,-1 3-6,4 0 45,-1 3 0,1 2-8,5 4-1,-1-1-47,19 8 48,-10-10-3,18 5-23,-15-11 37,15 0 33,-10-5 15,17-8 2,-15 0 17,10-13 73,-14 2-56,-4-2 55,-8-2 166,-7-4-28,-5 5 56,-9-15-240,-2 16 16,-12-13-112,10 18-12,-5-3-66,11 12-82,0 2-509,6 5 230,3 6-564,1 2-72,3 6-502,2 1 1577,8 8 0,-5-12 0,3 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2.94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41 10 6719,'-11'0'3705,"3"0"-3033,8 0 1276,0 0-1948,-9-4 37,6 3 27,-6-3 90,9 8-38,0-1 102,0 4-67,0-3-13,0 3 57,0 0-41,0 2-19,0 1 36,3 1-20,4 6-143,3-2 51,8 9-48,-3-9-5,7 7-3,-7-11-3,4 3-54,-10-8-223,3 0-300,-7-4-2010,-1-4 786,-3-1-1066,-1-4 2867,0-1 0,0 3 0,0 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3.12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71 172 12662,'-20'-47'-236,"1"-1"1,-12-27-98,32 74-2122,4 3 878,0 0 1577,3 4 0,-6-3 0,0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3.728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1 100 7313,'1'-12'4583,"0"3"-3958,-1 9 504,0 0-983,9-7-48,-3 6 36,11 0-89,-7 7-43,4 6 1,-1-3 0,0 3 0,9 4 5,-6-5 1,11 6-1,-15-12 0,3 2 46,-8-5-18,-1 1 126,-3-3 26,0 1 126,-2-1-306,-6-1 45,-1-2-44,-3-2 47,0-3-12,1-2-41,0-1-3,1-3-47,0-5-35,3 4 74,1-9-37,3 11 40,1-6-4,2 11 9,8-3 65,-4 6-29,6 1-28,-5 3 116,4 3-68,-2 4-51,6 9-38,-7 1-155,5 15-305,-7-13-459,2 15 103,-5-16-531,0 7 69,-3-14-520,0 0 361,-1-8 1470,3-7 0,-2 3 0,1-4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4.49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230 248 7013,'0'-6'3657,"0"0"-3021,0 6 1716,0 0-2108,-14 38-45,8-18-3384,-11 30 3319,12-27-86,1-3-48,2 0 0,1-4 0,1-2 5,1-3 40,5 1 8,1-7 45,10 0 3348,1-14-3402,-1 0-7,1-9 36,-2-6-71,-6 1 1,3-17-53,-9-1 39,-3 2-59,-7 0-40,-15 0-3388,1 9 3392,-12-9-4,6 13-852,-2 4 956,0 1 6,1 5 174,-8 0 13,13 7-7,-6 2-63,17 5 2921,0 1-3001,6 1 1271,-1 0-1395,5 0 132,0 0-34,3 2 28,7 7-28,-1 3-2,15 11-9,-6-3-3,18 14-3,-10-9-64,31 26 65,-28-23-4,15 13-55,-24-23 100,2 5 9,-9-12 36,-1 1 79,-7-11-26,0-5-134,0-2 3,4-15-3,-2 4-3,4-18 3,-2 14 107,2-21-62,-6 23-1,0-9 54,-4 19 202,-5 2-255,1 3 44,-9 8 9,7 4-36,-4 7-20,6 2 11,-3 17-47,5-10-6,-2 10-6,3-15-114,5 9 67,1-11-362,7 8 138,-2-21-17,1 1-428,-1-5-575,3-2 20,-3-2-4474,12-19 5751,-11 5 0,2-4 0,-10 13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4.81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3 12 6946,'0'-7'3374,"0"2"-2456,0 5 2085,0 0-2760,0 7 15,0 4-115,0 8-54,0 3-3408,0 0 3353,0 3-34,0 2-3,2 1-70,9 22-61,2-10-118,4 5 137,3-13-218,-9-19 2870,6 0-2789,-13-11-101,1-7-327,-5-3-510,-3-13 162,-2 3-366,-9-19 170,0 13-237,-12-17 1461,8 18 0,3 3 0,8 11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4.982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1 0 9130,'0'0'0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14:58:56.193"/>
    </inkml:context>
    <inkml:brush xml:id="br0">
      <inkml:brushProperty name="width" value="0.04286" units="cm"/>
      <inkml:brushProperty name="height" value="0.04286" units="cm"/>
      <inkml:brushProperty name="color" value="#E71224"/>
    </inkml:brush>
  </inkml:definitions>
  <inkml:trace contextRef="#ctx0" brushRef="#br0">50 179 14764,'-19'18'515,"2"0"-425,14-4-5686,-1 3 5666,1 0-1094,1 1 1094,1 1 1363,10 51-1044,31-6-310,-12 11 27,33-21-28,-22-37-16,0 0 19,0-6 31,3-8 11,-9 0 168,26-9-106,-25 0 84,28-13-121,-26 4 104,28-16-156,-25 13 44,26-15-132,-14 10-5,2-1-3,-8 5 0,2 2-9,-14 7 9,24-8 0,-26 7 12,24-9-12,-22 5 14,22-14-12,-21 12 7,6-10 2262,-12 11-2263,9-8 3384,-9 6-3392,16-9 0,-22 11-5,8-2 2,-13 6 3,1 1-31,-2-1 28,6-5-5,-8 4 5,8-6-33,-11 10 33,4-3-47,-6 6 36,4-2-48,-5 4 54,3-1-46,-6 3 46,2-1 8,-5 3 3,2-2 11,-1 1-14,-1 0 36,0 1-39,-2 0 12,-2 1-9,0 0-34,0 1-25,0-1-123,2 0-316,-3 0 42,3 0-54,-1 0-571,1 0-865,0 0 173,0-1-1251,0 2 255,0-1 2769,1-4 0,-1 4 0,1-6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Example: C = 5, =&gt; A[1] starting address is A + (1 * 5 * 4) = 20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</a:p>
          <a:p>
            <a:r>
              <a:rPr lang="en-US" baseline="0" dirty="0" err="1">
                <a:latin typeface="Times New Roman" pitchFamily="-96" charset="0"/>
              </a:rPr>
              <a:t>pgh</a:t>
            </a:r>
            <a:r>
              <a:rPr lang="en-US" baseline="0" dirty="0">
                <a:latin typeface="Times New Roman" pitchFamily="-96" charset="0"/>
              </a:rPr>
              <a:t>[0][0] = 1</a:t>
            </a:r>
          </a:p>
          <a:p>
            <a:r>
              <a:rPr lang="en-US" dirty="0" err="1">
                <a:latin typeface="Times New Roman" pitchFamily="-96" charset="0"/>
              </a:rPr>
              <a:t>linear_zip</a:t>
            </a:r>
            <a:r>
              <a:rPr lang="en-US" dirty="0">
                <a:latin typeface="Times New Roman" pitchFamily="-96" charset="0"/>
              </a:rPr>
              <a:t>[7] = 2</a:t>
            </a:r>
          </a:p>
          <a:p>
            <a:r>
              <a:rPr lang="en-US" dirty="0">
                <a:latin typeface="Times New Roman" pitchFamily="-96" charset="0"/>
              </a:rPr>
              <a:t>*(</a:t>
            </a:r>
            <a:r>
              <a:rPr lang="en-US" dirty="0" err="1">
                <a:latin typeface="Times New Roman" pitchFamily="-96" charset="0"/>
              </a:rPr>
              <a:t>linear_zip</a:t>
            </a:r>
            <a:r>
              <a:rPr lang="en-US" dirty="0">
                <a:latin typeface="Times New Roman" pitchFamily="-96" charset="0"/>
              </a:rPr>
              <a:t> + 8) = 1</a:t>
            </a:r>
          </a:p>
          <a:p>
            <a:r>
              <a:rPr lang="en-US" dirty="0">
                <a:latin typeface="Times New Roman" pitchFamily="-96" charset="0"/>
              </a:rPr>
              <a:t>zip2[1] = 5 </a:t>
            </a:r>
          </a:p>
          <a:p>
            <a:r>
              <a:rPr lang="en-US" dirty="0">
                <a:latin typeface="Times New Roman" pitchFamily="-96" charset="0"/>
              </a:rPr>
              <a:t> 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47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1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54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9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54" Type="http://schemas.openxmlformats.org/officeDocument/2006/relationships/image" Target="../media/image27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23.png"/><Relationship Id="rId67" Type="http://schemas.openxmlformats.org/officeDocument/2006/relationships/customXml" Target="../ink/ink33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111" Type="http://schemas.openxmlformats.org/officeDocument/2006/relationships/customXml" Target="../ink/ink55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21" Type="http://schemas.openxmlformats.org/officeDocument/2006/relationships/customXml" Target="../ink/ink66.xml"/><Relationship Id="rId42" Type="http://schemas.openxmlformats.org/officeDocument/2006/relationships/image" Target="../media/image77.png"/><Relationship Id="rId47" Type="http://schemas.openxmlformats.org/officeDocument/2006/relationships/customXml" Target="../ink/ink79.xml"/><Relationship Id="rId63" Type="http://schemas.openxmlformats.org/officeDocument/2006/relationships/customXml" Target="../ink/ink87.xml"/><Relationship Id="rId68" Type="http://schemas.openxmlformats.org/officeDocument/2006/relationships/image" Target="../media/image90.png"/><Relationship Id="rId84" Type="http://schemas.openxmlformats.org/officeDocument/2006/relationships/image" Target="../media/image98.png"/><Relationship Id="rId89" Type="http://schemas.openxmlformats.org/officeDocument/2006/relationships/customXml" Target="../ink/ink100.xml"/><Relationship Id="rId16" Type="http://schemas.openxmlformats.org/officeDocument/2006/relationships/image" Target="../media/image64.png"/><Relationship Id="rId11" Type="http://schemas.openxmlformats.org/officeDocument/2006/relationships/customXml" Target="../ink/ink61.xml"/><Relationship Id="rId32" Type="http://schemas.openxmlformats.org/officeDocument/2006/relationships/image" Target="../media/image72.png"/><Relationship Id="rId37" Type="http://schemas.openxmlformats.org/officeDocument/2006/relationships/customXml" Target="../ink/ink74.xml"/><Relationship Id="rId53" Type="http://schemas.openxmlformats.org/officeDocument/2006/relationships/customXml" Target="../ink/ink82.xml"/><Relationship Id="rId58" Type="http://schemas.openxmlformats.org/officeDocument/2006/relationships/image" Target="../media/image85.png"/><Relationship Id="rId74" Type="http://schemas.openxmlformats.org/officeDocument/2006/relationships/image" Target="../media/image93.png"/><Relationship Id="rId79" Type="http://schemas.openxmlformats.org/officeDocument/2006/relationships/customXml" Target="../ink/ink95.xml"/><Relationship Id="rId5" Type="http://schemas.openxmlformats.org/officeDocument/2006/relationships/customXml" Target="../ink/ink58.xml"/><Relationship Id="rId90" Type="http://schemas.openxmlformats.org/officeDocument/2006/relationships/image" Target="../media/image101.png"/><Relationship Id="rId14" Type="http://schemas.openxmlformats.org/officeDocument/2006/relationships/image" Target="../media/image63.png"/><Relationship Id="rId22" Type="http://schemas.openxmlformats.org/officeDocument/2006/relationships/image" Target="../media/image67.png"/><Relationship Id="rId27" Type="http://schemas.openxmlformats.org/officeDocument/2006/relationships/customXml" Target="../ink/ink69.xml"/><Relationship Id="rId30" Type="http://schemas.openxmlformats.org/officeDocument/2006/relationships/image" Target="../media/image71.png"/><Relationship Id="rId35" Type="http://schemas.openxmlformats.org/officeDocument/2006/relationships/customXml" Target="../ink/ink73.xml"/><Relationship Id="rId43" Type="http://schemas.openxmlformats.org/officeDocument/2006/relationships/customXml" Target="../ink/ink77.xml"/><Relationship Id="rId48" Type="http://schemas.openxmlformats.org/officeDocument/2006/relationships/image" Target="../media/image80.png"/><Relationship Id="rId56" Type="http://schemas.openxmlformats.org/officeDocument/2006/relationships/image" Target="../media/image84.png"/><Relationship Id="rId64" Type="http://schemas.openxmlformats.org/officeDocument/2006/relationships/image" Target="../media/image88.png"/><Relationship Id="rId69" Type="http://schemas.openxmlformats.org/officeDocument/2006/relationships/customXml" Target="../ink/ink90.xml"/><Relationship Id="rId77" Type="http://schemas.openxmlformats.org/officeDocument/2006/relationships/customXml" Target="../ink/ink94.xml"/><Relationship Id="rId8" Type="http://schemas.openxmlformats.org/officeDocument/2006/relationships/image" Target="../media/image60.png"/><Relationship Id="rId51" Type="http://schemas.openxmlformats.org/officeDocument/2006/relationships/customXml" Target="../ink/ink81.xml"/><Relationship Id="rId72" Type="http://schemas.openxmlformats.org/officeDocument/2006/relationships/image" Target="../media/image92.png"/><Relationship Id="rId80" Type="http://schemas.openxmlformats.org/officeDocument/2006/relationships/image" Target="../media/image96.png"/><Relationship Id="rId85" Type="http://schemas.openxmlformats.org/officeDocument/2006/relationships/customXml" Target="../ink/ink98.xml"/><Relationship Id="rId3" Type="http://schemas.openxmlformats.org/officeDocument/2006/relationships/customXml" Target="../ink/ink57.xml"/><Relationship Id="rId12" Type="http://schemas.openxmlformats.org/officeDocument/2006/relationships/image" Target="../media/image62.png"/><Relationship Id="rId17" Type="http://schemas.openxmlformats.org/officeDocument/2006/relationships/customXml" Target="../ink/ink64.xml"/><Relationship Id="rId25" Type="http://schemas.openxmlformats.org/officeDocument/2006/relationships/customXml" Target="../ink/ink68.xml"/><Relationship Id="rId33" Type="http://schemas.openxmlformats.org/officeDocument/2006/relationships/customXml" Target="../ink/ink72.xml"/><Relationship Id="rId38" Type="http://schemas.openxmlformats.org/officeDocument/2006/relationships/image" Target="../media/image75.png"/><Relationship Id="rId46" Type="http://schemas.openxmlformats.org/officeDocument/2006/relationships/image" Target="../media/image79.png"/><Relationship Id="rId59" Type="http://schemas.openxmlformats.org/officeDocument/2006/relationships/customXml" Target="../ink/ink85.xml"/><Relationship Id="rId67" Type="http://schemas.openxmlformats.org/officeDocument/2006/relationships/customXml" Target="../ink/ink89.xml"/><Relationship Id="rId20" Type="http://schemas.openxmlformats.org/officeDocument/2006/relationships/image" Target="../media/image66.png"/><Relationship Id="rId41" Type="http://schemas.openxmlformats.org/officeDocument/2006/relationships/customXml" Target="../ink/ink76.xml"/><Relationship Id="rId54" Type="http://schemas.openxmlformats.org/officeDocument/2006/relationships/image" Target="../media/image83.png"/><Relationship Id="rId62" Type="http://schemas.openxmlformats.org/officeDocument/2006/relationships/image" Target="../media/image87.png"/><Relationship Id="rId70" Type="http://schemas.openxmlformats.org/officeDocument/2006/relationships/image" Target="../media/image91.png"/><Relationship Id="rId75" Type="http://schemas.openxmlformats.org/officeDocument/2006/relationships/customXml" Target="../ink/ink93.xml"/><Relationship Id="rId83" Type="http://schemas.openxmlformats.org/officeDocument/2006/relationships/customXml" Target="../ink/ink97.xml"/><Relationship Id="rId88" Type="http://schemas.openxmlformats.org/officeDocument/2006/relationships/image" Target="../media/image100.png"/><Relationship Id="rId91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5" Type="http://schemas.openxmlformats.org/officeDocument/2006/relationships/customXml" Target="../ink/ink63.xml"/><Relationship Id="rId23" Type="http://schemas.openxmlformats.org/officeDocument/2006/relationships/customXml" Target="../ink/ink67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49" Type="http://schemas.openxmlformats.org/officeDocument/2006/relationships/customXml" Target="../ink/ink80.xml"/><Relationship Id="rId57" Type="http://schemas.openxmlformats.org/officeDocument/2006/relationships/customXml" Target="../ink/ink84.xml"/><Relationship Id="rId10" Type="http://schemas.openxmlformats.org/officeDocument/2006/relationships/image" Target="../media/image61.png"/><Relationship Id="rId31" Type="http://schemas.openxmlformats.org/officeDocument/2006/relationships/customXml" Target="../ink/ink71.xml"/><Relationship Id="rId44" Type="http://schemas.openxmlformats.org/officeDocument/2006/relationships/image" Target="../media/image78.png"/><Relationship Id="rId52" Type="http://schemas.openxmlformats.org/officeDocument/2006/relationships/image" Target="../media/image82.png"/><Relationship Id="rId60" Type="http://schemas.openxmlformats.org/officeDocument/2006/relationships/image" Target="../media/image86.png"/><Relationship Id="rId65" Type="http://schemas.openxmlformats.org/officeDocument/2006/relationships/customXml" Target="../ink/ink88.xml"/><Relationship Id="rId73" Type="http://schemas.openxmlformats.org/officeDocument/2006/relationships/customXml" Target="../ink/ink92.xml"/><Relationship Id="rId78" Type="http://schemas.openxmlformats.org/officeDocument/2006/relationships/image" Target="../media/image95.png"/><Relationship Id="rId81" Type="http://schemas.openxmlformats.org/officeDocument/2006/relationships/customXml" Target="../ink/ink96.xml"/><Relationship Id="rId86" Type="http://schemas.openxmlformats.org/officeDocument/2006/relationships/image" Target="../media/image99.png"/><Relationship Id="rId4" Type="http://schemas.openxmlformats.org/officeDocument/2006/relationships/image" Target="../media/image58.png"/><Relationship Id="rId9" Type="http://schemas.openxmlformats.org/officeDocument/2006/relationships/customXml" Target="../ink/ink60.xml"/><Relationship Id="rId13" Type="http://schemas.openxmlformats.org/officeDocument/2006/relationships/customXml" Target="../ink/ink62.xml"/><Relationship Id="rId18" Type="http://schemas.openxmlformats.org/officeDocument/2006/relationships/image" Target="../media/image65.png"/><Relationship Id="rId39" Type="http://schemas.openxmlformats.org/officeDocument/2006/relationships/customXml" Target="../ink/ink75.xml"/><Relationship Id="rId34" Type="http://schemas.openxmlformats.org/officeDocument/2006/relationships/image" Target="../media/image73.png"/><Relationship Id="rId50" Type="http://schemas.openxmlformats.org/officeDocument/2006/relationships/image" Target="../media/image81.png"/><Relationship Id="rId55" Type="http://schemas.openxmlformats.org/officeDocument/2006/relationships/customXml" Target="../ink/ink83.xml"/><Relationship Id="rId76" Type="http://schemas.openxmlformats.org/officeDocument/2006/relationships/image" Target="../media/image94.png"/><Relationship Id="rId7" Type="http://schemas.openxmlformats.org/officeDocument/2006/relationships/customXml" Target="../ink/ink59.xml"/><Relationship Id="rId71" Type="http://schemas.openxmlformats.org/officeDocument/2006/relationships/customXml" Target="../ink/ink91.xml"/><Relationship Id="rId92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70.xml"/><Relationship Id="rId24" Type="http://schemas.openxmlformats.org/officeDocument/2006/relationships/image" Target="../media/image68.png"/><Relationship Id="rId40" Type="http://schemas.openxmlformats.org/officeDocument/2006/relationships/image" Target="../media/image76.png"/><Relationship Id="rId45" Type="http://schemas.openxmlformats.org/officeDocument/2006/relationships/customXml" Target="../ink/ink78.xml"/><Relationship Id="rId66" Type="http://schemas.openxmlformats.org/officeDocument/2006/relationships/image" Target="../media/image89.png"/><Relationship Id="rId87" Type="http://schemas.openxmlformats.org/officeDocument/2006/relationships/customXml" Target="../ink/ink99.xml"/><Relationship Id="rId61" Type="http://schemas.openxmlformats.org/officeDocument/2006/relationships/customXml" Target="../ink/ink86.xml"/><Relationship Id="rId82" Type="http://schemas.openxmlformats.org/officeDocument/2006/relationships/image" Target="../media/image97.png"/><Relationship Id="rId19" Type="http://schemas.openxmlformats.org/officeDocument/2006/relationships/customXml" Target="../ink/ink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.png"/><Relationship Id="rId21" Type="http://schemas.openxmlformats.org/officeDocument/2006/relationships/customXml" Target="../ink/ink111.xml"/><Relationship Id="rId42" Type="http://schemas.openxmlformats.org/officeDocument/2006/relationships/image" Target="../media/image121.png"/><Relationship Id="rId63" Type="http://schemas.openxmlformats.org/officeDocument/2006/relationships/customXml" Target="../ink/ink132.xml"/><Relationship Id="rId84" Type="http://schemas.openxmlformats.org/officeDocument/2006/relationships/customXml" Target="../ink/ink143.xml"/><Relationship Id="rId138" Type="http://schemas.openxmlformats.org/officeDocument/2006/relationships/customXml" Target="../ink/ink170.xml"/><Relationship Id="rId107" Type="http://schemas.openxmlformats.org/officeDocument/2006/relationships/image" Target="../media/image153.png"/><Relationship Id="rId11" Type="http://schemas.openxmlformats.org/officeDocument/2006/relationships/customXml" Target="../ink/ink106.xml"/><Relationship Id="rId32" Type="http://schemas.openxmlformats.org/officeDocument/2006/relationships/image" Target="../media/image116.png"/><Relationship Id="rId53" Type="http://schemas.openxmlformats.org/officeDocument/2006/relationships/customXml" Target="../ink/ink127.xml"/><Relationship Id="rId74" Type="http://schemas.openxmlformats.org/officeDocument/2006/relationships/image" Target="../media/image137.png"/><Relationship Id="rId128" Type="http://schemas.openxmlformats.org/officeDocument/2006/relationships/customXml" Target="../ink/ink165.xml"/><Relationship Id="rId5" Type="http://schemas.openxmlformats.org/officeDocument/2006/relationships/customXml" Target="../ink/ink103.xml"/><Relationship Id="rId90" Type="http://schemas.openxmlformats.org/officeDocument/2006/relationships/customXml" Target="../ink/ink146.xml"/><Relationship Id="rId95" Type="http://schemas.openxmlformats.org/officeDocument/2006/relationships/image" Target="../media/image147.png"/><Relationship Id="rId22" Type="http://schemas.openxmlformats.org/officeDocument/2006/relationships/image" Target="../media/image111.png"/><Relationship Id="rId27" Type="http://schemas.openxmlformats.org/officeDocument/2006/relationships/customXml" Target="../ink/ink114.xml"/><Relationship Id="rId43" Type="http://schemas.openxmlformats.org/officeDocument/2006/relationships/customXml" Target="../ink/ink122.xml"/><Relationship Id="rId48" Type="http://schemas.openxmlformats.org/officeDocument/2006/relationships/image" Target="../media/image124.png"/><Relationship Id="rId64" Type="http://schemas.openxmlformats.org/officeDocument/2006/relationships/image" Target="../media/image132.png"/><Relationship Id="rId69" Type="http://schemas.openxmlformats.org/officeDocument/2006/relationships/customXml" Target="../ink/ink135.xml"/><Relationship Id="rId113" Type="http://schemas.openxmlformats.org/officeDocument/2006/relationships/image" Target="../media/image156.png"/><Relationship Id="rId118" Type="http://schemas.openxmlformats.org/officeDocument/2006/relationships/customXml" Target="../ink/ink160.xml"/><Relationship Id="rId134" Type="http://schemas.openxmlformats.org/officeDocument/2006/relationships/customXml" Target="../ink/ink168.xml"/><Relationship Id="rId139" Type="http://schemas.openxmlformats.org/officeDocument/2006/relationships/image" Target="../media/image169.png"/><Relationship Id="rId80" Type="http://schemas.openxmlformats.org/officeDocument/2006/relationships/customXml" Target="../ink/ink141.xml"/><Relationship Id="rId85" Type="http://schemas.openxmlformats.org/officeDocument/2006/relationships/image" Target="../media/image142.png"/><Relationship Id="rId12" Type="http://schemas.openxmlformats.org/officeDocument/2006/relationships/image" Target="../media/image107.png"/><Relationship Id="rId17" Type="http://schemas.openxmlformats.org/officeDocument/2006/relationships/customXml" Target="../ink/ink109.xml"/><Relationship Id="rId33" Type="http://schemas.openxmlformats.org/officeDocument/2006/relationships/customXml" Target="../ink/ink117.xml"/><Relationship Id="rId38" Type="http://schemas.openxmlformats.org/officeDocument/2006/relationships/image" Target="../media/image119.png"/><Relationship Id="rId59" Type="http://schemas.openxmlformats.org/officeDocument/2006/relationships/customXml" Target="../ink/ink130.xml"/><Relationship Id="rId103" Type="http://schemas.openxmlformats.org/officeDocument/2006/relationships/image" Target="../media/image151.png"/><Relationship Id="rId108" Type="http://schemas.openxmlformats.org/officeDocument/2006/relationships/customXml" Target="../ink/ink155.xml"/><Relationship Id="rId124" Type="http://schemas.openxmlformats.org/officeDocument/2006/relationships/customXml" Target="../ink/ink163.xml"/><Relationship Id="rId129" Type="http://schemas.openxmlformats.org/officeDocument/2006/relationships/image" Target="../media/image164.png"/><Relationship Id="rId54" Type="http://schemas.openxmlformats.org/officeDocument/2006/relationships/image" Target="../media/image127.png"/><Relationship Id="rId70" Type="http://schemas.openxmlformats.org/officeDocument/2006/relationships/image" Target="../media/image135.png"/><Relationship Id="rId75" Type="http://schemas.openxmlformats.org/officeDocument/2006/relationships/customXml" Target="../ink/ink138.xml"/><Relationship Id="rId91" Type="http://schemas.openxmlformats.org/officeDocument/2006/relationships/image" Target="../media/image145.png"/><Relationship Id="rId96" Type="http://schemas.openxmlformats.org/officeDocument/2006/relationships/customXml" Target="../ink/ink149.xml"/><Relationship Id="rId140" Type="http://schemas.openxmlformats.org/officeDocument/2006/relationships/customXml" Target="../ink/ink171.xml"/><Relationship Id="rId145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23" Type="http://schemas.openxmlformats.org/officeDocument/2006/relationships/customXml" Target="../ink/ink112.xml"/><Relationship Id="rId28" Type="http://schemas.openxmlformats.org/officeDocument/2006/relationships/image" Target="../media/image114.png"/><Relationship Id="rId49" Type="http://schemas.openxmlformats.org/officeDocument/2006/relationships/customXml" Target="../ink/ink125.xml"/><Relationship Id="rId114" Type="http://schemas.openxmlformats.org/officeDocument/2006/relationships/customXml" Target="../ink/ink158.xml"/><Relationship Id="rId119" Type="http://schemas.openxmlformats.org/officeDocument/2006/relationships/image" Target="../media/image159.png"/><Relationship Id="rId44" Type="http://schemas.openxmlformats.org/officeDocument/2006/relationships/image" Target="../media/image122.png"/><Relationship Id="rId60" Type="http://schemas.openxmlformats.org/officeDocument/2006/relationships/image" Target="../media/image130.png"/><Relationship Id="rId65" Type="http://schemas.openxmlformats.org/officeDocument/2006/relationships/customXml" Target="../ink/ink133.xml"/><Relationship Id="rId81" Type="http://schemas.openxmlformats.org/officeDocument/2006/relationships/image" Target="../media/image140.png"/><Relationship Id="rId86" Type="http://schemas.openxmlformats.org/officeDocument/2006/relationships/customXml" Target="../ink/ink144.xml"/><Relationship Id="rId130" Type="http://schemas.openxmlformats.org/officeDocument/2006/relationships/customXml" Target="../ink/ink166.xml"/><Relationship Id="rId135" Type="http://schemas.openxmlformats.org/officeDocument/2006/relationships/image" Target="../media/image167.png"/><Relationship Id="rId13" Type="http://schemas.openxmlformats.org/officeDocument/2006/relationships/customXml" Target="../ink/ink107.xml"/><Relationship Id="rId18" Type="http://schemas.openxmlformats.org/officeDocument/2006/relationships/image" Target="../media/image99.png"/><Relationship Id="rId39" Type="http://schemas.openxmlformats.org/officeDocument/2006/relationships/customXml" Target="../ink/ink120.xml"/><Relationship Id="rId109" Type="http://schemas.openxmlformats.org/officeDocument/2006/relationships/image" Target="../media/image154.png"/><Relationship Id="rId34" Type="http://schemas.openxmlformats.org/officeDocument/2006/relationships/image" Target="../media/image117.png"/><Relationship Id="rId50" Type="http://schemas.openxmlformats.org/officeDocument/2006/relationships/image" Target="../media/image125.png"/><Relationship Id="rId55" Type="http://schemas.openxmlformats.org/officeDocument/2006/relationships/customXml" Target="../ink/ink128.xml"/><Relationship Id="rId76" Type="http://schemas.openxmlformats.org/officeDocument/2006/relationships/image" Target="../media/image138.png"/><Relationship Id="rId97" Type="http://schemas.openxmlformats.org/officeDocument/2006/relationships/image" Target="../media/image148.png"/><Relationship Id="rId104" Type="http://schemas.openxmlformats.org/officeDocument/2006/relationships/customXml" Target="../ink/ink153.xml"/><Relationship Id="rId120" Type="http://schemas.openxmlformats.org/officeDocument/2006/relationships/customXml" Target="../ink/ink161.xml"/><Relationship Id="rId125" Type="http://schemas.openxmlformats.org/officeDocument/2006/relationships/image" Target="../media/image162.png"/><Relationship Id="rId141" Type="http://schemas.openxmlformats.org/officeDocument/2006/relationships/image" Target="../media/image170.png"/><Relationship Id="rId146" Type="http://schemas.openxmlformats.org/officeDocument/2006/relationships/customXml" Target="../ink/ink174.xml"/><Relationship Id="rId7" Type="http://schemas.openxmlformats.org/officeDocument/2006/relationships/customXml" Target="../ink/ink104.xml"/><Relationship Id="rId71" Type="http://schemas.openxmlformats.org/officeDocument/2006/relationships/customXml" Target="../ink/ink136.xml"/><Relationship Id="rId92" Type="http://schemas.openxmlformats.org/officeDocument/2006/relationships/customXml" Target="../ink/ink147.xml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115.xml"/><Relationship Id="rId24" Type="http://schemas.openxmlformats.org/officeDocument/2006/relationships/image" Target="../media/image112.png"/><Relationship Id="rId40" Type="http://schemas.openxmlformats.org/officeDocument/2006/relationships/image" Target="../media/image120.png"/><Relationship Id="rId45" Type="http://schemas.openxmlformats.org/officeDocument/2006/relationships/customXml" Target="../ink/ink123.xml"/><Relationship Id="rId66" Type="http://schemas.openxmlformats.org/officeDocument/2006/relationships/image" Target="../media/image133.png"/><Relationship Id="rId87" Type="http://schemas.openxmlformats.org/officeDocument/2006/relationships/image" Target="../media/image143.png"/><Relationship Id="rId110" Type="http://schemas.openxmlformats.org/officeDocument/2006/relationships/customXml" Target="../ink/ink156.xml"/><Relationship Id="rId115" Type="http://schemas.openxmlformats.org/officeDocument/2006/relationships/image" Target="../media/image157.png"/><Relationship Id="rId131" Type="http://schemas.openxmlformats.org/officeDocument/2006/relationships/image" Target="../media/image165.png"/><Relationship Id="rId136" Type="http://schemas.openxmlformats.org/officeDocument/2006/relationships/customXml" Target="../ink/ink169.xml"/><Relationship Id="rId61" Type="http://schemas.openxmlformats.org/officeDocument/2006/relationships/customXml" Target="../ink/ink131.xml"/><Relationship Id="rId82" Type="http://schemas.openxmlformats.org/officeDocument/2006/relationships/customXml" Target="../ink/ink142.xml"/><Relationship Id="rId19" Type="http://schemas.openxmlformats.org/officeDocument/2006/relationships/customXml" Target="../ink/ink110.xml"/><Relationship Id="rId14" Type="http://schemas.openxmlformats.org/officeDocument/2006/relationships/image" Target="../media/image108.png"/><Relationship Id="rId30" Type="http://schemas.openxmlformats.org/officeDocument/2006/relationships/image" Target="../media/image115.png"/><Relationship Id="rId35" Type="http://schemas.openxmlformats.org/officeDocument/2006/relationships/customXml" Target="../ink/ink118.xml"/><Relationship Id="rId56" Type="http://schemas.openxmlformats.org/officeDocument/2006/relationships/image" Target="../media/image128.png"/><Relationship Id="rId77" Type="http://schemas.openxmlformats.org/officeDocument/2006/relationships/customXml" Target="../ink/ink139.xml"/><Relationship Id="rId100" Type="http://schemas.openxmlformats.org/officeDocument/2006/relationships/customXml" Target="../ink/ink151.xml"/><Relationship Id="rId105" Type="http://schemas.openxmlformats.org/officeDocument/2006/relationships/image" Target="../media/image152.png"/><Relationship Id="rId126" Type="http://schemas.openxmlformats.org/officeDocument/2006/relationships/customXml" Target="../ink/ink164.xml"/><Relationship Id="rId147" Type="http://schemas.openxmlformats.org/officeDocument/2006/relationships/image" Target="../media/image173.png"/><Relationship Id="rId8" Type="http://schemas.openxmlformats.org/officeDocument/2006/relationships/image" Target="../media/image105.png"/><Relationship Id="rId51" Type="http://schemas.openxmlformats.org/officeDocument/2006/relationships/customXml" Target="../ink/ink126.xml"/><Relationship Id="rId72" Type="http://schemas.openxmlformats.org/officeDocument/2006/relationships/image" Target="../media/image136.png"/><Relationship Id="rId93" Type="http://schemas.openxmlformats.org/officeDocument/2006/relationships/image" Target="../media/image146.png"/><Relationship Id="rId98" Type="http://schemas.openxmlformats.org/officeDocument/2006/relationships/customXml" Target="../ink/ink150.xml"/><Relationship Id="rId121" Type="http://schemas.openxmlformats.org/officeDocument/2006/relationships/image" Target="../media/image160.png"/><Relationship Id="rId142" Type="http://schemas.openxmlformats.org/officeDocument/2006/relationships/customXml" Target="../ink/ink172.xml"/><Relationship Id="rId3" Type="http://schemas.openxmlformats.org/officeDocument/2006/relationships/customXml" Target="../ink/ink102.xml"/><Relationship Id="rId25" Type="http://schemas.openxmlformats.org/officeDocument/2006/relationships/customXml" Target="../ink/ink113.xml"/><Relationship Id="rId46" Type="http://schemas.openxmlformats.org/officeDocument/2006/relationships/image" Target="../media/image123.png"/><Relationship Id="rId67" Type="http://schemas.openxmlformats.org/officeDocument/2006/relationships/customXml" Target="../ink/ink134.xml"/><Relationship Id="rId116" Type="http://schemas.openxmlformats.org/officeDocument/2006/relationships/customXml" Target="../ink/ink159.xml"/><Relationship Id="rId137" Type="http://schemas.openxmlformats.org/officeDocument/2006/relationships/image" Target="../media/image168.png"/><Relationship Id="rId20" Type="http://schemas.openxmlformats.org/officeDocument/2006/relationships/image" Target="../media/image110.png"/><Relationship Id="rId41" Type="http://schemas.openxmlformats.org/officeDocument/2006/relationships/customXml" Target="../ink/ink121.xml"/><Relationship Id="rId62" Type="http://schemas.openxmlformats.org/officeDocument/2006/relationships/image" Target="../media/image131.png"/><Relationship Id="rId83" Type="http://schemas.openxmlformats.org/officeDocument/2006/relationships/image" Target="../media/image141.png"/><Relationship Id="rId88" Type="http://schemas.openxmlformats.org/officeDocument/2006/relationships/customXml" Target="../ink/ink145.xml"/><Relationship Id="rId111" Type="http://schemas.openxmlformats.org/officeDocument/2006/relationships/image" Target="../media/image155.png"/><Relationship Id="rId132" Type="http://schemas.openxmlformats.org/officeDocument/2006/relationships/customXml" Target="../ink/ink167.xml"/><Relationship Id="rId15" Type="http://schemas.openxmlformats.org/officeDocument/2006/relationships/customXml" Target="../ink/ink108.xml"/><Relationship Id="rId36" Type="http://schemas.openxmlformats.org/officeDocument/2006/relationships/image" Target="../media/image118.png"/><Relationship Id="rId57" Type="http://schemas.openxmlformats.org/officeDocument/2006/relationships/customXml" Target="../ink/ink129.xml"/><Relationship Id="rId106" Type="http://schemas.openxmlformats.org/officeDocument/2006/relationships/customXml" Target="../ink/ink154.xml"/><Relationship Id="rId127" Type="http://schemas.openxmlformats.org/officeDocument/2006/relationships/image" Target="../media/image163.png"/><Relationship Id="rId10" Type="http://schemas.openxmlformats.org/officeDocument/2006/relationships/image" Target="../media/image106.png"/><Relationship Id="rId31" Type="http://schemas.openxmlformats.org/officeDocument/2006/relationships/customXml" Target="../ink/ink116.xml"/><Relationship Id="rId52" Type="http://schemas.openxmlformats.org/officeDocument/2006/relationships/image" Target="../media/image126.png"/><Relationship Id="rId73" Type="http://schemas.openxmlformats.org/officeDocument/2006/relationships/customXml" Target="../ink/ink137.xml"/><Relationship Id="rId78" Type="http://schemas.openxmlformats.org/officeDocument/2006/relationships/image" Target="../media/image139.png"/><Relationship Id="rId94" Type="http://schemas.openxmlformats.org/officeDocument/2006/relationships/customXml" Target="../ink/ink148.xml"/><Relationship Id="rId99" Type="http://schemas.openxmlformats.org/officeDocument/2006/relationships/image" Target="../media/image149.png"/><Relationship Id="rId101" Type="http://schemas.openxmlformats.org/officeDocument/2006/relationships/image" Target="../media/image150.png"/><Relationship Id="rId122" Type="http://schemas.openxmlformats.org/officeDocument/2006/relationships/customXml" Target="../ink/ink162.xml"/><Relationship Id="rId143" Type="http://schemas.openxmlformats.org/officeDocument/2006/relationships/image" Target="../media/image171.png"/><Relationship Id="rId4" Type="http://schemas.openxmlformats.org/officeDocument/2006/relationships/image" Target="../media/image103.png"/><Relationship Id="rId9" Type="http://schemas.openxmlformats.org/officeDocument/2006/relationships/customXml" Target="../ink/ink105.xml"/><Relationship Id="rId26" Type="http://schemas.openxmlformats.org/officeDocument/2006/relationships/image" Target="../media/image113.png"/><Relationship Id="rId47" Type="http://schemas.openxmlformats.org/officeDocument/2006/relationships/customXml" Target="../ink/ink124.xml"/><Relationship Id="rId68" Type="http://schemas.openxmlformats.org/officeDocument/2006/relationships/image" Target="../media/image134.png"/><Relationship Id="rId89" Type="http://schemas.openxmlformats.org/officeDocument/2006/relationships/image" Target="../media/image144.png"/><Relationship Id="rId112" Type="http://schemas.openxmlformats.org/officeDocument/2006/relationships/customXml" Target="../ink/ink157.xml"/><Relationship Id="rId133" Type="http://schemas.openxmlformats.org/officeDocument/2006/relationships/image" Target="../media/image166.png"/><Relationship Id="rId16" Type="http://schemas.openxmlformats.org/officeDocument/2006/relationships/image" Target="../media/image109.png"/><Relationship Id="rId37" Type="http://schemas.openxmlformats.org/officeDocument/2006/relationships/customXml" Target="../ink/ink119.xml"/><Relationship Id="rId58" Type="http://schemas.openxmlformats.org/officeDocument/2006/relationships/image" Target="../media/image129.png"/><Relationship Id="rId79" Type="http://schemas.openxmlformats.org/officeDocument/2006/relationships/customXml" Target="../ink/ink140.xml"/><Relationship Id="rId102" Type="http://schemas.openxmlformats.org/officeDocument/2006/relationships/customXml" Target="../ink/ink152.xml"/><Relationship Id="rId123" Type="http://schemas.openxmlformats.org/officeDocument/2006/relationships/image" Target="../media/image161.png"/><Relationship Id="rId144" Type="http://schemas.openxmlformats.org/officeDocument/2006/relationships/customXml" Target="../ink/ink17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80.xml"/><Relationship Id="rId18" Type="http://schemas.openxmlformats.org/officeDocument/2006/relationships/image" Target="../media/image181.png"/><Relationship Id="rId26" Type="http://schemas.openxmlformats.org/officeDocument/2006/relationships/image" Target="../media/image185.png"/><Relationship Id="rId39" Type="http://schemas.openxmlformats.org/officeDocument/2006/relationships/customXml" Target="../ink/ink193.xml"/><Relationship Id="rId21" Type="http://schemas.openxmlformats.org/officeDocument/2006/relationships/customXml" Target="../ink/ink184.xml"/><Relationship Id="rId34" Type="http://schemas.openxmlformats.org/officeDocument/2006/relationships/image" Target="../media/image189.png"/><Relationship Id="rId42" Type="http://schemas.openxmlformats.org/officeDocument/2006/relationships/image" Target="../media/image193.png"/><Relationship Id="rId47" Type="http://schemas.openxmlformats.org/officeDocument/2006/relationships/customXml" Target="../ink/ink197.xml"/><Relationship Id="rId50" Type="http://schemas.openxmlformats.org/officeDocument/2006/relationships/image" Target="../media/image197.png"/><Relationship Id="rId55" Type="http://schemas.openxmlformats.org/officeDocument/2006/relationships/customXml" Target="../ink/ink201.xml"/><Relationship Id="rId63" Type="http://schemas.openxmlformats.org/officeDocument/2006/relationships/customXml" Target="../ink/ink205.xml"/><Relationship Id="rId7" Type="http://schemas.openxmlformats.org/officeDocument/2006/relationships/customXml" Target="../ink/ink177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0.png"/><Relationship Id="rId29" Type="http://schemas.openxmlformats.org/officeDocument/2006/relationships/customXml" Target="../ink/ink188.xml"/><Relationship Id="rId11" Type="http://schemas.openxmlformats.org/officeDocument/2006/relationships/customXml" Target="../ink/ink179.xml"/><Relationship Id="rId24" Type="http://schemas.openxmlformats.org/officeDocument/2006/relationships/image" Target="../media/image184.png"/><Relationship Id="rId32" Type="http://schemas.openxmlformats.org/officeDocument/2006/relationships/image" Target="../media/image188.png"/><Relationship Id="rId37" Type="http://schemas.openxmlformats.org/officeDocument/2006/relationships/customXml" Target="../ink/ink192.xml"/><Relationship Id="rId40" Type="http://schemas.openxmlformats.org/officeDocument/2006/relationships/image" Target="../media/image192.png"/><Relationship Id="rId45" Type="http://schemas.openxmlformats.org/officeDocument/2006/relationships/customXml" Target="../ink/ink196.xml"/><Relationship Id="rId53" Type="http://schemas.openxmlformats.org/officeDocument/2006/relationships/customXml" Target="../ink/ink200.xml"/><Relationship Id="rId58" Type="http://schemas.openxmlformats.org/officeDocument/2006/relationships/image" Target="../media/image201.png"/><Relationship Id="rId5" Type="http://schemas.openxmlformats.org/officeDocument/2006/relationships/customXml" Target="../ink/ink176.xml"/><Relationship Id="rId61" Type="http://schemas.openxmlformats.org/officeDocument/2006/relationships/customXml" Target="../ink/ink204.xml"/><Relationship Id="rId19" Type="http://schemas.openxmlformats.org/officeDocument/2006/relationships/customXml" Target="../ink/ink183.xml"/><Relationship Id="rId14" Type="http://schemas.openxmlformats.org/officeDocument/2006/relationships/image" Target="../media/image179.png"/><Relationship Id="rId22" Type="http://schemas.openxmlformats.org/officeDocument/2006/relationships/image" Target="../media/image183.png"/><Relationship Id="rId27" Type="http://schemas.openxmlformats.org/officeDocument/2006/relationships/customXml" Target="../ink/ink187.xml"/><Relationship Id="rId30" Type="http://schemas.openxmlformats.org/officeDocument/2006/relationships/image" Target="../media/image187.png"/><Relationship Id="rId35" Type="http://schemas.openxmlformats.org/officeDocument/2006/relationships/customXml" Target="../ink/ink191.xml"/><Relationship Id="rId43" Type="http://schemas.openxmlformats.org/officeDocument/2006/relationships/customXml" Target="../ink/ink195.xml"/><Relationship Id="rId48" Type="http://schemas.openxmlformats.org/officeDocument/2006/relationships/image" Target="../media/image196.png"/><Relationship Id="rId56" Type="http://schemas.openxmlformats.org/officeDocument/2006/relationships/image" Target="../media/image200.png"/><Relationship Id="rId64" Type="http://schemas.openxmlformats.org/officeDocument/2006/relationships/image" Target="../media/image204.png"/><Relationship Id="rId8" Type="http://schemas.openxmlformats.org/officeDocument/2006/relationships/image" Target="../media/image176.png"/><Relationship Id="rId51" Type="http://schemas.openxmlformats.org/officeDocument/2006/relationships/customXml" Target="../ink/ink199.xml"/><Relationship Id="rId3" Type="http://schemas.openxmlformats.org/officeDocument/2006/relationships/customXml" Target="../ink/ink175.xml"/><Relationship Id="rId12" Type="http://schemas.openxmlformats.org/officeDocument/2006/relationships/image" Target="../media/image178.png"/><Relationship Id="rId17" Type="http://schemas.openxmlformats.org/officeDocument/2006/relationships/customXml" Target="../ink/ink182.xml"/><Relationship Id="rId25" Type="http://schemas.openxmlformats.org/officeDocument/2006/relationships/customXml" Target="../ink/ink186.xml"/><Relationship Id="rId33" Type="http://schemas.openxmlformats.org/officeDocument/2006/relationships/customXml" Target="../ink/ink190.xml"/><Relationship Id="rId38" Type="http://schemas.openxmlformats.org/officeDocument/2006/relationships/image" Target="../media/image191.png"/><Relationship Id="rId46" Type="http://schemas.openxmlformats.org/officeDocument/2006/relationships/image" Target="../media/image195.png"/><Relationship Id="rId59" Type="http://schemas.openxmlformats.org/officeDocument/2006/relationships/customXml" Target="../ink/ink203.xml"/><Relationship Id="rId20" Type="http://schemas.openxmlformats.org/officeDocument/2006/relationships/image" Target="../media/image182.png"/><Relationship Id="rId41" Type="http://schemas.openxmlformats.org/officeDocument/2006/relationships/customXml" Target="../ink/ink194.xml"/><Relationship Id="rId54" Type="http://schemas.openxmlformats.org/officeDocument/2006/relationships/image" Target="../media/image199.png"/><Relationship Id="rId62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5" Type="http://schemas.openxmlformats.org/officeDocument/2006/relationships/customXml" Target="../ink/ink181.xml"/><Relationship Id="rId23" Type="http://schemas.openxmlformats.org/officeDocument/2006/relationships/customXml" Target="../ink/ink185.xml"/><Relationship Id="rId28" Type="http://schemas.openxmlformats.org/officeDocument/2006/relationships/image" Target="../media/image186.png"/><Relationship Id="rId36" Type="http://schemas.openxmlformats.org/officeDocument/2006/relationships/image" Target="../media/image190.png"/><Relationship Id="rId49" Type="http://schemas.openxmlformats.org/officeDocument/2006/relationships/customXml" Target="../ink/ink198.xml"/><Relationship Id="rId57" Type="http://schemas.openxmlformats.org/officeDocument/2006/relationships/customXml" Target="../ink/ink202.xml"/><Relationship Id="rId10" Type="http://schemas.openxmlformats.org/officeDocument/2006/relationships/image" Target="../media/image177.png"/><Relationship Id="rId31" Type="http://schemas.openxmlformats.org/officeDocument/2006/relationships/customXml" Target="../ink/ink189.xml"/><Relationship Id="rId44" Type="http://schemas.openxmlformats.org/officeDocument/2006/relationships/image" Target="../media/image194.png"/><Relationship Id="rId52" Type="http://schemas.openxmlformats.org/officeDocument/2006/relationships/image" Target="../media/image198.png"/><Relationship Id="rId60" Type="http://schemas.openxmlformats.org/officeDocument/2006/relationships/image" Target="../media/image202.png"/><Relationship Id="rId4" Type="http://schemas.openxmlformats.org/officeDocument/2006/relationships/image" Target="../media/image174.png"/><Relationship Id="rId9" Type="http://schemas.openxmlformats.org/officeDocument/2006/relationships/customXml" Target="../ink/ink178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2.png"/><Relationship Id="rId21" Type="http://schemas.openxmlformats.org/officeDocument/2006/relationships/image" Target="../media/image214.png"/><Relationship Id="rId42" Type="http://schemas.openxmlformats.org/officeDocument/2006/relationships/customXml" Target="../ink/ink225.xml"/><Relationship Id="rId63" Type="http://schemas.openxmlformats.org/officeDocument/2006/relationships/image" Target="../media/image235.png"/><Relationship Id="rId84" Type="http://schemas.openxmlformats.org/officeDocument/2006/relationships/customXml" Target="../ink/ink246.xml"/><Relationship Id="rId138" Type="http://schemas.openxmlformats.org/officeDocument/2006/relationships/customXml" Target="../ink/ink273.xml"/><Relationship Id="rId159" Type="http://schemas.openxmlformats.org/officeDocument/2006/relationships/image" Target="../media/image283.png"/><Relationship Id="rId170" Type="http://schemas.openxmlformats.org/officeDocument/2006/relationships/customXml" Target="../ink/ink289.xml"/><Relationship Id="rId191" Type="http://schemas.openxmlformats.org/officeDocument/2006/relationships/image" Target="../media/image299.png"/><Relationship Id="rId107" Type="http://schemas.openxmlformats.org/officeDocument/2006/relationships/image" Target="../media/image257.png"/><Relationship Id="rId11" Type="http://schemas.openxmlformats.org/officeDocument/2006/relationships/image" Target="../media/image209.png"/><Relationship Id="rId32" Type="http://schemas.openxmlformats.org/officeDocument/2006/relationships/customXml" Target="../ink/ink220.xml"/><Relationship Id="rId53" Type="http://schemas.openxmlformats.org/officeDocument/2006/relationships/image" Target="../media/image230.png"/><Relationship Id="rId74" Type="http://schemas.openxmlformats.org/officeDocument/2006/relationships/customXml" Target="../ink/ink241.xml"/><Relationship Id="rId128" Type="http://schemas.openxmlformats.org/officeDocument/2006/relationships/customXml" Target="../ink/ink268.xml"/><Relationship Id="rId149" Type="http://schemas.openxmlformats.org/officeDocument/2006/relationships/image" Target="../media/image278.png"/><Relationship Id="rId5" Type="http://schemas.openxmlformats.org/officeDocument/2006/relationships/image" Target="../media/image206.png"/><Relationship Id="rId95" Type="http://schemas.openxmlformats.org/officeDocument/2006/relationships/image" Target="../media/image251.png"/><Relationship Id="rId160" Type="http://schemas.openxmlformats.org/officeDocument/2006/relationships/customXml" Target="../ink/ink284.xml"/><Relationship Id="rId181" Type="http://schemas.openxmlformats.org/officeDocument/2006/relationships/image" Target="../media/image294.png"/><Relationship Id="rId22" Type="http://schemas.openxmlformats.org/officeDocument/2006/relationships/customXml" Target="../ink/ink215.xml"/><Relationship Id="rId43" Type="http://schemas.openxmlformats.org/officeDocument/2006/relationships/image" Target="../media/image225.png"/><Relationship Id="rId64" Type="http://schemas.openxmlformats.org/officeDocument/2006/relationships/customXml" Target="../ink/ink236.xml"/><Relationship Id="rId118" Type="http://schemas.openxmlformats.org/officeDocument/2006/relationships/customXml" Target="../ink/ink263.xml"/><Relationship Id="rId139" Type="http://schemas.openxmlformats.org/officeDocument/2006/relationships/image" Target="../media/image273.png"/><Relationship Id="rId85" Type="http://schemas.openxmlformats.org/officeDocument/2006/relationships/image" Target="../media/image246.png"/><Relationship Id="rId150" Type="http://schemas.openxmlformats.org/officeDocument/2006/relationships/customXml" Target="../ink/ink279.xml"/><Relationship Id="rId171" Type="http://schemas.openxmlformats.org/officeDocument/2006/relationships/image" Target="../media/image289.png"/><Relationship Id="rId192" Type="http://schemas.openxmlformats.org/officeDocument/2006/relationships/customXml" Target="../ink/ink300.xml"/><Relationship Id="rId12" Type="http://schemas.openxmlformats.org/officeDocument/2006/relationships/customXml" Target="../ink/ink210.xml"/><Relationship Id="rId33" Type="http://schemas.openxmlformats.org/officeDocument/2006/relationships/image" Target="../media/image220.png"/><Relationship Id="rId108" Type="http://schemas.openxmlformats.org/officeDocument/2006/relationships/customXml" Target="../ink/ink258.xml"/><Relationship Id="rId129" Type="http://schemas.openxmlformats.org/officeDocument/2006/relationships/image" Target="../media/image268.png"/><Relationship Id="rId54" Type="http://schemas.openxmlformats.org/officeDocument/2006/relationships/customXml" Target="../ink/ink231.xml"/><Relationship Id="rId75" Type="http://schemas.openxmlformats.org/officeDocument/2006/relationships/image" Target="../media/image241.png"/><Relationship Id="rId96" Type="http://schemas.openxmlformats.org/officeDocument/2006/relationships/customXml" Target="../ink/ink252.xml"/><Relationship Id="rId140" Type="http://schemas.openxmlformats.org/officeDocument/2006/relationships/customXml" Target="../ink/ink274.xml"/><Relationship Id="rId161" Type="http://schemas.openxmlformats.org/officeDocument/2006/relationships/image" Target="../media/image284.png"/><Relationship Id="rId182" Type="http://schemas.openxmlformats.org/officeDocument/2006/relationships/customXml" Target="../ink/ink295.xml"/><Relationship Id="rId6" Type="http://schemas.openxmlformats.org/officeDocument/2006/relationships/customXml" Target="../ink/ink207.xml"/><Relationship Id="rId23" Type="http://schemas.openxmlformats.org/officeDocument/2006/relationships/image" Target="../media/image215.png"/><Relationship Id="rId119" Type="http://schemas.openxmlformats.org/officeDocument/2006/relationships/image" Target="../media/image263.png"/><Relationship Id="rId44" Type="http://schemas.openxmlformats.org/officeDocument/2006/relationships/customXml" Target="../ink/ink226.xml"/><Relationship Id="rId65" Type="http://schemas.openxmlformats.org/officeDocument/2006/relationships/image" Target="../media/image236.png"/><Relationship Id="rId86" Type="http://schemas.openxmlformats.org/officeDocument/2006/relationships/customXml" Target="../ink/ink247.xml"/><Relationship Id="rId130" Type="http://schemas.openxmlformats.org/officeDocument/2006/relationships/customXml" Target="../ink/ink269.xml"/><Relationship Id="rId151" Type="http://schemas.openxmlformats.org/officeDocument/2006/relationships/image" Target="../media/image279.png"/><Relationship Id="rId172" Type="http://schemas.openxmlformats.org/officeDocument/2006/relationships/customXml" Target="../ink/ink290.xml"/><Relationship Id="rId193" Type="http://schemas.openxmlformats.org/officeDocument/2006/relationships/image" Target="../media/image300.png"/><Relationship Id="rId13" Type="http://schemas.openxmlformats.org/officeDocument/2006/relationships/image" Target="../media/image210.png"/><Relationship Id="rId109" Type="http://schemas.openxmlformats.org/officeDocument/2006/relationships/image" Target="../media/image258.png"/><Relationship Id="rId34" Type="http://schemas.openxmlformats.org/officeDocument/2006/relationships/customXml" Target="../ink/ink221.xml"/><Relationship Id="rId55" Type="http://schemas.openxmlformats.org/officeDocument/2006/relationships/image" Target="../media/image231.png"/><Relationship Id="rId76" Type="http://schemas.openxmlformats.org/officeDocument/2006/relationships/customXml" Target="../ink/ink242.xml"/><Relationship Id="rId97" Type="http://schemas.openxmlformats.org/officeDocument/2006/relationships/image" Target="../media/image252.png"/><Relationship Id="rId120" Type="http://schemas.openxmlformats.org/officeDocument/2006/relationships/customXml" Target="../ink/ink264.xml"/><Relationship Id="rId141" Type="http://schemas.openxmlformats.org/officeDocument/2006/relationships/image" Target="../media/image274.png"/><Relationship Id="rId7" Type="http://schemas.openxmlformats.org/officeDocument/2006/relationships/image" Target="../media/image207.png"/><Relationship Id="rId71" Type="http://schemas.openxmlformats.org/officeDocument/2006/relationships/image" Target="../media/image239.png"/><Relationship Id="rId92" Type="http://schemas.openxmlformats.org/officeDocument/2006/relationships/customXml" Target="../ink/ink250.xml"/><Relationship Id="rId162" Type="http://schemas.openxmlformats.org/officeDocument/2006/relationships/customXml" Target="../ink/ink285.xml"/><Relationship Id="rId183" Type="http://schemas.openxmlformats.org/officeDocument/2006/relationships/image" Target="../media/image295.png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218.png"/><Relationship Id="rId24" Type="http://schemas.openxmlformats.org/officeDocument/2006/relationships/customXml" Target="../ink/ink216.xml"/><Relationship Id="rId40" Type="http://schemas.openxmlformats.org/officeDocument/2006/relationships/customXml" Target="../ink/ink224.xml"/><Relationship Id="rId45" Type="http://schemas.openxmlformats.org/officeDocument/2006/relationships/image" Target="../media/image226.png"/><Relationship Id="rId66" Type="http://schemas.openxmlformats.org/officeDocument/2006/relationships/customXml" Target="../ink/ink237.xml"/><Relationship Id="rId87" Type="http://schemas.openxmlformats.org/officeDocument/2006/relationships/image" Target="../media/image247.png"/><Relationship Id="rId110" Type="http://schemas.openxmlformats.org/officeDocument/2006/relationships/customXml" Target="../ink/ink259.xml"/><Relationship Id="rId115" Type="http://schemas.openxmlformats.org/officeDocument/2006/relationships/image" Target="../media/image261.png"/><Relationship Id="rId131" Type="http://schemas.openxmlformats.org/officeDocument/2006/relationships/image" Target="../media/image269.png"/><Relationship Id="rId136" Type="http://schemas.openxmlformats.org/officeDocument/2006/relationships/customXml" Target="../ink/ink272.xml"/><Relationship Id="rId157" Type="http://schemas.openxmlformats.org/officeDocument/2006/relationships/image" Target="../media/image282.png"/><Relationship Id="rId178" Type="http://schemas.openxmlformats.org/officeDocument/2006/relationships/customXml" Target="../ink/ink293.xml"/><Relationship Id="rId61" Type="http://schemas.openxmlformats.org/officeDocument/2006/relationships/image" Target="../media/image234.png"/><Relationship Id="rId82" Type="http://schemas.openxmlformats.org/officeDocument/2006/relationships/customXml" Target="../ink/ink245.xml"/><Relationship Id="rId152" Type="http://schemas.openxmlformats.org/officeDocument/2006/relationships/customXml" Target="../ink/ink280.xml"/><Relationship Id="rId173" Type="http://schemas.openxmlformats.org/officeDocument/2006/relationships/image" Target="../media/image290.png"/><Relationship Id="rId194" Type="http://schemas.openxmlformats.org/officeDocument/2006/relationships/customXml" Target="../ink/ink301.xml"/><Relationship Id="rId199" Type="http://schemas.openxmlformats.org/officeDocument/2006/relationships/image" Target="../media/image303.png"/><Relationship Id="rId19" Type="http://schemas.openxmlformats.org/officeDocument/2006/relationships/image" Target="../media/image213.png"/><Relationship Id="rId14" Type="http://schemas.openxmlformats.org/officeDocument/2006/relationships/customXml" Target="../ink/ink211.xml"/><Relationship Id="rId30" Type="http://schemas.openxmlformats.org/officeDocument/2006/relationships/customXml" Target="../ink/ink219.xml"/><Relationship Id="rId35" Type="http://schemas.openxmlformats.org/officeDocument/2006/relationships/image" Target="../media/image221.png"/><Relationship Id="rId56" Type="http://schemas.openxmlformats.org/officeDocument/2006/relationships/customXml" Target="../ink/ink232.xml"/><Relationship Id="rId77" Type="http://schemas.openxmlformats.org/officeDocument/2006/relationships/image" Target="../media/image242.png"/><Relationship Id="rId100" Type="http://schemas.openxmlformats.org/officeDocument/2006/relationships/customXml" Target="../ink/ink254.xml"/><Relationship Id="rId105" Type="http://schemas.openxmlformats.org/officeDocument/2006/relationships/image" Target="../media/image256.png"/><Relationship Id="rId126" Type="http://schemas.openxmlformats.org/officeDocument/2006/relationships/customXml" Target="../ink/ink267.xml"/><Relationship Id="rId147" Type="http://schemas.openxmlformats.org/officeDocument/2006/relationships/image" Target="../media/image277.png"/><Relationship Id="rId168" Type="http://schemas.openxmlformats.org/officeDocument/2006/relationships/customXml" Target="../ink/ink288.xml"/><Relationship Id="rId8" Type="http://schemas.openxmlformats.org/officeDocument/2006/relationships/customXml" Target="../ink/ink208.xml"/><Relationship Id="rId51" Type="http://schemas.openxmlformats.org/officeDocument/2006/relationships/image" Target="../media/image229.png"/><Relationship Id="rId72" Type="http://schemas.openxmlformats.org/officeDocument/2006/relationships/customXml" Target="../ink/ink240.xml"/><Relationship Id="rId93" Type="http://schemas.openxmlformats.org/officeDocument/2006/relationships/image" Target="../media/image250.png"/><Relationship Id="rId98" Type="http://schemas.openxmlformats.org/officeDocument/2006/relationships/customXml" Target="../ink/ink253.xml"/><Relationship Id="rId121" Type="http://schemas.openxmlformats.org/officeDocument/2006/relationships/image" Target="../media/image264.png"/><Relationship Id="rId142" Type="http://schemas.openxmlformats.org/officeDocument/2006/relationships/customXml" Target="../ink/ink275.xml"/><Relationship Id="rId163" Type="http://schemas.openxmlformats.org/officeDocument/2006/relationships/image" Target="../media/image285.png"/><Relationship Id="rId184" Type="http://schemas.openxmlformats.org/officeDocument/2006/relationships/customXml" Target="../ink/ink296.xml"/><Relationship Id="rId189" Type="http://schemas.openxmlformats.org/officeDocument/2006/relationships/image" Target="../media/image298.png"/><Relationship Id="rId3" Type="http://schemas.openxmlformats.org/officeDocument/2006/relationships/image" Target="../media/image205.png"/><Relationship Id="rId25" Type="http://schemas.openxmlformats.org/officeDocument/2006/relationships/image" Target="../media/image216.png"/><Relationship Id="rId46" Type="http://schemas.openxmlformats.org/officeDocument/2006/relationships/customXml" Target="../ink/ink227.xml"/><Relationship Id="rId67" Type="http://schemas.openxmlformats.org/officeDocument/2006/relationships/image" Target="../media/image237.png"/><Relationship Id="rId116" Type="http://schemas.openxmlformats.org/officeDocument/2006/relationships/customXml" Target="../ink/ink262.xml"/><Relationship Id="rId137" Type="http://schemas.openxmlformats.org/officeDocument/2006/relationships/image" Target="../media/image272.png"/><Relationship Id="rId158" Type="http://schemas.openxmlformats.org/officeDocument/2006/relationships/customXml" Target="../ink/ink283.xml"/><Relationship Id="rId20" Type="http://schemas.openxmlformats.org/officeDocument/2006/relationships/customXml" Target="../ink/ink214.xml"/><Relationship Id="rId41" Type="http://schemas.openxmlformats.org/officeDocument/2006/relationships/image" Target="../media/image224.png"/><Relationship Id="rId62" Type="http://schemas.openxmlformats.org/officeDocument/2006/relationships/customXml" Target="../ink/ink235.xml"/><Relationship Id="rId83" Type="http://schemas.openxmlformats.org/officeDocument/2006/relationships/image" Target="../media/image245.png"/><Relationship Id="rId88" Type="http://schemas.openxmlformats.org/officeDocument/2006/relationships/customXml" Target="../ink/ink248.xml"/><Relationship Id="rId111" Type="http://schemas.openxmlformats.org/officeDocument/2006/relationships/image" Target="../media/image259.png"/><Relationship Id="rId132" Type="http://schemas.openxmlformats.org/officeDocument/2006/relationships/customXml" Target="../ink/ink270.xml"/><Relationship Id="rId153" Type="http://schemas.openxmlformats.org/officeDocument/2006/relationships/image" Target="../media/image280.png"/><Relationship Id="rId174" Type="http://schemas.openxmlformats.org/officeDocument/2006/relationships/customXml" Target="../ink/ink291.xml"/><Relationship Id="rId179" Type="http://schemas.openxmlformats.org/officeDocument/2006/relationships/image" Target="../media/image293.png"/><Relationship Id="rId195" Type="http://schemas.openxmlformats.org/officeDocument/2006/relationships/image" Target="../media/image301.png"/><Relationship Id="rId190" Type="http://schemas.openxmlformats.org/officeDocument/2006/relationships/customXml" Target="../ink/ink299.xml"/><Relationship Id="rId15" Type="http://schemas.openxmlformats.org/officeDocument/2006/relationships/image" Target="../media/image211.png"/><Relationship Id="rId36" Type="http://schemas.openxmlformats.org/officeDocument/2006/relationships/customXml" Target="../ink/ink222.xml"/><Relationship Id="rId57" Type="http://schemas.openxmlformats.org/officeDocument/2006/relationships/image" Target="../media/image232.png"/><Relationship Id="rId106" Type="http://schemas.openxmlformats.org/officeDocument/2006/relationships/customXml" Target="../ink/ink257.xml"/><Relationship Id="rId127" Type="http://schemas.openxmlformats.org/officeDocument/2006/relationships/image" Target="../media/image267.png"/><Relationship Id="rId10" Type="http://schemas.openxmlformats.org/officeDocument/2006/relationships/customXml" Target="../ink/ink209.xml"/><Relationship Id="rId31" Type="http://schemas.openxmlformats.org/officeDocument/2006/relationships/image" Target="../media/image219.png"/><Relationship Id="rId52" Type="http://schemas.openxmlformats.org/officeDocument/2006/relationships/customXml" Target="../ink/ink230.xml"/><Relationship Id="rId73" Type="http://schemas.openxmlformats.org/officeDocument/2006/relationships/image" Target="../media/image240.png"/><Relationship Id="rId78" Type="http://schemas.openxmlformats.org/officeDocument/2006/relationships/customXml" Target="../ink/ink243.xml"/><Relationship Id="rId94" Type="http://schemas.openxmlformats.org/officeDocument/2006/relationships/customXml" Target="../ink/ink251.xml"/><Relationship Id="rId99" Type="http://schemas.openxmlformats.org/officeDocument/2006/relationships/image" Target="../media/image253.png"/><Relationship Id="rId101" Type="http://schemas.openxmlformats.org/officeDocument/2006/relationships/image" Target="../media/image254.png"/><Relationship Id="rId122" Type="http://schemas.openxmlformats.org/officeDocument/2006/relationships/customXml" Target="../ink/ink265.xml"/><Relationship Id="rId143" Type="http://schemas.openxmlformats.org/officeDocument/2006/relationships/image" Target="../media/image275.png"/><Relationship Id="rId148" Type="http://schemas.openxmlformats.org/officeDocument/2006/relationships/customXml" Target="../ink/ink278.xml"/><Relationship Id="rId164" Type="http://schemas.openxmlformats.org/officeDocument/2006/relationships/customXml" Target="../ink/ink286.xml"/><Relationship Id="rId169" Type="http://schemas.openxmlformats.org/officeDocument/2006/relationships/image" Target="../media/image288.png"/><Relationship Id="rId185" Type="http://schemas.openxmlformats.org/officeDocument/2006/relationships/image" Target="../media/image296.png"/><Relationship Id="rId4" Type="http://schemas.openxmlformats.org/officeDocument/2006/relationships/customXml" Target="../ink/ink206.xml"/><Relationship Id="rId9" Type="http://schemas.openxmlformats.org/officeDocument/2006/relationships/image" Target="../media/image208.png"/><Relationship Id="rId180" Type="http://schemas.openxmlformats.org/officeDocument/2006/relationships/customXml" Target="../ink/ink294.xml"/><Relationship Id="rId26" Type="http://schemas.openxmlformats.org/officeDocument/2006/relationships/customXml" Target="../ink/ink217.xml"/><Relationship Id="rId47" Type="http://schemas.openxmlformats.org/officeDocument/2006/relationships/image" Target="../media/image227.png"/><Relationship Id="rId68" Type="http://schemas.openxmlformats.org/officeDocument/2006/relationships/customXml" Target="../ink/ink238.xml"/><Relationship Id="rId89" Type="http://schemas.openxmlformats.org/officeDocument/2006/relationships/image" Target="../media/image248.png"/><Relationship Id="rId112" Type="http://schemas.openxmlformats.org/officeDocument/2006/relationships/customXml" Target="../ink/ink260.xml"/><Relationship Id="rId133" Type="http://schemas.openxmlformats.org/officeDocument/2006/relationships/image" Target="../media/image270.png"/><Relationship Id="rId154" Type="http://schemas.openxmlformats.org/officeDocument/2006/relationships/customXml" Target="../ink/ink281.xml"/><Relationship Id="rId175" Type="http://schemas.openxmlformats.org/officeDocument/2006/relationships/image" Target="../media/image291.png"/><Relationship Id="rId196" Type="http://schemas.openxmlformats.org/officeDocument/2006/relationships/customXml" Target="../ink/ink302.xml"/><Relationship Id="rId16" Type="http://schemas.openxmlformats.org/officeDocument/2006/relationships/customXml" Target="../ink/ink212.xml"/><Relationship Id="rId37" Type="http://schemas.openxmlformats.org/officeDocument/2006/relationships/image" Target="../media/image222.png"/><Relationship Id="rId58" Type="http://schemas.openxmlformats.org/officeDocument/2006/relationships/customXml" Target="../ink/ink233.xml"/><Relationship Id="rId79" Type="http://schemas.openxmlformats.org/officeDocument/2006/relationships/image" Target="../media/image243.png"/><Relationship Id="rId102" Type="http://schemas.openxmlformats.org/officeDocument/2006/relationships/customXml" Target="../ink/ink255.xml"/><Relationship Id="rId123" Type="http://schemas.openxmlformats.org/officeDocument/2006/relationships/image" Target="../media/image265.png"/><Relationship Id="rId144" Type="http://schemas.openxmlformats.org/officeDocument/2006/relationships/customXml" Target="../ink/ink276.xml"/><Relationship Id="rId90" Type="http://schemas.openxmlformats.org/officeDocument/2006/relationships/customXml" Target="../ink/ink249.xml"/><Relationship Id="rId165" Type="http://schemas.openxmlformats.org/officeDocument/2006/relationships/image" Target="../media/image286.png"/><Relationship Id="rId186" Type="http://schemas.openxmlformats.org/officeDocument/2006/relationships/customXml" Target="../ink/ink297.xml"/><Relationship Id="rId27" Type="http://schemas.openxmlformats.org/officeDocument/2006/relationships/image" Target="../media/image217.png"/><Relationship Id="rId48" Type="http://schemas.openxmlformats.org/officeDocument/2006/relationships/customXml" Target="../ink/ink228.xml"/><Relationship Id="rId69" Type="http://schemas.openxmlformats.org/officeDocument/2006/relationships/image" Target="../media/image238.png"/><Relationship Id="rId113" Type="http://schemas.openxmlformats.org/officeDocument/2006/relationships/image" Target="../media/image260.png"/><Relationship Id="rId134" Type="http://schemas.openxmlformats.org/officeDocument/2006/relationships/customXml" Target="../ink/ink271.xml"/><Relationship Id="rId80" Type="http://schemas.openxmlformats.org/officeDocument/2006/relationships/customXml" Target="../ink/ink244.xml"/><Relationship Id="rId155" Type="http://schemas.openxmlformats.org/officeDocument/2006/relationships/image" Target="../media/image281.png"/><Relationship Id="rId176" Type="http://schemas.openxmlformats.org/officeDocument/2006/relationships/customXml" Target="../ink/ink292.xml"/><Relationship Id="rId197" Type="http://schemas.openxmlformats.org/officeDocument/2006/relationships/image" Target="../media/image302.png"/><Relationship Id="rId17" Type="http://schemas.openxmlformats.org/officeDocument/2006/relationships/image" Target="../media/image212.png"/><Relationship Id="rId38" Type="http://schemas.openxmlformats.org/officeDocument/2006/relationships/customXml" Target="../ink/ink223.xml"/><Relationship Id="rId59" Type="http://schemas.openxmlformats.org/officeDocument/2006/relationships/image" Target="../media/image233.png"/><Relationship Id="rId103" Type="http://schemas.openxmlformats.org/officeDocument/2006/relationships/image" Target="../media/image255.png"/><Relationship Id="rId124" Type="http://schemas.openxmlformats.org/officeDocument/2006/relationships/customXml" Target="../ink/ink266.xml"/><Relationship Id="rId70" Type="http://schemas.openxmlformats.org/officeDocument/2006/relationships/customXml" Target="../ink/ink239.xml"/><Relationship Id="rId91" Type="http://schemas.openxmlformats.org/officeDocument/2006/relationships/image" Target="../media/image249.png"/><Relationship Id="rId145" Type="http://schemas.openxmlformats.org/officeDocument/2006/relationships/image" Target="../media/image276.png"/><Relationship Id="rId166" Type="http://schemas.openxmlformats.org/officeDocument/2006/relationships/customXml" Target="../ink/ink287.xml"/><Relationship Id="rId187" Type="http://schemas.openxmlformats.org/officeDocument/2006/relationships/image" Target="../media/image297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18.xml"/><Relationship Id="rId49" Type="http://schemas.openxmlformats.org/officeDocument/2006/relationships/image" Target="../media/image228.png"/><Relationship Id="rId114" Type="http://schemas.openxmlformats.org/officeDocument/2006/relationships/customXml" Target="../ink/ink261.xml"/><Relationship Id="rId60" Type="http://schemas.openxmlformats.org/officeDocument/2006/relationships/customXml" Target="../ink/ink234.xml"/><Relationship Id="rId81" Type="http://schemas.openxmlformats.org/officeDocument/2006/relationships/image" Target="../media/image244.png"/><Relationship Id="rId135" Type="http://schemas.openxmlformats.org/officeDocument/2006/relationships/image" Target="../media/image271.png"/><Relationship Id="rId156" Type="http://schemas.openxmlformats.org/officeDocument/2006/relationships/customXml" Target="../ink/ink282.xml"/><Relationship Id="rId177" Type="http://schemas.openxmlformats.org/officeDocument/2006/relationships/image" Target="../media/image292.png"/><Relationship Id="rId198" Type="http://schemas.openxmlformats.org/officeDocument/2006/relationships/customXml" Target="../ink/ink303.xml"/><Relationship Id="rId18" Type="http://schemas.openxmlformats.org/officeDocument/2006/relationships/customXml" Target="../ink/ink213.xml"/><Relationship Id="rId39" Type="http://schemas.openxmlformats.org/officeDocument/2006/relationships/image" Target="../media/image223.png"/><Relationship Id="rId50" Type="http://schemas.openxmlformats.org/officeDocument/2006/relationships/customXml" Target="../ink/ink229.xml"/><Relationship Id="rId104" Type="http://schemas.openxmlformats.org/officeDocument/2006/relationships/customXml" Target="../ink/ink256.xml"/><Relationship Id="rId125" Type="http://schemas.openxmlformats.org/officeDocument/2006/relationships/image" Target="../media/image266.png"/><Relationship Id="rId146" Type="http://schemas.openxmlformats.org/officeDocument/2006/relationships/customXml" Target="../ink/ink277.xml"/><Relationship Id="rId167" Type="http://schemas.openxmlformats.org/officeDocument/2006/relationships/image" Target="../media/image287.png"/><Relationship Id="rId188" Type="http://schemas.openxmlformats.org/officeDocument/2006/relationships/customXml" Target="../ink/ink2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%rdi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movl    $0, %eax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zincr(zip_dig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size_t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83925-101B-5D82-6DAA-5DEECA991A73}"/>
              </a:ext>
            </a:extLst>
          </p:cNvPr>
          <p:cNvSpPr txBox="1"/>
          <p:nvPr/>
        </p:nvSpPr>
        <p:spPr>
          <a:xfrm>
            <a:off x="381000" y="6026477"/>
            <a:ext cx="715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For example, C = 5, </a:t>
            </a:r>
            <a:r>
              <a:rPr lang="en-US" sz="1400" i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 is int:</a:t>
            </a:r>
            <a:b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 A[</a:t>
            </a:r>
            <a:r>
              <a:rPr lang="en-US" sz="14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] starting address is at A + (</a:t>
            </a:r>
            <a:r>
              <a:rPr lang="en-US" sz="14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 * 5 * 4) = A + </a:t>
            </a:r>
            <a:r>
              <a:rPr lang="en-US" sz="14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 * 20 bytes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%rdi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81FC6EC9-4584-50D9-169D-F834665DF3A1}"/>
              </a:ext>
            </a:extLst>
          </p:cNvPr>
          <p:cNvSpPr/>
          <p:nvPr/>
        </p:nvSpPr>
        <p:spPr bwMode="auto">
          <a:xfrm>
            <a:off x="2986391" y="5620680"/>
            <a:ext cx="3365337" cy="667155"/>
          </a:xfrm>
          <a:custGeom>
            <a:avLst/>
            <a:gdLst>
              <a:gd name="connsiteX0" fmla="*/ 0 w 3365337"/>
              <a:gd name="connsiteY0" fmla="*/ 663388 h 667155"/>
              <a:gd name="connsiteX1" fmla="*/ 2451371 w 3365337"/>
              <a:gd name="connsiteY1" fmla="*/ 575839 h 667155"/>
              <a:gd name="connsiteX2" fmla="*/ 3287949 w 3365337"/>
              <a:gd name="connsiteY2" fmla="*/ 50546 h 667155"/>
              <a:gd name="connsiteX3" fmla="*/ 3278222 w 3365337"/>
              <a:gd name="connsiteY3" fmla="*/ 50546 h 66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5337" h="667155">
                <a:moveTo>
                  <a:pt x="0" y="663388"/>
                </a:moveTo>
                <a:cubicBezTo>
                  <a:pt x="951690" y="670683"/>
                  <a:pt x="1903380" y="677979"/>
                  <a:pt x="2451371" y="575839"/>
                </a:cubicBezTo>
                <a:cubicBezTo>
                  <a:pt x="2999363" y="473699"/>
                  <a:pt x="3287949" y="50546"/>
                  <a:pt x="3287949" y="50546"/>
                </a:cubicBezTo>
                <a:cubicBezTo>
                  <a:pt x="3425757" y="-37003"/>
                  <a:pt x="3351989" y="6771"/>
                  <a:pt x="3278222" y="50546"/>
                </a:cubicBezTo>
              </a:path>
            </a:pathLst>
          </a:cu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5023" name="Ink 85022">
                <a:extLst>
                  <a:ext uri="{FF2B5EF4-FFF2-40B4-BE49-F238E27FC236}">
                    <a16:creationId xmlns:a16="http://schemas.microsoft.com/office/drawing/2014/main" id="{A3BD14A5-1510-404D-B3E0-864728B82EE0}"/>
                  </a:ext>
                </a:extLst>
              </p14:cNvPr>
              <p14:cNvContentPartPr/>
              <p14:nvPr/>
            </p14:nvContentPartPr>
            <p14:xfrm>
              <a:off x="5741655" y="5087045"/>
              <a:ext cx="360" cy="360"/>
            </p14:xfrm>
          </p:contentPart>
        </mc:Choice>
        <mc:Fallback xmlns="">
          <p:pic>
            <p:nvPicPr>
              <p:cNvPr id="85023" name="Ink 85022">
                <a:extLst>
                  <a:ext uri="{FF2B5EF4-FFF2-40B4-BE49-F238E27FC236}">
                    <a16:creationId xmlns:a16="http://schemas.microsoft.com/office/drawing/2014/main" id="{A3BD14A5-1510-404D-B3E0-864728B82E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4095" y="5079485"/>
                <a:ext cx="15480" cy="1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361" name="Group 311360">
            <a:extLst>
              <a:ext uri="{FF2B5EF4-FFF2-40B4-BE49-F238E27FC236}">
                <a16:creationId xmlns:a16="http://schemas.microsoft.com/office/drawing/2014/main" id="{7D602854-A3A0-412A-CE81-F97A97F3676D}"/>
              </a:ext>
            </a:extLst>
          </p:cNvPr>
          <p:cNvGrpSpPr/>
          <p:nvPr/>
        </p:nvGrpSpPr>
        <p:grpSpPr>
          <a:xfrm>
            <a:off x="2920511" y="5640580"/>
            <a:ext cx="637920" cy="637920"/>
            <a:chOff x="2920511" y="5640580"/>
            <a:chExt cx="63792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11346" name="Ink 311345">
                  <a:extLst>
                    <a:ext uri="{FF2B5EF4-FFF2-40B4-BE49-F238E27FC236}">
                      <a16:creationId xmlns:a16="http://schemas.microsoft.com/office/drawing/2014/main" id="{BCAAA6C7-1700-E1BE-8C75-8E2F7673B314}"/>
                    </a:ext>
                  </a:extLst>
                </p14:cNvPr>
                <p14:cNvContentPartPr/>
                <p14:nvPr/>
              </p14:nvContentPartPr>
              <p14:xfrm>
                <a:off x="2920511" y="6228100"/>
                <a:ext cx="46080" cy="35280"/>
              </p14:xfrm>
            </p:contentPart>
          </mc:Choice>
          <mc:Fallback xmlns="">
            <p:pic>
              <p:nvPicPr>
                <p:cNvPr id="311346" name="Ink 311345">
                  <a:extLst>
                    <a:ext uri="{FF2B5EF4-FFF2-40B4-BE49-F238E27FC236}">
                      <a16:creationId xmlns:a16="http://schemas.microsoft.com/office/drawing/2014/main" id="{BCAAA6C7-1700-E1BE-8C75-8E2F7673B3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2951" y="6220540"/>
                  <a:ext cx="61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11347" name="Ink 311346">
                  <a:extLst>
                    <a:ext uri="{FF2B5EF4-FFF2-40B4-BE49-F238E27FC236}">
                      <a16:creationId xmlns:a16="http://schemas.microsoft.com/office/drawing/2014/main" id="{FD4F9171-76B4-6198-98A7-C0EDFD9E38FA}"/>
                    </a:ext>
                  </a:extLst>
                </p14:cNvPr>
                <p14:cNvContentPartPr/>
                <p14:nvPr/>
              </p14:nvContentPartPr>
              <p14:xfrm>
                <a:off x="2938511" y="5690620"/>
                <a:ext cx="531000" cy="587880"/>
              </p14:xfrm>
            </p:contentPart>
          </mc:Choice>
          <mc:Fallback xmlns="">
            <p:pic>
              <p:nvPicPr>
                <p:cNvPr id="311347" name="Ink 311346">
                  <a:extLst>
                    <a:ext uri="{FF2B5EF4-FFF2-40B4-BE49-F238E27FC236}">
                      <a16:creationId xmlns:a16="http://schemas.microsoft.com/office/drawing/2014/main" id="{FD4F9171-76B4-6198-98A7-C0EDFD9E38F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30951" y="5683060"/>
                  <a:ext cx="545760" cy="6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11348" name="Ink 311347">
                  <a:extLst>
                    <a:ext uri="{FF2B5EF4-FFF2-40B4-BE49-F238E27FC236}">
                      <a16:creationId xmlns:a16="http://schemas.microsoft.com/office/drawing/2014/main" id="{D216E065-B596-A4D1-F953-40BBE15F6F1F}"/>
                    </a:ext>
                  </a:extLst>
                </p14:cNvPr>
                <p14:cNvContentPartPr/>
                <p14:nvPr/>
              </p14:nvContentPartPr>
              <p14:xfrm>
                <a:off x="3426311" y="5640580"/>
                <a:ext cx="132120" cy="124920"/>
              </p14:xfrm>
            </p:contentPart>
          </mc:Choice>
          <mc:Fallback xmlns="">
            <p:pic>
              <p:nvPicPr>
                <p:cNvPr id="311348" name="Ink 311347">
                  <a:extLst>
                    <a:ext uri="{FF2B5EF4-FFF2-40B4-BE49-F238E27FC236}">
                      <a16:creationId xmlns:a16="http://schemas.microsoft.com/office/drawing/2014/main" id="{D216E065-B596-A4D1-F953-40BBE15F6F1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19111" y="5633020"/>
                  <a:ext cx="14724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1362" name="Ink 311361">
                <a:extLst>
                  <a:ext uri="{FF2B5EF4-FFF2-40B4-BE49-F238E27FC236}">
                    <a16:creationId xmlns:a16="http://schemas.microsoft.com/office/drawing/2014/main" id="{B1AB1913-F598-2061-5395-8FBA882EEF63}"/>
                  </a:ext>
                </a:extLst>
              </p14:cNvPr>
              <p14:cNvContentPartPr/>
              <p14:nvPr/>
            </p14:nvContentPartPr>
            <p14:xfrm>
              <a:off x="4041551" y="6392980"/>
              <a:ext cx="1908720" cy="67320"/>
            </p14:xfrm>
          </p:contentPart>
        </mc:Choice>
        <mc:Fallback xmlns="">
          <p:pic>
            <p:nvPicPr>
              <p:cNvPr id="311362" name="Ink 311361">
                <a:extLst>
                  <a:ext uri="{FF2B5EF4-FFF2-40B4-BE49-F238E27FC236}">
                    <a16:creationId xmlns:a16="http://schemas.microsoft.com/office/drawing/2014/main" id="{B1AB1913-F598-2061-5395-8FBA882EEF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87551" y="6284980"/>
                <a:ext cx="201636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381" name="Group 311380">
            <a:extLst>
              <a:ext uri="{FF2B5EF4-FFF2-40B4-BE49-F238E27FC236}">
                <a16:creationId xmlns:a16="http://schemas.microsoft.com/office/drawing/2014/main" id="{C57D607F-2257-914C-F552-C0B589C593CF}"/>
              </a:ext>
            </a:extLst>
          </p:cNvPr>
          <p:cNvGrpSpPr/>
          <p:nvPr/>
        </p:nvGrpSpPr>
        <p:grpSpPr>
          <a:xfrm>
            <a:off x="5385791" y="5512420"/>
            <a:ext cx="2507760" cy="767160"/>
            <a:chOff x="5385791" y="5512420"/>
            <a:chExt cx="250776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1363" name="Ink 311362">
                  <a:extLst>
                    <a:ext uri="{FF2B5EF4-FFF2-40B4-BE49-F238E27FC236}">
                      <a16:creationId xmlns:a16="http://schemas.microsoft.com/office/drawing/2014/main" id="{7DD1B36D-0485-E09B-FF12-5F7E4DF9F3B1}"/>
                    </a:ext>
                  </a:extLst>
                </p14:cNvPr>
                <p14:cNvContentPartPr/>
                <p14:nvPr/>
              </p14:nvContentPartPr>
              <p14:xfrm>
                <a:off x="5385791" y="5953780"/>
                <a:ext cx="459000" cy="325800"/>
              </p14:xfrm>
            </p:contentPart>
          </mc:Choice>
          <mc:Fallback xmlns="">
            <p:pic>
              <p:nvPicPr>
                <p:cNvPr id="311363" name="Ink 311362">
                  <a:extLst>
                    <a:ext uri="{FF2B5EF4-FFF2-40B4-BE49-F238E27FC236}">
                      <a16:creationId xmlns:a16="http://schemas.microsoft.com/office/drawing/2014/main" id="{7DD1B36D-0485-E09B-FF12-5F7E4DF9F3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8231" y="5946220"/>
                  <a:ext cx="4741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1364" name="Ink 311363">
                  <a:extLst>
                    <a:ext uri="{FF2B5EF4-FFF2-40B4-BE49-F238E27FC236}">
                      <a16:creationId xmlns:a16="http://schemas.microsoft.com/office/drawing/2014/main" id="{1B3B66E4-E93F-F00C-902E-7B0863CFE2D5}"/>
                    </a:ext>
                  </a:extLst>
                </p14:cNvPr>
                <p14:cNvContentPartPr/>
                <p14:nvPr/>
              </p14:nvContentPartPr>
              <p14:xfrm>
                <a:off x="5797631" y="5906260"/>
                <a:ext cx="158400" cy="105120"/>
              </p14:xfrm>
            </p:contentPart>
          </mc:Choice>
          <mc:Fallback xmlns="">
            <p:pic>
              <p:nvPicPr>
                <p:cNvPr id="311364" name="Ink 311363">
                  <a:extLst>
                    <a:ext uri="{FF2B5EF4-FFF2-40B4-BE49-F238E27FC236}">
                      <a16:creationId xmlns:a16="http://schemas.microsoft.com/office/drawing/2014/main" id="{1B3B66E4-E93F-F00C-902E-7B0863CFE2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90071" y="5898700"/>
                  <a:ext cx="173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1366" name="Ink 311365">
                  <a:extLst>
                    <a:ext uri="{FF2B5EF4-FFF2-40B4-BE49-F238E27FC236}">
                      <a16:creationId xmlns:a16="http://schemas.microsoft.com/office/drawing/2014/main" id="{EC009CBE-6E62-238D-2F08-4AD6368EDA88}"/>
                    </a:ext>
                  </a:extLst>
                </p14:cNvPr>
                <p14:cNvContentPartPr/>
                <p14:nvPr/>
              </p14:nvContentPartPr>
              <p14:xfrm>
                <a:off x="6100751" y="5579740"/>
                <a:ext cx="235800" cy="304200"/>
              </p14:xfrm>
            </p:contentPart>
          </mc:Choice>
          <mc:Fallback xmlns="">
            <p:pic>
              <p:nvPicPr>
                <p:cNvPr id="311366" name="Ink 311365">
                  <a:extLst>
                    <a:ext uri="{FF2B5EF4-FFF2-40B4-BE49-F238E27FC236}">
                      <a16:creationId xmlns:a16="http://schemas.microsoft.com/office/drawing/2014/main" id="{EC009CBE-6E62-238D-2F08-4AD6368EDA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3191" y="5572180"/>
                  <a:ext cx="2509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1367" name="Ink 311366">
                  <a:extLst>
                    <a:ext uri="{FF2B5EF4-FFF2-40B4-BE49-F238E27FC236}">
                      <a16:creationId xmlns:a16="http://schemas.microsoft.com/office/drawing/2014/main" id="{DFF7E627-AA59-78D9-9D58-92E9367DCA73}"/>
                    </a:ext>
                  </a:extLst>
                </p14:cNvPr>
                <p14:cNvContentPartPr/>
                <p14:nvPr/>
              </p14:nvContentPartPr>
              <p14:xfrm>
                <a:off x="6342671" y="5723020"/>
                <a:ext cx="135720" cy="122040"/>
              </p14:xfrm>
            </p:contentPart>
          </mc:Choice>
          <mc:Fallback xmlns="">
            <p:pic>
              <p:nvPicPr>
                <p:cNvPr id="311367" name="Ink 311366">
                  <a:extLst>
                    <a:ext uri="{FF2B5EF4-FFF2-40B4-BE49-F238E27FC236}">
                      <a16:creationId xmlns:a16="http://schemas.microsoft.com/office/drawing/2014/main" id="{DFF7E627-AA59-78D9-9D58-92E9367DCA7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35111" y="5715460"/>
                  <a:ext cx="150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11368" name="Ink 311367">
                  <a:extLst>
                    <a:ext uri="{FF2B5EF4-FFF2-40B4-BE49-F238E27FC236}">
                      <a16:creationId xmlns:a16="http://schemas.microsoft.com/office/drawing/2014/main" id="{3456E46F-D2D7-FF88-D616-8ED1C4F95872}"/>
                    </a:ext>
                  </a:extLst>
                </p14:cNvPr>
                <p14:cNvContentPartPr/>
                <p14:nvPr/>
              </p14:nvContentPartPr>
              <p14:xfrm>
                <a:off x="6481991" y="5748580"/>
                <a:ext cx="295560" cy="96480"/>
              </p14:xfrm>
            </p:contentPart>
          </mc:Choice>
          <mc:Fallback xmlns="">
            <p:pic>
              <p:nvPicPr>
                <p:cNvPr id="311368" name="Ink 311367">
                  <a:extLst>
                    <a:ext uri="{FF2B5EF4-FFF2-40B4-BE49-F238E27FC236}">
                      <a16:creationId xmlns:a16="http://schemas.microsoft.com/office/drawing/2014/main" id="{3456E46F-D2D7-FF88-D616-8ED1C4F958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74431" y="5741020"/>
                  <a:ext cx="310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11369" name="Ink 311368">
                  <a:extLst>
                    <a:ext uri="{FF2B5EF4-FFF2-40B4-BE49-F238E27FC236}">
                      <a16:creationId xmlns:a16="http://schemas.microsoft.com/office/drawing/2014/main" id="{E46AC9F9-14BD-32EF-2E6D-99A6D27C5F89}"/>
                    </a:ext>
                  </a:extLst>
                </p14:cNvPr>
                <p14:cNvContentPartPr/>
                <p14:nvPr/>
              </p14:nvContentPartPr>
              <p14:xfrm>
                <a:off x="6805991" y="5687380"/>
                <a:ext cx="113040" cy="124200"/>
              </p14:xfrm>
            </p:contentPart>
          </mc:Choice>
          <mc:Fallback xmlns="">
            <p:pic>
              <p:nvPicPr>
                <p:cNvPr id="311369" name="Ink 311368">
                  <a:extLst>
                    <a:ext uri="{FF2B5EF4-FFF2-40B4-BE49-F238E27FC236}">
                      <a16:creationId xmlns:a16="http://schemas.microsoft.com/office/drawing/2014/main" id="{E46AC9F9-14BD-32EF-2E6D-99A6D27C5F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98431" y="5679820"/>
                  <a:ext cx="128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1370" name="Ink 311369">
                  <a:extLst>
                    <a:ext uri="{FF2B5EF4-FFF2-40B4-BE49-F238E27FC236}">
                      <a16:creationId xmlns:a16="http://schemas.microsoft.com/office/drawing/2014/main" id="{D121789E-7A12-FB96-35F0-C0731F9ADC2A}"/>
                    </a:ext>
                  </a:extLst>
                </p14:cNvPr>
                <p14:cNvContentPartPr/>
                <p14:nvPr/>
              </p14:nvContentPartPr>
              <p14:xfrm>
                <a:off x="6923351" y="5730220"/>
                <a:ext cx="159480" cy="74520"/>
              </p14:xfrm>
            </p:contentPart>
          </mc:Choice>
          <mc:Fallback xmlns="">
            <p:pic>
              <p:nvPicPr>
                <p:cNvPr id="311370" name="Ink 311369">
                  <a:extLst>
                    <a:ext uri="{FF2B5EF4-FFF2-40B4-BE49-F238E27FC236}">
                      <a16:creationId xmlns:a16="http://schemas.microsoft.com/office/drawing/2014/main" id="{D121789E-7A12-FB96-35F0-C0731F9ADC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15791" y="5722660"/>
                  <a:ext cx="174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1371" name="Ink 311370">
                  <a:extLst>
                    <a:ext uri="{FF2B5EF4-FFF2-40B4-BE49-F238E27FC236}">
                      <a16:creationId xmlns:a16="http://schemas.microsoft.com/office/drawing/2014/main" id="{91C6C649-FB46-FA50-8259-184EA367884A}"/>
                    </a:ext>
                  </a:extLst>
                </p14:cNvPr>
                <p14:cNvContentPartPr/>
                <p14:nvPr/>
              </p14:nvContentPartPr>
              <p14:xfrm>
                <a:off x="7079231" y="5512420"/>
                <a:ext cx="115560" cy="288360"/>
              </p14:xfrm>
            </p:contentPart>
          </mc:Choice>
          <mc:Fallback xmlns="">
            <p:pic>
              <p:nvPicPr>
                <p:cNvPr id="311371" name="Ink 311370">
                  <a:extLst>
                    <a:ext uri="{FF2B5EF4-FFF2-40B4-BE49-F238E27FC236}">
                      <a16:creationId xmlns:a16="http://schemas.microsoft.com/office/drawing/2014/main" id="{91C6C649-FB46-FA50-8259-184EA36788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071671" y="5504860"/>
                  <a:ext cx="130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11372" name="Ink 311371">
                  <a:extLst>
                    <a:ext uri="{FF2B5EF4-FFF2-40B4-BE49-F238E27FC236}">
                      <a16:creationId xmlns:a16="http://schemas.microsoft.com/office/drawing/2014/main" id="{47ACD1A8-AB0D-CDB7-0401-66677712C4E3}"/>
                    </a:ext>
                  </a:extLst>
                </p14:cNvPr>
                <p14:cNvContentPartPr/>
                <p14:nvPr/>
              </p14:nvContentPartPr>
              <p14:xfrm>
                <a:off x="7142951" y="5593420"/>
                <a:ext cx="82440" cy="69840"/>
              </p14:xfrm>
            </p:contentPart>
          </mc:Choice>
          <mc:Fallback xmlns="">
            <p:pic>
              <p:nvPicPr>
                <p:cNvPr id="311372" name="Ink 311371">
                  <a:extLst>
                    <a:ext uri="{FF2B5EF4-FFF2-40B4-BE49-F238E27FC236}">
                      <a16:creationId xmlns:a16="http://schemas.microsoft.com/office/drawing/2014/main" id="{47ACD1A8-AB0D-CDB7-0401-66677712C4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35391" y="5585860"/>
                  <a:ext cx="97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1373" name="Ink 311372">
                  <a:extLst>
                    <a:ext uri="{FF2B5EF4-FFF2-40B4-BE49-F238E27FC236}">
                      <a16:creationId xmlns:a16="http://schemas.microsoft.com/office/drawing/2014/main" id="{AC294D50-3405-2043-3021-5528443A2235}"/>
                    </a:ext>
                  </a:extLst>
                </p14:cNvPr>
                <p14:cNvContentPartPr/>
                <p14:nvPr/>
              </p14:nvContentPartPr>
              <p14:xfrm>
                <a:off x="7249151" y="5679460"/>
                <a:ext cx="100440" cy="115200"/>
              </p14:xfrm>
            </p:contentPart>
          </mc:Choice>
          <mc:Fallback xmlns="">
            <p:pic>
              <p:nvPicPr>
                <p:cNvPr id="311373" name="Ink 311372">
                  <a:extLst>
                    <a:ext uri="{FF2B5EF4-FFF2-40B4-BE49-F238E27FC236}">
                      <a16:creationId xmlns:a16="http://schemas.microsoft.com/office/drawing/2014/main" id="{AC294D50-3405-2043-3021-5528443A22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41591" y="5671900"/>
                  <a:ext cx="115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1374" name="Ink 311373">
                  <a:extLst>
                    <a:ext uri="{FF2B5EF4-FFF2-40B4-BE49-F238E27FC236}">
                      <a16:creationId xmlns:a16="http://schemas.microsoft.com/office/drawing/2014/main" id="{05A7EE93-F1C5-A90B-327C-E89E634CC0F7}"/>
                    </a:ext>
                  </a:extLst>
                </p14:cNvPr>
                <p14:cNvContentPartPr/>
                <p14:nvPr/>
              </p14:nvContentPartPr>
              <p14:xfrm>
                <a:off x="7518431" y="5652100"/>
                <a:ext cx="155520" cy="236880"/>
              </p14:xfrm>
            </p:contentPart>
          </mc:Choice>
          <mc:Fallback xmlns="">
            <p:pic>
              <p:nvPicPr>
                <p:cNvPr id="311374" name="Ink 311373">
                  <a:extLst>
                    <a:ext uri="{FF2B5EF4-FFF2-40B4-BE49-F238E27FC236}">
                      <a16:creationId xmlns:a16="http://schemas.microsoft.com/office/drawing/2014/main" id="{05A7EE93-F1C5-A90B-327C-E89E634CC0F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10871" y="5644540"/>
                  <a:ext cx="170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1375" name="Ink 311374">
                  <a:extLst>
                    <a:ext uri="{FF2B5EF4-FFF2-40B4-BE49-F238E27FC236}">
                      <a16:creationId xmlns:a16="http://schemas.microsoft.com/office/drawing/2014/main" id="{A0528B26-F09C-E548-3E0B-316CFDCD392C}"/>
                    </a:ext>
                  </a:extLst>
                </p14:cNvPr>
                <p14:cNvContentPartPr/>
                <p14:nvPr/>
              </p14:nvContentPartPr>
              <p14:xfrm>
                <a:off x="7686191" y="5638780"/>
                <a:ext cx="115560" cy="114480"/>
              </p14:xfrm>
            </p:contentPart>
          </mc:Choice>
          <mc:Fallback xmlns="">
            <p:pic>
              <p:nvPicPr>
                <p:cNvPr id="311375" name="Ink 311374">
                  <a:extLst>
                    <a:ext uri="{FF2B5EF4-FFF2-40B4-BE49-F238E27FC236}">
                      <a16:creationId xmlns:a16="http://schemas.microsoft.com/office/drawing/2014/main" id="{A0528B26-F09C-E548-3E0B-316CFDCD39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78631" y="5631220"/>
                  <a:ext cx="130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1376" name="Ink 311375">
                  <a:extLst>
                    <a:ext uri="{FF2B5EF4-FFF2-40B4-BE49-F238E27FC236}">
                      <a16:creationId xmlns:a16="http://schemas.microsoft.com/office/drawing/2014/main" id="{2E1DCE1E-8D12-1F29-70DC-84EE1636FF32}"/>
                    </a:ext>
                  </a:extLst>
                </p14:cNvPr>
                <p14:cNvContentPartPr/>
                <p14:nvPr/>
              </p14:nvContentPartPr>
              <p14:xfrm>
                <a:off x="7805711" y="5630860"/>
                <a:ext cx="87840" cy="129600"/>
              </p14:xfrm>
            </p:contentPart>
          </mc:Choice>
          <mc:Fallback xmlns="">
            <p:pic>
              <p:nvPicPr>
                <p:cNvPr id="311376" name="Ink 311375">
                  <a:extLst>
                    <a:ext uri="{FF2B5EF4-FFF2-40B4-BE49-F238E27FC236}">
                      <a16:creationId xmlns:a16="http://schemas.microsoft.com/office/drawing/2014/main" id="{2E1DCE1E-8D12-1F29-70DC-84EE1636FF3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98151" y="5623660"/>
                  <a:ext cx="1029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380" name="Group 311379">
            <a:extLst>
              <a:ext uri="{FF2B5EF4-FFF2-40B4-BE49-F238E27FC236}">
                <a16:creationId xmlns:a16="http://schemas.microsoft.com/office/drawing/2014/main" id="{407FC8F2-404E-B2BA-862F-0FA01AE09AE9}"/>
              </a:ext>
            </a:extLst>
          </p:cNvPr>
          <p:cNvGrpSpPr/>
          <p:nvPr/>
        </p:nvGrpSpPr>
        <p:grpSpPr>
          <a:xfrm>
            <a:off x="8076791" y="5522500"/>
            <a:ext cx="576000" cy="218880"/>
            <a:chOff x="8076791" y="5522500"/>
            <a:chExt cx="5760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1377" name="Ink 311376">
                  <a:extLst>
                    <a:ext uri="{FF2B5EF4-FFF2-40B4-BE49-F238E27FC236}">
                      <a16:creationId xmlns:a16="http://schemas.microsoft.com/office/drawing/2014/main" id="{512E9730-C775-98AD-C27D-ABDE98BAC0B1}"/>
                    </a:ext>
                  </a:extLst>
                </p14:cNvPr>
                <p14:cNvContentPartPr/>
                <p14:nvPr/>
              </p14:nvContentPartPr>
              <p14:xfrm>
                <a:off x="8076791" y="5597020"/>
                <a:ext cx="134280" cy="144360"/>
              </p14:xfrm>
            </p:contentPart>
          </mc:Choice>
          <mc:Fallback xmlns="">
            <p:pic>
              <p:nvPicPr>
                <p:cNvPr id="311377" name="Ink 311376">
                  <a:extLst>
                    <a:ext uri="{FF2B5EF4-FFF2-40B4-BE49-F238E27FC236}">
                      <a16:creationId xmlns:a16="http://schemas.microsoft.com/office/drawing/2014/main" id="{512E9730-C775-98AD-C27D-ABDE98BAC0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69231" y="5589460"/>
                  <a:ext cx="149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1378" name="Ink 311377">
                  <a:extLst>
                    <a:ext uri="{FF2B5EF4-FFF2-40B4-BE49-F238E27FC236}">
                      <a16:creationId xmlns:a16="http://schemas.microsoft.com/office/drawing/2014/main" id="{0C9DC088-C403-4C1B-3D09-29BACA7A703D}"/>
                    </a:ext>
                  </a:extLst>
                </p14:cNvPr>
                <p14:cNvContentPartPr/>
                <p14:nvPr/>
              </p14:nvContentPartPr>
              <p14:xfrm>
                <a:off x="8221871" y="5594500"/>
                <a:ext cx="159480" cy="100080"/>
              </p14:xfrm>
            </p:contentPart>
          </mc:Choice>
          <mc:Fallback xmlns="">
            <p:pic>
              <p:nvPicPr>
                <p:cNvPr id="311378" name="Ink 311377">
                  <a:extLst>
                    <a:ext uri="{FF2B5EF4-FFF2-40B4-BE49-F238E27FC236}">
                      <a16:creationId xmlns:a16="http://schemas.microsoft.com/office/drawing/2014/main" id="{0C9DC088-C403-4C1B-3D09-29BACA7A70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14311" y="5586940"/>
                  <a:ext cx="17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1379" name="Ink 311378">
                  <a:extLst>
                    <a:ext uri="{FF2B5EF4-FFF2-40B4-BE49-F238E27FC236}">
                      <a16:creationId xmlns:a16="http://schemas.microsoft.com/office/drawing/2014/main" id="{13756FD7-5104-C8A2-1C63-E30ED5FDCD1E}"/>
                    </a:ext>
                  </a:extLst>
                </p14:cNvPr>
                <p14:cNvContentPartPr/>
                <p14:nvPr/>
              </p14:nvContentPartPr>
              <p14:xfrm>
                <a:off x="8429231" y="5522500"/>
                <a:ext cx="223560" cy="132840"/>
              </p14:xfrm>
            </p:contentPart>
          </mc:Choice>
          <mc:Fallback xmlns="">
            <p:pic>
              <p:nvPicPr>
                <p:cNvPr id="311379" name="Ink 311378">
                  <a:extLst>
                    <a:ext uri="{FF2B5EF4-FFF2-40B4-BE49-F238E27FC236}">
                      <a16:creationId xmlns:a16="http://schemas.microsoft.com/office/drawing/2014/main" id="{13756FD7-5104-C8A2-1C63-E30ED5FDCD1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21671" y="5514940"/>
                  <a:ext cx="23868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11382" name="Ink 311381">
                <a:extLst>
                  <a:ext uri="{FF2B5EF4-FFF2-40B4-BE49-F238E27FC236}">
                    <a16:creationId xmlns:a16="http://schemas.microsoft.com/office/drawing/2014/main" id="{039ACE66-65C0-8D3C-EAAD-682AC5998971}"/>
                  </a:ext>
                </a:extLst>
              </p14:cNvPr>
              <p14:cNvContentPartPr/>
              <p14:nvPr/>
            </p14:nvContentPartPr>
            <p14:xfrm>
              <a:off x="3577871" y="6355900"/>
              <a:ext cx="126720" cy="105480"/>
            </p14:xfrm>
          </p:contentPart>
        </mc:Choice>
        <mc:Fallback xmlns="">
          <p:pic>
            <p:nvPicPr>
              <p:cNvPr id="311382" name="Ink 311381">
                <a:extLst>
                  <a:ext uri="{FF2B5EF4-FFF2-40B4-BE49-F238E27FC236}">
                    <a16:creationId xmlns:a16="http://schemas.microsoft.com/office/drawing/2014/main" id="{039ACE66-65C0-8D3C-EAAD-682AC599897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524231" y="6247900"/>
                <a:ext cx="2343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1383" name="Ink 311382">
                <a:extLst>
                  <a:ext uri="{FF2B5EF4-FFF2-40B4-BE49-F238E27FC236}">
                    <a16:creationId xmlns:a16="http://schemas.microsoft.com/office/drawing/2014/main" id="{C8E43DEF-112D-9F68-FF31-1D4BFFCDF36A}"/>
                  </a:ext>
                </a:extLst>
              </p14:cNvPr>
              <p14:cNvContentPartPr/>
              <p14:nvPr/>
            </p14:nvContentPartPr>
            <p14:xfrm>
              <a:off x="3556271" y="6409180"/>
              <a:ext cx="221760" cy="47160"/>
            </p14:xfrm>
          </p:contentPart>
        </mc:Choice>
        <mc:Fallback xmlns="">
          <p:pic>
            <p:nvPicPr>
              <p:cNvPr id="311383" name="Ink 311382">
                <a:extLst>
                  <a:ext uri="{FF2B5EF4-FFF2-40B4-BE49-F238E27FC236}">
                    <a16:creationId xmlns:a16="http://schemas.microsoft.com/office/drawing/2014/main" id="{C8E43DEF-112D-9F68-FF31-1D4BFFCDF3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02271" y="6301540"/>
                <a:ext cx="3294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1384" name="Ink 311383">
                <a:extLst>
                  <a:ext uri="{FF2B5EF4-FFF2-40B4-BE49-F238E27FC236}">
                    <a16:creationId xmlns:a16="http://schemas.microsoft.com/office/drawing/2014/main" id="{97477F68-7536-AA88-23F5-02A93CFE986D}"/>
                  </a:ext>
                </a:extLst>
              </p14:cNvPr>
              <p14:cNvContentPartPr/>
              <p14:nvPr/>
            </p14:nvContentPartPr>
            <p14:xfrm>
              <a:off x="3774431" y="6529060"/>
              <a:ext cx="2684880" cy="164160"/>
            </p14:xfrm>
          </p:contentPart>
        </mc:Choice>
        <mc:Fallback xmlns="">
          <p:pic>
            <p:nvPicPr>
              <p:cNvPr id="311384" name="Ink 311383">
                <a:extLst>
                  <a:ext uri="{FF2B5EF4-FFF2-40B4-BE49-F238E27FC236}">
                    <a16:creationId xmlns:a16="http://schemas.microsoft.com/office/drawing/2014/main" id="{97477F68-7536-AA88-23F5-02A93CFE986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66871" y="6521500"/>
                <a:ext cx="270000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405" name="Group 311404">
            <a:extLst>
              <a:ext uri="{FF2B5EF4-FFF2-40B4-BE49-F238E27FC236}">
                <a16:creationId xmlns:a16="http://schemas.microsoft.com/office/drawing/2014/main" id="{12E55662-B5F1-E072-00AA-95EEBF23788C}"/>
              </a:ext>
            </a:extLst>
          </p:cNvPr>
          <p:cNvGrpSpPr/>
          <p:nvPr/>
        </p:nvGrpSpPr>
        <p:grpSpPr>
          <a:xfrm>
            <a:off x="6550391" y="6074020"/>
            <a:ext cx="2546280" cy="519840"/>
            <a:chOff x="6550391" y="6074020"/>
            <a:chExt cx="2546280" cy="51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1385" name="Ink 311384">
                  <a:extLst>
                    <a:ext uri="{FF2B5EF4-FFF2-40B4-BE49-F238E27FC236}">
                      <a16:creationId xmlns:a16="http://schemas.microsoft.com/office/drawing/2014/main" id="{BC495E0E-5471-051B-57F3-74893999AC47}"/>
                    </a:ext>
                  </a:extLst>
                </p14:cNvPr>
                <p14:cNvContentPartPr/>
                <p14:nvPr/>
              </p14:nvContentPartPr>
              <p14:xfrm>
                <a:off x="6550391" y="6214780"/>
                <a:ext cx="220320" cy="378720"/>
              </p14:xfrm>
            </p:contentPart>
          </mc:Choice>
          <mc:Fallback xmlns="">
            <p:pic>
              <p:nvPicPr>
                <p:cNvPr id="311385" name="Ink 311384">
                  <a:extLst>
                    <a:ext uri="{FF2B5EF4-FFF2-40B4-BE49-F238E27FC236}">
                      <a16:creationId xmlns:a16="http://schemas.microsoft.com/office/drawing/2014/main" id="{BC495E0E-5471-051B-57F3-74893999AC4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42831" y="6207220"/>
                  <a:ext cx="235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1386" name="Ink 311385">
                  <a:extLst>
                    <a:ext uri="{FF2B5EF4-FFF2-40B4-BE49-F238E27FC236}">
                      <a16:creationId xmlns:a16="http://schemas.microsoft.com/office/drawing/2014/main" id="{AE3CBAFF-921B-9FFC-67FD-34AC02174EC2}"/>
                    </a:ext>
                  </a:extLst>
                </p14:cNvPr>
                <p14:cNvContentPartPr/>
                <p14:nvPr/>
              </p14:nvContentPartPr>
              <p14:xfrm>
                <a:off x="6781871" y="6438700"/>
                <a:ext cx="136440" cy="124560"/>
              </p14:xfrm>
            </p:contentPart>
          </mc:Choice>
          <mc:Fallback xmlns="">
            <p:pic>
              <p:nvPicPr>
                <p:cNvPr id="311386" name="Ink 311385">
                  <a:extLst>
                    <a:ext uri="{FF2B5EF4-FFF2-40B4-BE49-F238E27FC236}">
                      <a16:creationId xmlns:a16="http://schemas.microsoft.com/office/drawing/2014/main" id="{AE3CBAFF-921B-9FFC-67FD-34AC02174E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4311" y="6431140"/>
                  <a:ext cx="151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1387" name="Ink 311386">
                  <a:extLst>
                    <a:ext uri="{FF2B5EF4-FFF2-40B4-BE49-F238E27FC236}">
                      <a16:creationId xmlns:a16="http://schemas.microsoft.com/office/drawing/2014/main" id="{C57CE323-E722-1D56-DE59-F4F871D412CC}"/>
                    </a:ext>
                  </a:extLst>
                </p14:cNvPr>
                <p14:cNvContentPartPr/>
                <p14:nvPr/>
              </p14:nvContentPartPr>
              <p14:xfrm>
                <a:off x="6928391" y="6465700"/>
                <a:ext cx="275040" cy="84960"/>
              </p14:xfrm>
            </p:contentPart>
          </mc:Choice>
          <mc:Fallback xmlns="">
            <p:pic>
              <p:nvPicPr>
                <p:cNvPr id="311387" name="Ink 311386">
                  <a:extLst>
                    <a:ext uri="{FF2B5EF4-FFF2-40B4-BE49-F238E27FC236}">
                      <a16:creationId xmlns:a16="http://schemas.microsoft.com/office/drawing/2014/main" id="{C57CE323-E722-1D56-DE59-F4F871D412C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0831" y="6458140"/>
                  <a:ext cx="290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1388" name="Ink 311387">
                  <a:extLst>
                    <a:ext uri="{FF2B5EF4-FFF2-40B4-BE49-F238E27FC236}">
                      <a16:creationId xmlns:a16="http://schemas.microsoft.com/office/drawing/2014/main" id="{CAED913C-C29E-5749-9D54-6D1C7C70B989}"/>
                    </a:ext>
                  </a:extLst>
                </p14:cNvPr>
                <p14:cNvContentPartPr/>
                <p14:nvPr/>
              </p14:nvContentPartPr>
              <p14:xfrm>
                <a:off x="7217831" y="6410260"/>
                <a:ext cx="367200" cy="109080"/>
              </p14:xfrm>
            </p:contentPart>
          </mc:Choice>
          <mc:Fallback xmlns="">
            <p:pic>
              <p:nvPicPr>
                <p:cNvPr id="311388" name="Ink 311387">
                  <a:extLst>
                    <a:ext uri="{FF2B5EF4-FFF2-40B4-BE49-F238E27FC236}">
                      <a16:creationId xmlns:a16="http://schemas.microsoft.com/office/drawing/2014/main" id="{CAED913C-C29E-5749-9D54-6D1C7C70B9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10271" y="6402700"/>
                  <a:ext cx="38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1389" name="Ink 311388">
                  <a:extLst>
                    <a:ext uri="{FF2B5EF4-FFF2-40B4-BE49-F238E27FC236}">
                      <a16:creationId xmlns:a16="http://schemas.microsoft.com/office/drawing/2014/main" id="{005EC093-E3DD-B2C6-E481-A15639A60D01}"/>
                    </a:ext>
                  </a:extLst>
                </p14:cNvPr>
                <p14:cNvContentPartPr/>
                <p14:nvPr/>
              </p14:nvContentPartPr>
              <p14:xfrm>
                <a:off x="7547951" y="6209380"/>
                <a:ext cx="99000" cy="266040"/>
              </p14:xfrm>
            </p:contentPart>
          </mc:Choice>
          <mc:Fallback xmlns="">
            <p:pic>
              <p:nvPicPr>
                <p:cNvPr id="311389" name="Ink 311388">
                  <a:extLst>
                    <a:ext uri="{FF2B5EF4-FFF2-40B4-BE49-F238E27FC236}">
                      <a16:creationId xmlns:a16="http://schemas.microsoft.com/office/drawing/2014/main" id="{005EC093-E3DD-B2C6-E481-A15639A60D0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40391" y="6201820"/>
                  <a:ext cx="11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1390" name="Ink 311389">
                  <a:extLst>
                    <a:ext uri="{FF2B5EF4-FFF2-40B4-BE49-F238E27FC236}">
                      <a16:creationId xmlns:a16="http://schemas.microsoft.com/office/drawing/2014/main" id="{46776688-36BF-BBE0-83F4-1D87797DAB64}"/>
                    </a:ext>
                  </a:extLst>
                </p14:cNvPr>
                <p14:cNvContentPartPr/>
                <p14:nvPr/>
              </p14:nvContentPartPr>
              <p14:xfrm>
                <a:off x="7582511" y="6269500"/>
                <a:ext cx="123840" cy="79560"/>
              </p14:xfrm>
            </p:contentPart>
          </mc:Choice>
          <mc:Fallback xmlns="">
            <p:pic>
              <p:nvPicPr>
                <p:cNvPr id="311390" name="Ink 311389">
                  <a:extLst>
                    <a:ext uri="{FF2B5EF4-FFF2-40B4-BE49-F238E27FC236}">
                      <a16:creationId xmlns:a16="http://schemas.microsoft.com/office/drawing/2014/main" id="{46776688-36BF-BBE0-83F4-1D87797DAB6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75311" y="6261940"/>
                  <a:ext cx="138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1391" name="Ink 311390">
                  <a:extLst>
                    <a:ext uri="{FF2B5EF4-FFF2-40B4-BE49-F238E27FC236}">
                      <a16:creationId xmlns:a16="http://schemas.microsoft.com/office/drawing/2014/main" id="{BA8D82A8-3EBD-647C-3780-C75EA69BCF36}"/>
                    </a:ext>
                  </a:extLst>
                </p14:cNvPr>
                <p14:cNvContentPartPr/>
                <p14:nvPr/>
              </p14:nvContentPartPr>
              <p14:xfrm>
                <a:off x="7780871" y="6337900"/>
                <a:ext cx="159480" cy="136800"/>
              </p14:xfrm>
            </p:contentPart>
          </mc:Choice>
          <mc:Fallback xmlns="">
            <p:pic>
              <p:nvPicPr>
                <p:cNvPr id="311391" name="Ink 311390">
                  <a:extLst>
                    <a:ext uri="{FF2B5EF4-FFF2-40B4-BE49-F238E27FC236}">
                      <a16:creationId xmlns:a16="http://schemas.microsoft.com/office/drawing/2014/main" id="{BA8D82A8-3EBD-647C-3780-C75EA69BCF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73311" y="6330700"/>
                  <a:ext cx="174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1392" name="Ink 311391">
                  <a:extLst>
                    <a:ext uri="{FF2B5EF4-FFF2-40B4-BE49-F238E27FC236}">
                      <a16:creationId xmlns:a16="http://schemas.microsoft.com/office/drawing/2014/main" id="{8E50C3AE-4C58-0407-AF0F-ACC986758D7A}"/>
                    </a:ext>
                  </a:extLst>
                </p14:cNvPr>
                <p14:cNvContentPartPr/>
                <p14:nvPr/>
              </p14:nvContentPartPr>
              <p14:xfrm>
                <a:off x="7956911" y="6353020"/>
                <a:ext cx="21240" cy="117720"/>
              </p14:xfrm>
            </p:contentPart>
          </mc:Choice>
          <mc:Fallback xmlns="">
            <p:pic>
              <p:nvPicPr>
                <p:cNvPr id="311392" name="Ink 311391">
                  <a:extLst>
                    <a:ext uri="{FF2B5EF4-FFF2-40B4-BE49-F238E27FC236}">
                      <a16:creationId xmlns:a16="http://schemas.microsoft.com/office/drawing/2014/main" id="{8E50C3AE-4C58-0407-AF0F-ACC986758D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49351" y="6345460"/>
                  <a:ext cx="36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1393" name="Ink 311392">
                  <a:extLst>
                    <a:ext uri="{FF2B5EF4-FFF2-40B4-BE49-F238E27FC236}">
                      <a16:creationId xmlns:a16="http://schemas.microsoft.com/office/drawing/2014/main" id="{3F24C379-5023-7C7B-A720-ED8D4D15525B}"/>
                    </a:ext>
                  </a:extLst>
                </p14:cNvPr>
                <p14:cNvContentPartPr/>
                <p14:nvPr/>
              </p14:nvContentPartPr>
              <p14:xfrm>
                <a:off x="8018831" y="6327820"/>
                <a:ext cx="360" cy="360"/>
              </p14:xfrm>
            </p:contentPart>
          </mc:Choice>
          <mc:Fallback xmlns="">
            <p:pic>
              <p:nvPicPr>
                <p:cNvPr id="311393" name="Ink 311392">
                  <a:extLst>
                    <a:ext uri="{FF2B5EF4-FFF2-40B4-BE49-F238E27FC236}">
                      <a16:creationId xmlns:a16="http://schemas.microsoft.com/office/drawing/2014/main" id="{3F24C379-5023-7C7B-A720-ED8D4D1552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11271" y="6320260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1394" name="Ink 311393">
                  <a:extLst>
                    <a:ext uri="{FF2B5EF4-FFF2-40B4-BE49-F238E27FC236}">
                      <a16:creationId xmlns:a16="http://schemas.microsoft.com/office/drawing/2014/main" id="{6FE1151C-2E44-0C6F-52D0-AFDE371647F0}"/>
                    </a:ext>
                  </a:extLst>
                </p14:cNvPr>
                <p14:cNvContentPartPr/>
                <p14:nvPr/>
              </p14:nvContentPartPr>
              <p14:xfrm>
                <a:off x="7935311" y="6361660"/>
                <a:ext cx="201240" cy="232200"/>
              </p14:xfrm>
            </p:contentPart>
          </mc:Choice>
          <mc:Fallback xmlns="">
            <p:pic>
              <p:nvPicPr>
                <p:cNvPr id="311394" name="Ink 311393">
                  <a:extLst>
                    <a:ext uri="{FF2B5EF4-FFF2-40B4-BE49-F238E27FC236}">
                      <a16:creationId xmlns:a16="http://schemas.microsoft.com/office/drawing/2014/main" id="{6FE1151C-2E44-0C6F-52D0-AFDE371647F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27751" y="6354100"/>
                  <a:ext cx="216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1395" name="Ink 311394">
                  <a:extLst>
                    <a:ext uri="{FF2B5EF4-FFF2-40B4-BE49-F238E27FC236}">
                      <a16:creationId xmlns:a16="http://schemas.microsoft.com/office/drawing/2014/main" id="{0B17779C-70A2-AE79-0B95-845EAE3C8DEF}"/>
                    </a:ext>
                  </a:extLst>
                </p14:cNvPr>
                <p14:cNvContentPartPr/>
                <p14:nvPr/>
              </p14:nvContentPartPr>
              <p14:xfrm>
                <a:off x="8100191" y="6346180"/>
                <a:ext cx="179640" cy="73800"/>
              </p14:xfrm>
            </p:contentPart>
          </mc:Choice>
          <mc:Fallback xmlns="">
            <p:pic>
              <p:nvPicPr>
                <p:cNvPr id="311395" name="Ink 311394">
                  <a:extLst>
                    <a:ext uri="{FF2B5EF4-FFF2-40B4-BE49-F238E27FC236}">
                      <a16:creationId xmlns:a16="http://schemas.microsoft.com/office/drawing/2014/main" id="{0B17779C-70A2-AE79-0B95-845EAE3C8D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92631" y="6338620"/>
                  <a:ext cx="19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1396" name="Ink 311395">
                  <a:extLst>
                    <a:ext uri="{FF2B5EF4-FFF2-40B4-BE49-F238E27FC236}">
                      <a16:creationId xmlns:a16="http://schemas.microsoft.com/office/drawing/2014/main" id="{F1D4B4BB-37E4-DCE6-1B96-CA86B1FA9C00}"/>
                    </a:ext>
                  </a:extLst>
                </p14:cNvPr>
                <p14:cNvContentPartPr/>
                <p14:nvPr/>
              </p14:nvContentPartPr>
              <p14:xfrm>
                <a:off x="8338511" y="6372100"/>
                <a:ext cx="32040" cy="69120"/>
              </p14:xfrm>
            </p:contentPart>
          </mc:Choice>
          <mc:Fallback xmlns="">
            <p:pic>
              <p:nvPicPr>
                <p:cNvPr id="311396" name="Ink 311395">
                  <a:extLst>
                    <a:ext uri="{FF2B5EF4-FFF2-40B4-BE49-F238E27FC236}">
                      <a16:creationId xmlns:a16="http://schemas.microsoft.com/office/drawing/2014/main" id="{F1D4B4BB-37E4-DCE6-1B96-CA86B1FA9C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330951" y="6364540"/>
                  <a:ext cx="47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1397" name="Ink 311396">
                  <a:extLst>
                    <a:ext uri="{FF2B5EF4-FFF2-40B4-BE49-F238E27FC236}">
                      <a16:creationId xmlns:a16="http://schemas.microsoft.com/office/drawing/2014/main" id="{5B3E76CE-1D39-A5BF-B7CA-6CB973282BAE}"/>
                    </a:ext>
                  </a:extLst>
                </p14:cNvPr>
                <p14:cNvContentPartPr/>
                <p14:nvPr/>
              </p14:nvContentPartPr>
              <p14:xfrm>
                <a:off x="8355431" y="6269860"/>
                <a:ext cx="6120" cy="11520"/>
              </p14:xfrm>
            </p:contentPart>
          </mc:Choice>
          <mc:Fallback xmlns="">
            <p:pic>
              <p:nvPicPr>
                <p:cNvPr id="311397" name="Ink 311396">
                  <a:extLst>
                    <a:ext uri="{FF2B5EF4-FFF2-40B4-BE49-F238E27FC236}">
                      <a16:creationId xmlns:a16="http://schemas.microsoft.com/office/drawing/2014/main" id="{5B3E76CE-1D39-A5BF-B7CA-6CB973282BA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47871" y="6262660"/>
                  <a:ext cx="21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1398" name="Ink 311397">
                  <a:extLst>
                    <a:ext uri="{FF2B5EF4-FFF2-40B4-BE49-F238E27FC236}">
                      <a16:creationId xmlns:a16="http://schemas.microsoft.com/office/drawing/2014/main" id="{D6411695-99A7-FB0F-DE5E-C5B851853CFA}"/>
                    </a:ext>
                  </a:extLst>
                </p14:cNvPr>
                <p14:cNvContentPartPr/>
                <p14:nvPr/>
              </p14:nvContentPartPr>
              <p14:xfrm>
                <a:off x="8428511" y="6323860"/>
                <a:ext cx="116640" cy="106560"/>
              </p14:xfrm>
            </p:contentPart>
          </mc:Choice>
          <mc:Fallback xmlns="">
            <p:pic>
              <p:nvPicPr>
                <p:cNvPr id="311398" name="Ink 311397">
                  <a:extLst>
                    <a:ext uri="{FF2B5EF4-FFF2-40B4-BE49-F238E27FC236}">
                      <a16:creationId xmlns:a16="http://schemas.microsoft.com/office/drawing/2014/main" id="{D6411695-99A7-FB0F-DE5E-C5B851853CF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420951" y="6316300"/>
                  <a:ext cx="131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11399" name="Ink 311398">
                  <a:extLst>
                    <a:ext uri="{FF2B5EF4-FFF2-40B4-BE49-F238E27FC236}">
                      <a16:creationId xmlns:a16="http://schemas.microsoft.com/office/drawing/2014/main" id="{C5656790-E5B8-6CA2-1021-DD8D4D8B1B8E}"/>
                    </a:ext>
                  </a:extLst>
                </p14:cNvPr>
                <p14:cNvContentPartPr/>
                <p14:nvPr/>
              </p14:nvContentPartPr>
              <p14:xfrm>
                <a:off x="8612111" y="6158260"/>
                <a:ext cx="155520" cy="193320"/>
              </p14:xfrm>
            </p:contentPart>
          </mc:Choice>
          <mc:Fallback xmlns="">
            <p:pic>
              <p:nvPicPr>
                <p:cNvPr id="311399" name="Ink 311398">
                  <a:extLst>
                    <a:ext uri="{FF2B5EF4-FFF2-40B4-BE49-F238E27FC236}">
                      <a16:creationId xmlns:a16="http://schemas.microsoft.com/office/drawing/2014/main" id="{C5656790-E5B8-6CA2-1021-DD8D4D8B1B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04551" y="6150700"/>
                  <a:ext cx="170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1400" name="Ink 311399">
                  <a:extLst>
                    <a:ext uri="{FF2B5EF4-FFF2-40B4-BE49-F238E27FC236}">
                      <a16:creationId xmlns:a16="http://schemas.microsoft.com/office/drawing/2014/main" id="{5C77FB7C-731A-94C0-A20F-B5A11F6D85A5}"/>
                    </a:ext>
                  </a:extLst>
                </p14:cNvPr>
                <p14:cNvContentPartPr/>
                <p14:nvPr/>
              </p14:nvContentPartPr>
              <p14:xfrm>
                <a:off x="8756471" y="6263740"/>
                <a:ext cx="161280" cy="210600"/>
              </p14:xfrm>
            </p:contentPart>
          </mc:Choice>
          <mc:Fallback xmlns="">
            <p:pic>
              <p:nvPicPr>
                <p:cNvPr id="311400" name="Ink 311399">
                  <a:extLst>
                    <a:ext uri="{FF2B5EF4-FFF2-40B4-BE49-F238E27FC236}">
                      <a16:creationId xmlns:a16="http://schemas.microsoft.com/office/drawing/2014/main" id="{5C77FB7C-731A-94C0-A20F-B5A11F6D85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48911" y="6256180"/>
                  <a:ext cx="1764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1401" name="Ink 311400">
                  <a:extLst>
                    <a:ext uri="{FF2B5EF4-FFF2-40B4-BE49-F238E27FC236}">
                      <a16:creationId xmlns:a16="http://schemas.microsoft.com/office/drawing/2014/main" id="{3AC3CC00-C4FE-D150-63E5-2796375BD0C0}"/>
                    </a:ext>
                  </a:extLst>
                </p14:cNvPr>
                <p14:cNvContentPartPr/>
                <p14:nvPr/>
              </p14:nvContentPartPr>
              <p14:xfrm>
                <a:off x="8861591" y="6074020"/>
                <a:ext cx="76320" cy="263880"/>
              </p14:xfrm>
            </p:contentPart>
          </mc:Choice>
          <mc:Fallback xmlns="">
            <p:pic>
              <p:nvPicPr>
                <p:cNvPr id="311401" name="Ink 311400">
                  <a:extLst>
                    <a:ext uri="{FF2B5EF4-FFF2-40B4-BE49-F238E27FC236}">
                      <a16:creationId xmlns:a16="http://schemas.microsoft.com/office/drawing/2014/main" id="{3AC3CC00-C4FE-D150-63E5-2796375BD0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54031" y="6066460"/>
                  <a:ext cx="91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1402" name="Ink 311401">
                  <a:extLst>
                    <a:ext uri="{FF2B5EF4-FFF2-40B4-BE49-F238E27FC236}">
                      <a16:creationId xmlns:a16="http://schemas.microsoft.com/office/drawing/2014/main" id="{C9CEC22F-8FB3-86A5-7D0F-A7854A567415}"/>
                    </a:ext>
                  </a:extLst>
                </p14:cNvPr>
                <p14:cNvContentPartPr/>
                <p14:nvPr/>
              </p14:nvContentPartPr>
              <p14:xfrm>
                <a:off x="8922431" y="6173380"/>
                <a:ext cx="44280" cy="95040"/>
              </p14:xfrm>
            </p:contentPart>
          </mc:Choice>
          <mc:Fallback xmlns="">
            <p:pic>
              <p:nvPicPr>
                <p:cNvPr id="311402" name="Ink 311401">
                  <a:extLst>
                    <a:ext uri="{FF2B5EF4-FFF2-40B4-BE49-F238E27FC236}">
                      <a16:creationId xmlns:a16="http://schemas.microsoft.com/office/drawing/2014/main" id="{C9CEC22F-8FB3-86A5-7D0F-A7854A56741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14871" y="6165820"/>
                  <a:ext cx="59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1403" name="Ink 311402">
                  <a:extLst>
                    <a:ext uri="{FF2B5EF4-FFF2-40B4-BE49-F238E27FC236}">
                      <a16:creationId xmlns:a16="http://schemas.microsoft.com/office/drawing/2014/main" id="{F1303FE3-1966-6502-EB98-F2B8DBA2485D}"/>
                    </a:ext>
                  </a:extLst>
                </p14:cNvPr>
                <p14:cNvContentPartPr/>
                <p14:nvPr/>
              </p14:nvContentPartPr>
              <p14:xfrm>
                <a:off x="8936471" y="6260860"/>
                <a:ext cx="81000" cy="79200"/>
              </p14:xfrm>
            </p:contentPart>
          </mc:Choice>
          <mc:Fallback xmlns="">
            <p:pic>
              <p:nvPicPr>
                <p:cNvPr id="311403" name="Ink 311402">
                  <a:extLst>
                    <a:ext uri="{FF2B5EF4-FFF2-40B4-BE49-F238E27FC236}">
                      <a16:creationId xmlns:a16="http://schemas.microsoft.com/office/drawing/2014/main" id="{F1303FE3-1966-6502-EB98-F2B8DBA248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28911" y="6253300"/>
                  <a:ext cx="96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1404" name="Ink 311403">
                  <a:extLst>
                    <a:ext uri="{FF2B5EF4-FFF2-40B4-BE49-F238E27FC236}">
                      <a16:creationId xmlns:a16="http://schemas.microsoft.com/office/drawing/2014/main" id="{5C49311E-7977-1D7D-4D3B-6D7D18043D44}"/>
                    </a:ext>
                  </a:extLst>
                </p14:cNvPr>
                <p14:cNvContentPartPr/>
                <p14:nvPr/>
              </p14:nvContentPartPr>
              <p14:xfrm>
                <a:off x="9014591" y="6237100"/>
                <a:ext cx="82080" cy="111960"/>
              </p14:xfrm>
            </p:contentPart>
          </mc:Choice>
          <mc:Fallback xmlns="">
            <p:pic>
              <p:nvPicPr>
                <p:cNvPr id="311404" name="Ink 311403">
                  <a:extLst>
                    <a:ext uri="{FF2B5EF4-FFF2-40B4-BE49-F238E27FC236}">
                      <a16:creationId xmlns:a16="http://schemas.microsoft.com/office/drawing/2014/main" id="{5C49311E-7977-1D7D-4D3B-6D7D18043D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07031" y="6229540"/>
                  <a:ext cx="972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11406" name="Ink 311405">
                <a:extLst>
                  <a:ext uri="{FF2B5EF4-FFF2-40B4-BE49-F238E27FC236}">
                    <a16:creationId xmlns:a16="http://schemas.microsoft.com/office/drawing/2014/main" id="{DBA3B45E-E878-6BD9-F6BA-67BBB7B88C71}"/>
                  </a:ext>
                </a:extLst>
              </p14:cNvPr>
              <p14:cNvContentPartPr/>
              <p14:nvPr/>
            </p14:nvContentPartPr>
            <p14:xfrm>
              <a:off x="2664191" y="6422140"/>
              <a:ext cx="415080" cy="17280"/>
            </p14:xfrm>
          </p:contentPart>
        </mc:Choice>
        <mc:Fallback xmlns="">
          <p:pic>
            <p:nvPicPr>
              <p:cNvPr id="311406" name="Ink 311405">
                <a:extLst>
                  <a:ext uri="{FF2B5EF4-FFF2-40B4-BE49-F238E27FC236}">
                    <a16:creationId xmlns:a16="http://schemas.microsoft.com/office/drawing/2014/main" id="{DBA3B45E-E878-6BD9-F6BA-67BBB7B88C7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610551" y="6314140"/>
                <a:ext cx="52272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418" name="Group 311417">
            <a:extLst>
              <a:ext uri="{FF2B5EF4-FFF2-40B4-BE49-F238E27FC236}">
                <a16:creationId xmlns:a16="http://schemas.microsoft.com/office/drawing/2014/main" id="{6C1D7221-56A7-7D0E-CEC6-DD8D6BA38E56}"/>
              </a:ext>
            </a:extLst>
          </p:cNvPr>
          <p:cNvGrpSpPr/>
          <p:nvPr/>
        </p:nvGrpSpPr>
        <p:grpSpPr>
          <a:xfrm>
            <a:off x="3665711" y="5395060"/>
            <a:ext cx="1807920" cy="293040"/>
            <a:chOff x="3665711" y="5395060"/>
            <a:chExt cx="18079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1407" name="Ink 311406">
                  <a:extLst>
                    <a:ext uri="{FF2B5EF4-FFF2-40B4-BE49-F238E27FC236}">
                      <a16:creationId xmlns:a16="http://schemas.microsoft.com/office/drawing/2014/main" id="{7FD532BD-B94A-1B63-A611-40299F4C02B7}"/>
                    </a:ext>
                  </a:extLst>
                </p14:cNvPr>
                <p14:cNvContentPartPr/>
                <p14:nvPr/>
              </p14:nvContentPartPr>
              <p14:xfrm>
                <a:off x="3665711" y="5458060"/>
                <a:ext cx="159840" cy="230040"/>
              </p14:xfrm>
            </p:contentPart>
          </mc:Choice>
          <mc:Fallback xmlns="">
            <p:pic>
              <p:nvPicPr>
                <p:cNvPr id="311407" name="Ink 311406">
                  <a:extLst>
                    <a:ext uri="{FF2B5EF4-FFF2-40B4-BE49-F238E27FC236}">
                      <a16:creationId xmlns:a16="http://schemas.microsoft.com/office/drawing/2014/main" id="{7FD532BD-B94A-1B63-A611-40299F4C02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58151" y="5450500"/>
                  <a:ext cx="174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1408" name="Ink 311407">
                  <a:extLst>
                    <a:ext uri="{FF2B5EF4-FFF2-40B4-BE49-F238E27FC236}">
                      <a16:creationId xmlns:a16="http://schemas.microsoft.com/office/drawing/2014/main" id="{2165BD48-F958-13C7-9B83-B48B79E9D7E6}"/>
                    </a:ext>
                  </a:extLst>
                </p14:cNvPr>
                <p14:cNvContentPartPr/>
                <p14:nvPr/>
              </p14:nvContentPartPr>
              <p14:xfrm>
                <a:off x="3853271" y="5546260"/>
                <a:ext cx="177480" cy="94680"/>
              </p14:xfrm>
            </p:contentPart>
          </mc:Choice>
          <mc:Fallback xmlns="">
            <p:pic>
              <p:nvPicPr>
                <p:cNvPr id="311408" name="Ink 311407">
                  <a:extLst>
                    <a:ext uri="{FF2B5EF4-FFF2-40B4-BE49-F238E27FC236}">
                      <a16:creationId xmlns:a16="http://schemas.microsoft.com/office/drawing/2014/main" id="{2165BD48-F958-13C7-9B83-B48B79E9D7E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845711" y="5538700"/>
                  <a:ext cx="192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11409" name="Ink 311408">
                  <a:extLst>
                    <a:ext uri="{FF2B5EF4-FFF2-40B4-BE49-F238E27FC236}">
                      <a16:creationId xmlns:a16="http://schemas.microsoft.com/office/drawing/2014/main" id="{05C8FD5C-D50D-D8A0-0B24-80ABE9ED429C}"/>
                    </a:ext>
                  </a:extLst>
                </p14:cNvPr>
                <p14:cNvContentPartPr/>
                <p14:nvPr/>
              </p14:nvContentPartPr>
              <p14:xfrm>
                <a:off x="4048031" y="5497660"/>
                <a:ext cx="89640" cy="136800"/>
              </p14:xfrm>
            </p:contentPart>
          </mc:Choice>
          <mc:Fallback xmlns="">
            <p:pic>
              <p:nvPicPr>
                <p:cNvPr id="311409" name="Ink 311408">
                  <a:extLst>
                    <a:ext uri="{FF2B5EF4-FFF2-40B4-BE49-F238E27FC236}">
                      <a16:creationId xmlns:a16="http://schemas.microsoft.com/office/drawing/2014/main" id="{05C8FD5C-D50D-D8A0-0B24-80ABE9ED42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40471" y="5490100"/>
                  <a:ext cx="104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11410" name="Ink 311409">
                  <a:extLst>
                    <a:ext uri="{FF2B5EF4-FFF2-40B4-BE49-F238E27FC236}">
                      <a16:creationId xmlns:a16="http://schemas.microsoft.com/office/drawing/2014/main" id="{D36808DA-0AFE-F43B-F689-90279ED0FF88}"/>
                    </a:ext>
                  </a:extLst>
                </p14:cNvPr>
                <p14:cNvContentPartPr/>
                <p14:nvPr/>
              </p14:nvContentPartPr>
              <p14:xfrm>
                <a:off x="4170431" y="5521420"/>
                <a:ext cx="156600" cy="87480"/>
              </p14:xfrm>
            </p:contentPart>
          </mc:Choice>
          <mc:Fallback xmlns="">
            <p:pic>
              <p:nvPicPr>
                <p:cNvPr id="311410" name="Ink 311409">
                  <a:extLst>
                    <a:ext uri="{FF2B5EF4-FFF2-40B4-BE49-F238E27FC236}">
                      <a16:creationId xmlns:a16="http://schemas.microsoft.com/office/drawing/2014/main" id="{D36808DA-0AFE-F43B-F689-90279ED0FF8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62871" y="5513860"/>
                  <a:ext cx="171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11411" name="Ink 311410">
                  <a:extLst>
                    <a:ext uri="{FF2B5EF4-FFF2-40B4-BE49-F238E27FC236}">
                      <a16:creationId xmlns:a16="http://schemas.microsoft.com/office/drawing/2014/main" id="{B764F1C3-D9CA-80E9-2EB8-E7A4DF6FAB7F}"/>
                    </a:ext>
                  </a:extLst>
                </p14:cNvPr>
                <p14:cNvContentPartPr/>
                <p14:nvPr/>
              </p14:nvContentPartPr>
              <p14:xfrm>
                <a:off x="4412711" y="5515660"/>
                <a:ext cx="210600" cy="82080"/>
              </p14:xfrm>
            </p:contentPart>
          </mc:Choice>
          <mc:Fallback xmlns="">
            <p:pic>
              <p:nvPicPr>
                <p:cNvPr id="311411" name="Ink 311410">
                  <a:extLst>
                    <a:ext uri="{FF2B5EF4-FFF2-40B4-BE49-F238E27FC236}">
                      <a16:creationId xmlns:a16="http://schemas.microsoft.com/office/drawing/2014/main" id="{B764F1C3-D9CA-80E9-2EB8-E7A4DF6FAB7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405151" y="5508100"/>
                  <a:ext cx="225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1412" name="Ink 311411">
                  <a:extLst>
                    <a:ext uri="{FF2B5EF4-FFF2-40B4-BE49-F238E27FC236}">
                      <a16:creationId xmlns:a16="http://schemas.microsoft.com/office/drawing/2014/main" id="{4BA23E14-DC7D-0A56-6F8E-CAA09CE38684}"/>
                    </a:ext>
                  </a:extLst>
                </p14:cNvPr>
                <p14:cNvContentPartPr/>
                <p14:nvPr/>
              </p14:nvContentPartPr>
              <p14:xfrm>
                <a:off x="4606391" y="5395060"/>
                <a:ext cx="183960" cy="197280"/>
              </p14:xfrm>
            </p:contentPart>
          </mc:Choice>
          <mc:Fallback xmlns="">
            <p:pic>
              <p:nvPicPr>
                <p:cNvPr id="311412" name="Ink 311411">
                  <a:extLst>
                    <a:ext uri="{FF2B5EF4-FFF2-40B4-BE49-F238E27FC236}">
                      <a16:creationId xmlns:a16="http://schemas.microsoft.com/office/drawing/2014/main" id="{4BA23E14-DC7D-0A56-6F8E-CAA09CE386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98831" y="5387860"/>
                  <a:ext cx="1987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1413" name="Ink 311412">
                  <a:extLst>
                    <a:ext uri="{FF2B5EF4-FFF2-40B4-BE49-F238E27FC236}">
                      <a16:creationId xmlns:a16="http://schemas.microsoft.com/office/drawing/2014/main" id="{56DC1D8A-4EF7-9BB1-43AE-14EBFA34C2F7}"/>
                    </a:ext>
                  </a:extLst>
                </p14:cNvPr>
                <p14:cNvContentPartPr/>
                <p14:nvPr/>
              </p14:nvContentPartPr>
              <p14:xfrm>
                <a:off x="4777751" y="5396860"/>
                <a:ext cx="210600" cy="196920"/>
              </p14:xfrm>
            </p:contentPart>
          </mc:Choice>
          <mc:Fallback xmlns="">
            <p:pic>
              <p:nvPicPr>
                <p:cNvPr id="311413" name="Ink 311412">
                  <a:extLst>
                    <a:ext uri="{FF2B5EF4-FFF2-40B4-BE49-F238E27FC236}">
                      <a16:creationId xmlns:a16="http://schemas.microsoft.com/office/drawing/2014/main" id="{56DC1D8A-4EF7-9BB1-43AE-14EBFA34C2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70191" y="5389300"/>
                  <a:ext cx="225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11414" name="Ink 311413">
                  <a:extLst>
                    <a:ext uri="{FF2B5EF4-FFF2-40B4-BE49-F238E27FC236}">
                      <a16:creationId xmlns:a16="http://schemas.microsoft.com/office/drawing/2014/main" id="{FC9F3D31-6D79-EAD9-37FD-683202D8F57D}"/>
                    </a:ext>
                  </a:extLst>
                </p14:cNvPr>
                <p14:cNvContentPartPr/>
                <p14:nvPr/>
              </p14:nvContentPartPr>
              <p14:xfrm>
                <a:off x="5000231" y="5467420"/>
                <a:ext cx="108000" cy="122760"/>
              </p14:xfrm>
            </p:contentPart>
          </mc:Choice>
          <mc:Fallback xmlns="">
            <p:pic>
              <p:nvPicPr>
                <p:cNvPr id="311414" name="Ink 311413">
                  <a:extLst>
                    <a:ext uri="{FF2B5EF4-FFF2-40B4-BE49-F238E27FC236}">
                      <a16:creationId xmlns:a16="http://schemas.microsoft.com/office/drawing/2014/main" id="{FC9F3D31-6D79-EAD9-37FD-683202D8F57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92671" y="5459860"/>
                  <a:ext cx="12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1415" name="Ink 311414">
                  <a:extLst>
                    <a:ext uri="{FF2B5EF4-FFF2-40B4-BE49-F238E27FC236}">
                      <a16:creationId xmlns:a16="http://schemas.microsoft.com/office/drawing/2014/main" id="{A960F60F-BB30-FA6C-5EF1-4767772511EF}"/>
                    </a:ext>
                  </a:extLst>
                </p14:cNvPr>
                <p14:cNvContentPartPr/>
                <p14:nvPr/>
              </p14:nvContentPartPr>
              <p14:xfrm>
                <a:off x="5125511" y="5490820"/>
                <a:ext cx="128160" cy="67320"/>
              </p14:xfrm>
            </p:contentPart>
          </mc:Choice>
          <mc:Fallback xmlns="">
            <p:pic>
              <p:nvPicPr>
                <p:cNvPr id="311415" name="Ink 311414">
                  <a:extLst>
                    <a:ext uri="{FF2B5EF4-FFF2-40B4-BE49-F238E27FC236}">
                      <a16:creationId xmlns:a16="http://schemas.microsoft.com/office/drawing/2014/main" id="{A960F60F-BB30-FA6C-5EF1-4767772511E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117951" y="5483260"/>
                  <a:ext cx="142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1416" name="Ink 311415">
                  <a:extLst>
                    <a:ext uri="{FF2B5EF4-FFF2-40B4-BE49-F238E27FC236}">
                      <a16:creationId xmlns:a16="http://schemas.microsoft.com/office/drawing/2014/main" id="{6943CFEC-138D-54AA-24FB-AC3866A20702}"/>
                    </a:ext>
                  </a:extLst>
                </p14:cNvPr>
                <p14:cNvContentPartPr/>
                <p14:nvPr/>
              </p14:nvContentPartPr>
              <p14:xfrm>
                <a:off x="5256911" y="5475340"/>
                <a:ext cx="74160" cy="97200"/>
              </p14:xfrm>
            </p:contentPart>
          </mc:Choice>
          <mc:Fallback xmlns="">
            <p:pic>
              <p:nvPicPr>
                <p:cNvPr id="311416" name="Ink 311415">
                  <a:extLst>
                    <a:ext uri="{FF2B5EF4-FFF2-40B4-BE49-F238E27FC236}">
                      <a16:creationId xmlns:a16="http://schemas.microsoft.com/office/drawing/2014/main" id="{6943CFEC-138D-54AA-24FB-AC3866A207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49351" y="5467780"/>
                  <a:ext cx="89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1417" name="Ink 311416">
                  <a:extLst>
                    <a:ext uri="{FF2B5EF4-FFF2-40B4-BE49-F238E27FC236}">
                      <a16:creationId xmlns:a16="http://schemas.microsoft.com/office/drawing/2014/main" id="{0C8E4434-FC2D-28FB-EDF0-91C9D8131FC1}"/>
                    </a:ext>
                  </a:extLst>
                </p14:cNvPr>
                <p14:cNvContentPartPr/>
                <p14:nvPr/>
              </p14:nvContentPartPr>
              <p14:xfrm>
                <a:off x="5359511" y="5459140"/>
                <a:ext cx="114120" cy="100440"/>
              </p14:xfrm>
            </p:contentPart>
          </mc:Choice>
          <mc:Fallback xmlns="">
            <p:pic>
              <p:nvPicPr>
                <p:cNvPr id="311417" name="Ink 311416">
                  <a:extLst>
                    <a:ext uri="{FF2B5EF4-FFF2-40B4-BE49-F238E27FC236}">
                      <a16:creationId xmlns:a16="http://schemas.microsoft.com/office/drawing/2014/main" id="{0C8E4434-FC2D-28FB-EDF0-91C9D8131F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51951" y="5451940"/>
                  <a:ext cx="129240" cy="11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D74B3A-DD68-1ECA-6ECF-A96875D49001}"/>
              </a:ext>
            </a:extLst>
          </p:cNvPr>
          <p:cNvGrpSpPr/>
          <p:nvPr/>
        </p:nvGrpSpPr>
        <p:grpSpPr>
          <a:xfrm>
            <a:off x="4887191" y="5782144"/>
            <a:ext cx="1348560" cy="630000"/>
            <a:chOff x="4887191" y="5782144"/>
            <a:chExt cx="134856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61BFD5-4B24-EB48-6F4B-49DD0EF42452}"/>
                    </a:ext>
                  </a:extLst>
                </p14:cNvPr>
                <p14:cNvContentPartPr/>
                <p14:nvPr/>
              </p14:nvContentPartPr>
              <p14:xfrm>
                <a:off x="5138471" y="5934424"/>
                <a:ext cx="36360" cy="172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61BFD5-4B24-EB48-6F4B-49DD0EF4245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130911" y="5926864"/>
                  <a:ext cx="51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909ADD9-30B4-9416-0547-F66F9EBEBA0B}"/>
                    </a:ext>
                  </a:extLst>
                </p14:cNvPr>
                <p14:cNvContentPartPr/>
                <p14:nvPr/>
              </p14:nvContentPartPr>
              <p14:xfrm>
                <a:off x="5174471" y="5888704"/>
                <a:ext cx="103680" cy="11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909ADD9-30B4-9416-0547-F66F9EBEBA0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66911" y="5881144"/>
                  <a:ext cx="118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F1E26D-2F5C-9246-8B37-92E1F28EC89E}"/>
                    </a:ext>
                  </a:extLst>
                </p14:cNvPr>
                <p14:cNvContentPartPr/>
                <p14:nvPr/>
              </p14:nvContentPartPr>
              <p14:xfrm>
                <a:off x="5181311" y="6038464"/>
                <a:ext cx="93600" cy="82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F1E26D-2F5C-9246-8B37-92E1F28EC89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173751" y="6030904"/>
                  <a:ext cx="108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95B2E29-30A1-0AD4-2838-3918E122E7D8}"/>
                    </a:ext>
                  </a:extLst>
                </p14:cNvPr>
                <p14:cNvContentPartPr/>
                <p14:nvPr/>
              </p14:nvContentPartPr>
              <p14:xfrm>
                <a:off x="5289671" y="6023704"/>
                <a:ext cx="117000" cy="33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95B2E29-30A1-0AD4-2838-3918E122E7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82111" y="6016144"/>
                  <a:ext cx="132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48437EF-D31D-BDD1-15C5-54E4928929B2}"/>
                    </a:ext>
                  </a:extLst>
                </p14:cNvPr>
                <p14:cNvContentPartPr/>
                <p14:nvPr/>
              </p14:nvContentPartPr>
              <p14:xfrm>
                <a:off x="5306231" y="6055384"/>
                <a:ext cx="134640" cy="44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48437EF-D31D-BDD1-15C5-54E4928929B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98671" y="6047824"/>
                  <a:ext cx="149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846E77-9BAF-5EB6-4EB1-B5C1E257B4E3}"/>
                    </a:ext>
                  </a:extLst>
                </p14:cNvPr>
                <p14:cNvContentPartPr/>
                <p14:nvPr/>
              </p14:nvContentPartPr>
              <p14:xfrm>
                <a:off x="5481191" y="5919664"/>
                <a:ext cx="144000" cy="184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846E77-9BAF-5EB6-4EB1-B5C1E257B4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3631" y="5912104"/>
                  <a:ext cx="159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C1E853-9FFA-4B39-404E-985774F85DC4}"/>
                    </a:ext>
                  </a:extLst>
                </p14:cNvPr>
                <p14:cNvContentPartPr/>
                <p14:nvPr/>
              </p14:nvContentPartPr>
              <p14:xfrm>
                <a:off x="5593871" y="5966824"/>
                <a:ext cx="53280" cy="113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C1E853-9FFA-4B39-404E-985774F85DC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86311" y="5959624"/>
                  <a:ext cx="68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E36909-A8E3-70FF-47C7-5D8116EA4186}"/>
                    </a:ext>
                  </a:extLst>
                </p14:cNvPr>
                <p14:cNvContentPartPr/>
                <p14:nvPr/>
              </p14:nvContentPartPr>
              <p14:xfrm>
                <a:off x="5692151" y="5883304"/>
                <a:ext cx="156960" cy="23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E36909-A8E3-70FF-47C7-5D8116EA41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84591" y="5875744"/>
                  <a:ext cx="172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D711B9-C55E-3AC7-094C-B1B0AECE0C9B}"/>
                    </a:ext>
                  </a:extLst>
                </p14:cNvPr>
                <p14:cNvContentPartPr/>
                <p14:nvPr/>
              </p14:nvContentPartPr>
              <p14:xfrm>
                <a:off x="5871791" y="5910304"/>
                <a:ext cx="167400" cy="262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D711B9-C55E-3AC7-094C-B1B0AECE0C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64231" y="5902744"/>
                  <a:ext cx="18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2687BE-A596-9D73-BB00-BDE3B40AD6D8}"/>
                    </a:ext>
                  </a:extLst>
                </p14:cNvPr>
                <p14:cNvContentPartPr/>
                <p14:nvPr/>
              </p14:nvContentPartPr>
              <p14:xfrm>
                <a:off x="5930831" y="5782144"/>
                <a:ext cx="95040" cy="185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2687BE-A596-9D73-BB00-BDE3B40AD6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23631" y="5774584"/>
                  <a:ext cx="110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FDB4C35-5097-A616-A620-C53FC8DA8043}"/>
                    </a:ext>
                  </a:extLst>
                </p14:cNvPr>
                <p14:cNvContentPartPr/>
                <p14:nvPr/>
              </p14:nvContentPartPr>
              <p14:xfrm>
                <a:off x="5992751" y="5832184"/>
                <a:ext cx="26280" cy="70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FDB4C35-5097-A616-A620-C53FC8DA80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85191" y="5824624"/>
                  <a:ext cx="41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3AE0A9F-BCD3-7ADA-EE44-830D888627C2}"/>
                    </a:ext>
                  </a:extLst>
                </p14:cNvPr>
                <p14:cNvContentPartPr/>
                <p14:nvPr/>
              </p14:nvContentPartPr>
              <p14:xfrm>
                <a:off x="6049271" y="5873584"/>
                <a:ext cx="79200" cy="103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3AE0A9F-BCD3-7ADA-EE44-830D888627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41711" y="5866024"/>
                  <a:ext cx="94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8838954-ADC6-87FD-DEDB-06AA45596F17}"/>
                    </a:ext>
                  </a:extLst>
                </p14:cNvPr>
                <p14:cNvContentPartPr/>
                <p14:nvPr/>
              </p14:nvContentPartPr>
              <p14:xfrm>
                <a:off x="6150071" y="5852704"/>
                <a:ext cx="85680" cy="13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8838954-ADC6-87FD-DEDB-06AA45596F1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42511" y="5845504"/>
                  <a:ext cx="100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94A325-2510-2E14-A1DA-0EBB9AE3E1FE}"/>
                    </a:ext>
                  </a:extLst>
                </p14:cNvPr>
                <p14:cNvContentPartPr/>
                <p14:nvPr/>
              </p14:nvContentPartPr>
              <p14:xfrm>
                <a:off x="6060791" y="6063664"/>
                <a:ext cx="92160" cy="162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94A325-2510-2E14-A1DA-0EBB9AE3E1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053591" y="6056104"/>
                  <a:ext cx="107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5B6945-BB6C-293A-886D-1DAF59DC72C9}"/>
                    </a:ext>
                  </a:extLst>
                </p14:cNvPr>
                <p14:cNvContentPartPr/>
                <p14:nvPr/>
              </p14:nvContentPartPr>
              <p14:xfrm>
                <a:off x="6059351" y="6144304"/>
                <a:ext cx="83520" cy="133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5B6945-BB6C-293A-886D-1DAF59DC72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51791" y="6136744"/>
                  <a:ext cx="98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013AF97-5228-6BFE-229B-7C376C42470C}"/>
                    </a:ext>
                  </a:extLst>
                </p14:cNvPr>
                <p14:cNvContentPartPr/>
                <p14:nvPr/>
              </p14:nvContentPartPr>
              <p14:xfrm>
                <a:off x="4887191" y="6173464"/>
                <a:ext cx="235800" cy="238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013AF97-5228-6BFE-229B-7C376C42470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79631" y="6165904"/>
                  <a:ext cx="250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FE6277-B5E2-FAB0-CDB1-43885CBC3475}"/>
                    </a:ext>
                  </a:extLst>
                </p14:cNvPr>
                <p14:cNvContentPartPr/>
                <p14:nvPr/>
              </p14:nvContentPartPr>
              <p14:xfrm>
                <a:off x="4909871" y="6259504"/>
                <a:ext cx="115560" cy="125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FE6277-B5E2-FAB0-CDB1-43885CBC34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02311" y="6251944"/>
                  <a:ext cx="13068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EFA1B73-4918-9EF0-F4A0-CE4901DC0C9C}"/>
                  </a:ext>
                </a:extLst>
              </p14:cNvPr>
              <p14:cNvContentPartPr/>
              <p14:nvPr/>
            </p14:nvContentPartPr>
            <p14:xfrm>
              <a:off x="6087791" y="6721384"/>
              <a:ext cx="27360" cy="40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EFA1B73-4918-9EF0-F4A0-CE4901DC0C9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0231" y="6714184"/>
                <a:ext cx="4212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C29D32B6-A825-3611-32F6-2824D4535A30}"/>
              </a:ext>
            </a:extLst>
          </p:cNvPr>
          <p:cNvGrpSpPr/>
          <p:nvPr/>
        </p:nvGrpSpPr>
        <p:grpSpPr>
          <a:xfrm>
            <a:off x="5518271" y="6553264"/>
            <a:ext cx="399960" cy="189360"/>
            <a:chOff x="5518271" y="6553264"/>
            <a:chExt cx="3999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D49DDBF-ADA9-E8B3-92D9-D4484E004DA2}"/>
                    </a:ext>
                  </a:extLst>
                </p14:cNvPr>
                <p14:cNvContentPartPr/>
                <p14:nvPr/>
              </p14:nvContentPartPr>
              <p14:xfrm>
                <a:off x="5583791" y="6582424"/>
                <a:ext cx="334440" cy="160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D49DDBF-ADA9-E8B3-92D9-D4484E004DA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76231" y="6574864"/>
                  <a:ext cx="349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E7C2C3-D8EB-1D95-F4CB-D3DA4F834EA6}"/>
                    </a:ext>
                  </a:extLst>
                </p14:cNvPr>
                <p14:cNvContentPartPr/>
                <p14:nvPr/>
              </p14:nvContentPartPr>
              <p14:xfrm>
                <a:off x="5583791" y="6553264"/>
                <a:ext cx="104400" cy="78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E7C2C3-D8EB-1D95-F4CB-D3DA4F834EA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76231" y="6545704"/>
                  <a:ext cx="119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411797-A15C-4259-3583-4EE37BACC8EE}"/>
                    </a:ext>
                  </a:extLst>
                </p14:cNvPr>
                <p14:cNvContentPartPr/>
                <p14:nvPr/>
              </p14:nvContentPartPr>
              <p14:xfrm>
                <a:off x="5518271" y="6560104"/>
                <a:ext cx="172080" cy="12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411797-A15C-4259-3583-4EE37BACC8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10711" y="6552544"/>
                  <a:ext cx="187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12A478-F36D-AFF2-9BC5-7A41BEE816AF}"/>
              </a:ext>
            </a:extLst>
          </p:cNvPr>
          <p:cNvGrpSpPr/>
          <p:nvPr/>
        </p:nvGrpSpPr>
        <p:grpSpPr>
          <a:xfrm>
            <a:off x="6097151" y="6375064"/>
            <a:ext cx="1818000" cy="384480"/>
            <a:chOff x="6097151" y="6375064"/>
            <a:chExt cx="18180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985F4EB-A85A-3173-CBF7-D87298433F8C}"/>
                    </a:ext>
                  </a:extLst>
                </p14:cNvPr>
                <p14:cNvContentPartPr/>
                <p14:nvPr/>
              </p14:nvContentPartPr>
              <p14:xfrm>
                <a:off x="6097151" y="6494224"/>
                <a:ext cx="182880" cy="265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985F4EB-A85A-3173-CBF7-D87298433F8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89591" y="6486664"/>
                  <a:ext cx="197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A25EAD7-01DB-4A9F-9AEE-509167E09D63}"/>
                    </a:ext>
                  </a:extLst>
                </p14:cNvPr>
                <p14:cNvContentPartPr/>
                <p14:nvPr/>
              </p14:nvContentPartPr>
              <p14:xfrm>
                <a:off x="6291911" y="6629944"/>
                <a:ext cx="104400" cy="95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A25EAD7-01DB-4A9F-9AEE-509167E09D6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84351" y="6622384"/>
                  <a:ext cx="119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F776532-1357-FFBA-FF27-70AF5D2F2934}"/>
                    </a:ext>
                  </a:extLst>
                </p14:cNvPr>
                <p14:cNvContentPartPr/>
                <p14:nvPr/>
              </p14:nvContentPartPr>
              <p14:xfrm>
                <a:off x="6394511" y="6567304"/>
                <a:ext cx="261720" cy="12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F776532-1357-FFBA-FF27-70AF5D2F29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86951" y="6560104"/>
                  <a:ext cx="276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7FFC2A-A2D5-2171-BE70-EE9CA3330555}"/>
                    </a:ext>
                  </a:extLst>
                </p14:cNvPr>
                <p14:cNvContentPartPr/>
                <p14:nvPr/>
              </p14:nvContentPartPr>
              <p14:xfrm>
                <a:off x="6660911" y="6525184"/>
                <a:ext cx="158400" cy="131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7FFC2A-A2D5-2171-BE70-EE9CA333055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53351" y="6517624"/>
                  <a:ext cx="173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70E492-B740-F730-F113-D5DE09E08156}"/>
                    </a:ext>
                  </a:extLst>
                </p14:cNvPr>
                <p14:cNvContentPartPr/>
                <p14:nvPr/>
              </p14:nvContentPartPr>
              <p14:xfrm>
                <a:off x="6818951" y="6537424"/>
                <a:ext cx="147240" cy="63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70E492-B740-F730-F113-D5DE09E081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11391" y="6529864"/>
                  <a:ext cx="162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46D012-DDD8-8390-1DC4-8E006BC3684B}"/>
                    </a:ext>
                  </a:extLst>
                </p14:cNvPr>
                <p14:cNvContentPartPr/>
                <p14:nvPr/>
              </p14:nvContentPartPr>
              <p14:xfrm>
                <a:off x="6922631" y="6375064"/>
                <a:ext cx="207360" cy="22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46D012-DDD8-8390-1DC4-8E006BC3684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15431" y="6367504"/>
                  <a:ext cx="222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D1A962-94D6-7D22-79C8-8DBB8EE0F305}"/>
                    </a:ext>
                  </a:extLst>
                </p14:cNvPr>
                <p14:cNvContentPartPr/>
                <p14:nvPr/>
              </p14:nvContentPartPr>
              <p14:xfrm>
                <a:off x="7269311" y="6530944"/>
                <a:ext cx="41400" cy="111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D1A962-94D6-7D22-79C8-8DBB8EE0F30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61751" y="6523384"/>
                  <a:ext cx="56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BAFA7A-6F5F-2B3A-320D-58B9D9BC77FD}"/>
                    </a:ext>
                  </a:extLst>
                </p14:cNvPr>
                <p14:cNvContentPartPr/>
                <p14:nvPr/>
              </p14:nvContentPartPr>
              <p14:xfrm>
                <a:off x="7263551" y="6475504"/>
                <a:ext cx="8640" cy="1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BAFA7A-6F5F-2B3A-320D-58B9D9BC77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5991" y="6467944"/>
                  <a:ext cx="23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FF019B-C4FB-221D-2FA9-C5A8C766222A}"/>
                    </a:ext>
                  </a:extLst>
                </p14:cNvPr>
                <p14:cNvContentPartPr/>
                <p14:nvPr/>
              </p14:nvContentPartPr>
              <p14:xfrm>
                <a:off x="7354271" y="6521224"/>
                <a:ext cx="149760" cy="8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FF019B-C4FB-221D-2FA9-C5A8C766222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346711" y="6513664"/>
                  <a:ext cx="1648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B6EEB4-E5BA-8945-1424-60D96424C28F}"/>
                    </a:ext>
                  </a:extLst>
                </p14:cNvPr>
                <p14:cNvContentPartPr/>
                <p14:nvPr/>
              </p14:nvContentPartPr>
              <p14:xfrm>
                <a:off x="7505831" y="6402424"/>
                <a:ext cx="136800" cy="20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B6EEB4-E5BA-8945-1424-60D96424C28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98271" y="6394864"/>
                  <a:ext cx="151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A3BC6D-157D-AE77-1894-CCDDA62600CA}"/>
                    </a:ext>
                  </a:extLst>
                </p14:cNvPr>
                <p14:cNvContentPartPr/>
                <p14:nvPr/>
              </p14:nvContentPartPr>
              <p14:xfrm>
                <a:off x="7666031" y="6480904"/>
                <a:ext cx="12636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A3BC6D-157D-AE77-1894-CCDDA62600C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58471" y="6473344"/>
                  <a:ext cx="141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407041-23C5-63B0-6E32-DE121FB6386C}"/>
                    </a:ext>
                  </a:extLst>
                </p14:cNvPr>
                <p14:cNvContentPartPr/>
                <p14:nvPr/>
              </p14:nvContentPartPr>
              <p14:xfrm>
                <a:off x="7778351" y="6439144"/>
                <a:ext cx="136800" cy="13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407041-23C5-63B0-6E32-DE121FB6386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71151" y="6431584"/>
                  <a:ext cx="1519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081" name="Group 87080">
            <a:extLst>
              <a:ext uri="{FF2B5EF4-FFF2-40B4-BE49-F238E27FC236}">
                <a16:creationId xmlns:a16="http://schemas.microsoft.com/office/drawing/2014/main" id="{85B71F83-8D25-0123-BB9D-CCAAA5D49B61}"/>
              </a:ext>
            </a:extLst>
          </p:cNvPr>
          <p:cNvGrpSpPr/>
          <p:nvPr/>
        </p:nvGrpSpPr>
        <p:grpSpPr>
          <a:xfrm>
            <a:off x="2605511" y="6395224"/>
            <a:ext cx="1428120" cy="346680"/>
            <a:chOff x="2605511" y="6395224"/>
            <a:chExt cx="14281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FE8C6D-FAA7-34A3-E6C6-075999F01AD6}"/>
                    </a:ext>
                  </a:extLst>
                </p14:cNvPr>
                <p14:cNvContentPartPr/>
                <p14:nvPr/>
              </p14:nvContentPartPr>
              <p14:xfrm>
                <a:off x="2605511" y="6491704"/>
                <a:ext cx="144000" cy="120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FE8C6D-FAA7-34A3-E6C6-075999F01AD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97951" y="6484144"/>
                  <a:ext cx="159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5A62C3D-D9C6-F6DE-936E-338AD1C8381A}"/>
                    </a:ext>
                  </a:extLst>
                </p14:cNvPr>
                <p14:cNvContentPartPr/>
                <p14:nvPr/>
              </p14:nvContentPartPr>
              <p14:xfrm>
                <a:off x="2750951" y="6509344"/>
                <a:ext cx="83160" cy="11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5A62C3D-D9C6-F6DE-936E-338AD1C838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3391" y="6501784"/>
                  <a:ext cx="98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48AFB5-092A-98A1-A841-E13FD574D6F5}"/>
                    </a:ext>
                  </a:extLst>
                </p14:cNvPr>
                <p14:cNvContentPartPr/>
                <p14:nvPr/>
              </p14:nvContentPartPr>
              <p14:xfrm>
                <a:off x="2832671" y="6395224"/>
                <a:ext cx="197280" cy="140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48AFB5-092A-98A1-A841-E13FD574D6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25111" y="6387664"/>
                  <a:ext cx="212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AFD9276-BC35-B2EC-5288-54B10C46A324}"/>
                    </a:ext>
                  </a:extLst>
                </p14:cNvPr>
                <p14:cNvContentPartPr/>
                <p14:nvPr/>
              </p14:nvContentPartPr>
              <p14:xfrm>
                <a:off x="2990351" y="6617344"/>
                <a:ext cx="50760" cy="70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AFD9276-BC35-B2EC-5288-54B10C46A32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82791" y="6609784"/>
                  <a:ext cx="65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CF2AEAB-B1B6-0592-7049-2ADB8D203537}"/>
                    </a:ext>
                  </a:extLst>
                </p14:cNvPr>
                <p14:cNvContentPartPr/>
                <p14:nvPr/>
              </p14:nvContentPartPr>
              <p14:xfrm>
                <a:off x="2972711" y="6559024"/>
                <a:ext cx="25560" cy="61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CF2AEAB-B1B6-0592-7049-2ADB8D2035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5511" y="6551464"/>
                  <a:ext cx="406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0865B53-AB31-6F6E-BB64-081C13AD4B71}"/>
                    </a:ext>
                  </a:extLst>
                </p14:cNvPr>
                <p14:cNvContentPartPr/>
                <p14:nvPr/>
              </p14:nvContentPartPr>
              <p14:xfrm>
                <a:off x="3047591" y="6578464"/>
                <a:ext cx="96120" cy="66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0865B53-AB31-6F6E-BB64-081C13AD4B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40031" y="6570904"/>
                  <a:ext cx="111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CFC1916-C305-C1F9-D375-60EC1D023137}"/>
                    </a:ext>
                  </a:extLst>
                </p14:cNvPr>
                <p14:cNvContentPartPr/>
                <p14:nvPr/>
              </p14:nvContentPartPr>
              <p14:xfrm>
                <a:off x="3081071" y="6494224"/>
                <a:ext cx="158400" cy="169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CFC1916-C305-C1F9-D375-60EC1D0231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73871" y="6486664"/>
                  <a:ext cx="173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7040" name="Ink 87039">
                  <a:extLst>
                    <a:ext uri="{FF2B5EF4-FFF2-40B4-BE49-F238E27FC236}">
                      <a16:creationId xmlns:a16="http://schemas.microsoft.com/office/drawing/2014/main" id="{621D6ACA-EC0B-1345-D441-22493EAC1468}"/>
                    </a:ext>
                  </a:extLst>
                </p14:cNvPr>
                <p14:cNvContentPartPr/>
                <p14:nvPr/>
              </p14:nvContentPartPr>
              <p14:xfrm>
                <a:off x="3256031" y="6493504"/>
                <a:ext cx="37440" cy="128160"/>
              </p14:xfrm>
            </p:contentPart>
          </mc:Choice>
          <mc:Fallback xmlns="">
            <p:pic>
              <p:nvPicPr>
                <p:cNvPr id="87040" name="Ink 87039">
                  <a:extLst>
                    <a:ext uri="{FF2B5EF4-FFF2-40B4-BE49-F238E27FC236}">
                      <a16:creationId xmlns:a16="http://schemas.microsoft.com/office/drawing/2014/main" id="{621D6ACA-EC0B-1345-D441-22493EAC14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248471" y="6485944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7043" name="Ink 87042">
                  <a:extLst>
                    <a:ext uri="{FF2B5EF4-FFF2-40B4-BE49-F238E27FC236}">
                      <a16:creationId xmlns:a16="http://schemas.microsoft.com/office/drawing/2014/main" id="{68CD37BF-443E-C03F-C6C7-21EEEEEC967C}"/>
                    </a:ext>
                  </a:extLst>
                </p14:cNvPr>
                <p14:cNvContentPartPr/>
                <p14:nvPr/>
              </p14:nvContentPartPr>
              <p14:xfrm>
                <a:off x="3256751" y="6493504"/>
                <a:ext cx="360" cy="360"/>
              </p14:xfrm>
            </p:contentPart>
          </mc:Choice>
          <mc:Fallback xmlns="">
            <p:pic>
              <p:nvPicPr>
                <p:cNvPr id="87043" name="Ink 87042">
                  <a:extLst>
                    <a:ext uri="{FF2B5EF4-FFF2-40B4-BE49-F238E27FC236}">
                      <a16:creationId xmlns:a16="http://schemas.microsoft.com/office/drawing/2014/main" id="{68CD37BF-443E-C03F-C6C7-21EEEEEC96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49191" y="648594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7056" name="Ink 87055">
                  <a:extLst>
                    <a:ext uri="{FF2B5EF4-FFF2-40B4-BE49-F238E27FC236}">
                      <a16:creationId xmlns:a16="http://schemas.microsoft.com/office/drawing/2014/main" id="{D5C60626-6278-8787-6DD3-8C342B6935DF}"/>
                    </a:ext>
                  </a:extLst>
                </p14:cNvPr>
                <p14:cNvContentPartPr/>
                <p14:nvPr/>
              </p14:nvContentPartPr>
              <p14:xfrm>
                <a:off x="3304631" y="6520864"/>
                <a:ext cx="581040" cy="221040"/>
              </p14:xfrm>
            </p:contentPart>
          </mc:Choice>
          <mc:Fallback xmlns="">
            <p:pic>
              <p:nvPicPr>
                <p:cNvPr id="87056" name="Ink 87055">
                  <a:extLst>
                    <a:ext uri="{FF2B5EF4-FFF2-40B4-BE49-F238E27FC236}">
                      <a16:creationId xmlns:a16="http://schemas.microsoft.com/office/drawing/2014/main" id="{D5C60626-6278-8787-6DD3-8C342B6935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97431" y="6513304"/>
                  <a:ext cx="596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7079" name="Ink 87078">
                  <a:extLst>
                    <a:ext uri="{FF2B5EF4-FFF2-40B4-BE49-F238E27FC236}">
                      <a16:creationId xmlns:a16="http://schemas.microsoft.com/office/drawing/2014/main" id="{D71C3C23-E625-AB18-15E3-9AA207139998}"/>
                    </a:ext>
                  </a:extLst>
                </p14:cNvPr>
                <p14:cNvContentPartPr/>
                <p14:nvPr/>
              </p14:nvContentPartPr>
              <p14:xfrm>
                <a:off x="3812231" y="6437704"/>
                <a:ext cx="221400" cy="129600"/>
              </p14:xfrm>
            </p:contentPart>
          </mc:Choice>
          <mc:Fallback xmlns="">
            <p:pic>
              <p:nvPicPr>
                <p:cNvPr id="87079" name="Ink 87078">
                  <a:extLst>
                    <a:ext uri="{FF2B5EF4-FFF2-40B4-BE49-F238E27FC236}">
                      <a16:creationId xmlns:a16="http://schemas.microsoft.com/office/drawing/2014/main" id="{D71C3C23-E625-AB18-15E3-9AA2071399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04671" y="6430144"/>
                  <a:ext cx="236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080" name="Ink 87079">
                  <a:extLst>
                    <a:ext uri="{FF2B5EF4-FFF2-40B4-BE49-F238E27FC236}">
                      <a16:creationId xmlns:a16="http://schemas.microsoft.com/office/drawing/2014/main" id="{DBED93B1-356F-672E-96C1-8853350F0018}"/>
                    </a:ext>
                  </a:extLst>
                </p14:cNvPr>
                <p14:cNvContentPartPr/>
                <p14:nvPr/>
              </p14:nvContentPartPr>
              <p14:xfrm>
                <a:off x="3949391" y="6439144"/>
                <a:ext cx="67680" cy="120600"/>
              </p14:xfrm>
            </p:contentPart>
          </mc:Choice>
          <mc:Fallback xmlns="">
            <p:pic>
              <p:nvPicPr>
                <p:cNvPr id="87080" name="Ink 87079">
                  <a:extLst>
                    <a:ext uri="{FF2B5EF4-FFF2-40B4-BE49-F238E27FC236}">
                      <a16:creationId xmlns:a16="http://schemas.microsoft.com/office/drawing/2014/main" id="{DBED93B1-356F-672E-96C1-8853350F001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41831" y="6431584"/>
                  <a:ext cx="82800" cy="135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20,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%rsi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5251" y="1085112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411660" y="343376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283868" y="3433762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A025A5-E5DE-2618-5196-B029608F2FAC}"/>
              </a:ext>
            </a:extLst>
          </p:cNvPr>
          <p:cNvGrpSpPr/>
          <p:nvPr/>
        </p:nvGrpSpPr>
        <p:grpSpPr>
          <a:xfrm>
            <a:off x="3034991" y="4527904"/>
            <a:ext cx="1626480" cy="519480"/>
            <a:chOff x="3034991" y="4527904"/>
            <a:chExt cx="162648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40FA890-F21E-A1E5-CB58-646E5D1C1E69}"/>
                    </a:ext>
                  </a:extLst>
                </p14:cNvPr>
                <p14:cNvContentPartPr/>
                <p14:nvPr/>
              </p14:nvContentPartPr>
              <p14:xfrm>
                <a:off x="3034991" y="4527904"/>
                <a:ext cx="212040" cy="255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40FA890-F21E-A1E5-CB58-646E5D1C1E6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27431" y="4520344"/>
                  <a:ext cx="227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840EAC6-23BF-A139-DD5C-8C56949F684D}"/>
                    </a:ext>
                  </a:extLst>
                </p14:cNvPr>
                <p14:cNvContentPartPr/>
                <p14:nvPr/>
              </p14:nvContentPartPr>
              <p14:xfrm>
                <a:off x="3246671" y="4664344"/>
                <a:ext cx="166680" cy="29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840EAC6-23BF-A139-DD5C-8C56949F684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39111" y="4656784"/>
                  <a:ext cx="181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69B953-6EA3-7B39-363A-A21A18C0F8AE}"/>
                    </a:ext>
                  </a:extLst>
                </p14:cNvPr>
                <p14:cNvContentPartPr/>
                <p14:nvPr/>
              </p14:nvContentPartPr>
              <p14:xfrm>
                <a:off x="3414791" y="4812304"/>
                <a:ext cx="414720" cy="12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69B953-6EA3-7B39-363A-A21A18C0F8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07231" y="4804744"/>
                  <a:ext cx="429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DDCEA1-BB60-BB31-EF59-DC575533C106}"/>
                    </a:ext>
                  </a:extLst>
                </p14:cNvPr>
                <p14:cNvContentPartPr/>
                <p14:nvPr/>
              </p14:nvContentPartPr>
              <p14:xfrm>
                <a:off x="3839951" y="4741744"/>
                <a:ext cx="190440" cy="109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DDCEA1-BB60-BB31-EF59-DC575533C10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832391" y="4734184"/>
                  <a:ext cx="205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B31EE80-FBB0-98C8-5A73-0C0EBAE21E8A}"/>
                    </a:ext>
                  </a:extLst>
                </p14:cNvPr>
                <p14:cNvContentPartPr/>
                <p14:nvPr/>
              </p14:nvContentPartPr>
              <p14:xfrm>
                <a:off x="3989711" y="4634824"/>
                <a:ext cx="174240" cy="21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B31EE80-FBB0-98C8-5A73-0C0EBAE21E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82151" y="4627264"/>
                  <a:ext cx="189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5BAF4B5-357F-0DC5-57D1-3F9BF81E5259}"/>
                    </a:ext>
                  </a:extLst>
                </p14:cNvPr>
                <p14:cNvContentPartPr/>
                <p14:nvPr/>
              </p14:nvContentPartPr>
              <p14:xfrm>
                <a:off x="4222271" y="4815184"/>
                <a:ext cx="125280" cy="144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5BAF4B5-357F-0DC5-57D1-3F9BF81E52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4711" y="4807624"/>
                  <a:ext cx="140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892837-615B-2FF4-1915-E5C84CFF7F0E}"/>
                    </a:ext>
                  </a:extLst>
                </p14:cNvPr>
                <p14:cNvContentPartPr/>
                <p14:nvPr/>
              </p14:nvContentPartPr>
              <p14:xfrm>
                <a:off x="4368431" y="4822744"/>
                <a:ext cx="50040" cy="78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892837-615B-2FF4-1915-E5C84CFF7F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61231" y="4815184"/>
                  <a:ext cx="64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F7AF700-A169-258D-F3B9-0D8A9F6EBE64}"/>
                    </a:ext>
                  </a:extLst>
                </p14:cNvPr>
                <p14:cNvContentPartPr/>
                <p14:nvPr/>
              </p14:nvContentPartPr>
              <p14:xfrm>
                <a:off x="4372031" y="4822744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F7AF700-A169-258D-F3B9-0D8A9F6EBE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64471" y="481518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33C645-1B2A-3612-525B-91CE911DBC83}"/>
                    </a:ext>
                  </a:extLst>
                </p14:cNvPr>
                <p14:cNvContentPartPr/>
                <p14:nvPr/>
              </p14:nvContentPartPr>
              <p14:xfrm>
                <a:off x="4423511" y="4783504"/>
                <a:ext cx="155160" cy="263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33C645-1B2A-3612-525B-91CE911DBC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15951" y="4775944"/>
                  <a:ext cx="170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DC66FFF-14B6-5297-7542-1006AD84538C}"/>
                    </a:ext>
                  </a:extLst>
                </p14:cNvPr>
                <p14:cNvContentPartPr/>
                <p14:nvPr/>
              </p14:nvContentPartPr>
              <p14:xfrm>
                <a:off x="4516751" y="4742104"/>
                <a:ext cx="144720" cy="105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DC66FFF-14B6-5297-7542-1006AD8453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09191" y="4734544"/>
                  <a:ext cx="159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278EBC-2A08-3BEF-65EB-E21F9FA92CE8}"/>
                    </a:ext>
                  </a:extLst>
                </p14:cNvPr>
                <p14:cNvContentPartPr/>
                <p14:nvPr/>
              </p14:nvContentPartPr>
              <p14:xfrm>
                <a:off x="4337831" y="4760824"/>
                <a:ext cx="1728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278EBC-2A08-3BEF-65EB-E21F9FA92CE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30271" y="4753264"/>
                  <a:ext cx="324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6B68C80-CCDB-3DC1-3AE6-4AEF1CCBB016}"/>
                  </a:ext>
                </a:extLst>
              </p14:cNvPr>
              <p14:cNvContentPartPr/>
              <p14:nvPr/>
            </p14:nvContentPartPr>
            <p14:xfrm>
              <a:off x="4903031" y="3679744"/>
              <a:ext cx="46440" cy="32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6B68C80-CCDB-3DC1-3AE6-4AEF1CCBB0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95471" y="3672544"/>
                <a:ext cx="615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4549A55B-31BE-E919-B326-4C0A9CA775CF}"/>
              </a:ext>
            </a:extLst>
          </p:cNvPr>
          <p:cNvGrpSpPr/>
          <p:nvPr/>
        </p:nvGrpSpPr>
        <p:grpSpPr>
          <a:xfrm>
            <a:off x="2898911" y="4101304"/>
            <a:ext cx="300240" cy="115200"/>
            <a:chOff x="2898911" y="4101304"/>
            <a:chExt cx="30024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742FA9-D2E1-13B8-DB15-4A1C595E691A}"/>
                    </a:ext>
                  </a:extLst>
                </p14:cNvPr>
                <p14:cNvContentPartPr/>
                <p14:nvPr/>
              </p14:nvContentPartPr>
              <p14:xfrm>
                <a:off x="2939231" y="4103824"/>
                <a:ext cx="259920" cy="59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742FA9-D2E1-13B8-DB15-4A1C595E69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31671" y="4096264"/>
                  <a:ext cx="275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FFEF5E-D827-FF47-047A-982481943EDF}"/>
                    </a:ext>
                  </a:extLst>
                </p14:cNvPr>
                <p14:cNvContentPartPr/>
                <p14:nvPr/>
              </p14:nvContentPartPr>
              <p14:xfrm>
                <a:off x="2898911" y="4101304"/>
                <a:ext cx="88920" cy="115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FFEF5E-D827-FF47-047A-982481943ED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91351" y="4093744"/>
                  <a:ext cx="1040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382" name="Group 313381">
            <a:extLst>
              <a:ext uri="{FF2B5EF4-FFF2-40B4-BE49-F238E27FC236}">
                <a16:creationId xmlns:a16="http://schemas.microsoft.com/office/drawing/2014/main" id="{30D6043A-4CC2-E541-E502-07EECB2024A2}"/>
              </a:ext>
            </a:extLst>
          </p:cNvPr>
          <p:cNvGrpSpPr/>
          <p:nvPr/>
        </p:nvGrpSpPr>
        <p:grpSpPr>
          <a:xfrm>
            <a:off x="4743551" y="4642744"/>
            <a:ext cx="1253520" cy="399240"/>
            <a:chOff x="4743551" y="4642744"/>
            <a:chExt cx="125352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3372" name="Ink 313371">
                  <a:extLst>
                    <a:ext uri="{FF2B5EF4-FFF2-40B4-BE49-F238E27FC236}">
                      <a16:creationId xmlns:a16="http://schemas.microsoft.com/office/drawing/2014/main" id="{11CB5166-8916-CF18-A46E-59AB091902A0}"/>
                    </a:ext>
                  </a:extLst>
                </p14:cNvPr>
                <p14:cNvContentPartPr/>
                <p14:nvPr/>
              </p14:nvContentPartPr>
              <p14:xfrm>
                <a:off x="4743551" y="4792504"/>
                <a:ext cx="176040" cy="27720"/>
              </p14:xfrm>
            </p:contentPart>
          </mc:Choice>
          <mc:Fallback xmlns="">
            <p:pic>
              <p:nvPicPr>
                <p:cNvPr id="313372" name="Ink 313371">
                  <a:extLst>
                    <a:ext uri="{FF2B5EF4-FFF2-40B4-BE49-F238E27FC236}">
                      <a16:creationId xmlns:a16="http://schemas.microsoft.com/office/drawing/2014/main" id="{11CB5166-8916-CF18-A46E-59AB091902A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5991" y="4784944"/>
                  <a:ext cx="191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3373" name="Ink 313372">
                  <a:extLst>
                    <a:ext uri="{FF2B5EF4-FFF2-40B4-BE49-F238E27FC236}">
                      <a16:creationId xmlns:a16="http://schemas.microsoft.com/office/drawing/2014/main" id="{0922D9D9-9F20-BCC7-C3D8-0DBD4573B5C8}"/>
                    </a:ext>
                  </a:extLst>
                </p14:cNvPr>
                <p14:cNvContentPartPr/>
                <p14:nvPr/>
              </p14:nvContentPartPr>
              <p14:xfrm>
                <a:off x="4755071" y="4862704"/>
                <a:ext cx="183600" cy="43560"/>
              </p14:xfrm>
            </p:contentPart>
          </mc:Choice>
          <mc:Fallback xmlns="">
            <p:pic>
              <p:nvPicPr>
                <p:cNvPr id="313373" name="Ink 313372">
                  <a:extLst>
                    <a:ext uri="{FF2B5EF4-FFF2-40B4-BE49-F238E27FC236}">
                      <a16:creationId xmlns:a16="http://schemas.microsoft.com/office/drawing/2014/main" id="{0922D9D9-9F20-BCC7-C3D8-0DBD4573B5C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47511" y="4855144"/>
                  <a:ext cx="198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13374" name="Ink 313373">
                  <a:extLst>
                    <a:ext uri="{FF2B5EF4-FFF2-40B4-BE49-F238E27FC236}">
                      <a16:creationId xmlns:a16="http://schemas.microsoft.com/office/drawing/2014/main" id="{B4236CFC-C549-6EDA-3AB9-F9EBB3DC9A91}"/>
                    </a:ext>
                  </a:extLst>
                </p14:cNvPr>
                <p14:cNvContentPartPr/>
                <p14:nvPr/>
              </p14:nvContentPartPr>
              <p14:xfrm>
                <a:off x="5008871" y="4782784"/>
                <a:ext cx="151560" cy="172080"/>
              </p14:xfrm>
            </p:contentPart>
          </mc:Choice>
          <mc:Fallback xmlns="">
            <p:pic>
              <p:nvPicPr>
                <p:cNvPr id="313374" name="Ink 313373">
                  <a:extLst>
                    <a:ext uri="{FF2B5EF4-FFF2-40B4-BE49-F238E27FC236}">
                      <a16:creationId xmlns:a16="http://schemas.microsoft.com/office/drawing/2014/main" id="{B4236CFC-C549-6EDA-3AB9-F9EBB3DC9A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01311" y="4775224"/>
                  <a:ext cx="166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3375" name="Ink 313374">
                  <a:extLst>
                    <a:ext uri="{FF2B5EF4-FFF2-40B4-BE49-F238E27FC236}">
                      <a16:creationId xmlns:a16="http://schemas.microsoft.com/office/drawing/2014/main" id="{9CC3791F-BD07-F158-42BE-C58241D1FB4B}"/>
                    </a:ext>
                  </a:extLst>
                </p14:cNvPr>
                <p14:cNvContentPartPr/>
                <p14:nvPr/>
              </p14:nvContentPartPr>
              <p14:xfrm>
                <a:off x="5123351" y="4831744"/>
                <a:ext cx="50040" cy="175320"/>
              </p14:xfrm>
            </p:contentPart>
          </mc:Choice>
          <mc:Fallback xmlns="">
            <p:pic>
              <p:nvPicPr>
                <p:cNvPr id="313375" name="Ink 313374">
                  <a:extLst>
                    <a:ext uri="{FF2B5EF4-FFF2-40B4-BE49-F238E27FC236}">
                      <a16:creationId xmlns:a16="http://schemas.microsoft.com/office/drawing/2014/main" id="{9CC3791F-BD07-F158-42BE-C58241D1FB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15791" y="4824184"/>
                  <a:ext cx="65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3376" name="Ink 313375">
                  <a:extLst>
                    <a:ext uri="{FF2B5EF4-FFF2-40B4-BE49-F238E27FC236}">
                      <a16:creationId xmlns:a16="http://schemas.microsoft.com/office/drawing/2014/main" id="{0B2A503F-EE35-55B2-064A-E707AA97E3D8}"/>
                    </a:ext>
                  </a:extLst>
                </p14:cNvPr>
                <p14:cNvContentPartPr/>
                <p14:nvPr/>
              </p14:nvContentPartPr>
              <p14:xfrm>
                <a:off x="5266271" y="4726264"/>
                <a:ext cx="195120" cy="257760"/>
              </p14:xfrm>
            </p:contentPart>
          </mc:Choice>
          <mc:Fallback xmlns="">
            <p:pic>
              <p:nvPicPr>
                <p:cNvPr id="313376" name="Ink 313375">
                  <a:extLst>
                    <a:ext uri="{FF2B5EF4-FFF2-40B4-BE49-F238E27FC236}">
                      <a16:creationId xmlns:a16="http://schemas.microsoft.com/office/drawing/2014/main" id="{0B2A503F-EE35-55B2-064A-E707AA97E3D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58711" y="4718704"/>
                  <a:ext cx="209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3377" name="Ink 313376">
                  <a:extLst>
                    <a:ext uri="{FF2B5EF4-FFF2-40B4-BE49-F238E27FC236}">
                      <a16:creationId xmlns:a16="http://schemas.microsoft.com/office/drawing/2014/main" id="{1D8EC1DD-6EB3-CE45-BEDE-FFF4A446812C}"/>
                    </a:ext>
                  </a:extLst>
                </p14:cNvPr>
                <p14:cNvContentPartPr/>
                <p14:nvPr/>
              </p14:nvContentPartPr>
              <p14:xfrm>
                <a:off x="5496311" y="4798984"/>
                <a:ext cx="178920" cy="243000"/>
              </p14:xfrm>
            </p:contentPart>
          </mc:Choice>
          <mc:Fallback xmlns="">
            <p:pic>
              <p:nvPicPr>
                <p:cNvPr id="313377" name="Ink 313376">
                  <a:extLst>
                    <a:ext uri="{FF2B5EF4-FFF2-40B4-BE49-F238E27FC236}">
                      <a16:creationId xmlns:a16="http://schemas.microsoft.com/office/drawing/2014/main" id="{1D8EC1DD-6EB3-CE45-BEDE-FFF4A446812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88751" y="4791424"/>
                  <a:ext cx="193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3378" name="Ink 313377">
                  <a:extLst>
                    <a:ext uri="{FF2B5EF4-FFF2-40B4-BE49-F238E27FC236}">
                      <a16:creationId xmlns:a16="http://schemas.microsoft.com/office/drawing/2014/main" id="{BC280F13-81F4-47DE-141B-6EAB3DA49836}"/>
                    </a:ext>
                  </a:extLst>
                </p14:cNvPr>
                <p14:cNvContentPartPr/>
                <p14:nvPr/>
              </p14:nvContentPartPr>
              <p14:xfrm>
                <a:off x="5585951" y="4642744"/>
                <a:ext cx="117360" cy="254880"/>
              </p14:xfrm>
            </p:contentPart>
          </mc:Choice>
          <mc:Fallback xmlns="">
            <p:pic>
              <p:nvPicPr>
                <p:cNvPr id="313378" name="Ink 313377">
                  <a:extLst>
                    <a:ext uri="{FF2B5EF4-FFF2-40B4-BE49-F238E27FC236}">
                      <a16:creationId xmlns:a16="http://schemas.microsoft.com/office/drawing/2014/main" id="{BC280F13-81F4-47DE-141B-6EAB3DA4983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78391" y="4635184"/>
                  <a:ext cx="132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3379" name="Ink 313378">
                  <a:extLst>
                    <a:ext uri="{FF2B5EF4-FFF2-40B4-BE49-F238E27FC236}">
                      <a16:creationId xmlns:a16="http://schemas.microsoft.com/office/drawing/2014/main" id="{A4D769E1-29A4-1834-B73F-C230F5FA910E}"/>
                    </a:ext>
                  </a:extLst>
                </p14:cNvPr>
                <p14:cNvContentPartPr/>
                <p14:nvPr/>
              </p14:nvContentPartPr>
              <p14:xfrm>
                <a:off x="5650031" y="4747864"/>
                <a:ext cx="51480" cy="31680"/>
              </p14:xfrm>
            </p:contentPart>
          </mc:Choice>
          <mc:Fallback xmlns="">
            <p:pic>
              <p:nvPicPr>
                <p:cNvPr id="313379" name="Ink 313378">
                  <a:extLst>
                    <a:ext uri="{FF2B5EF4-FFF2-40B4-BE49-F238E27FC236}">
                      <a16:creationId xmlns:a16="http://schemas.microsoft.com/office/drawing/2014/main" id="{A4D769E1-29A4-1834-B73F-C230F5FA910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2471" y="4740304"/>
                  <a:ext cx="66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3380" name="Ink 313379">
                  <a:extLst>
                    <a:ext uri="{FF2B5EF4-FFF2-40B4-BE49-F238E27FC236}">
                      <a16:creationId xmlns:a16="http://schemas.microsoft.com/office/drawing/2014/main" id="{EB9EE876-BA51-1DBE-DE93-63F081F6133E}"/>
                    </a:ext>
                  </a:extLst>
                </p14:cNvPr>
                <p14:cNvContentPartPr/>
                <p14:nvPr/>
              </p14:nvContentPartPr>
              <p14:xfrm>
                <a:off x="5768471" y="4792504"/>
                <a:ext cx="84240" cy="90000"/>
              </p14:xfrm>
            </p:contentPart>
          </mc:Choice>
          <mc:Fallback xmlns="">
            <p:pic>
              <p:nvPicPr>
                <p:cNvPr id="313380" name="Ink 313379">
                  <a:extLst>
                    <a:ext uri="{FF2B5EF4-FFF2-40B4-BE49-F238E27FC236}">
                      <a16:creationId xmlns:a16="http://schemas.microsoft.com/office/drawing/2014/main" id="{EB9EE876-BA51-1DBE-DE93-63F081F6133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60911" y="4784944"/>
                  <a:ext cx="99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3381" name="Ink 313380">
                  <a:extLst>
                    <a:ext uri="{FF2B5EF4-FFF2-40B4-BE49-F238E27FC236}">
                      <a16:creationId xmlns:a16="http://schemas.microsoft.com/office/drawing/2014/main" id="{6950B88D-ED9E-21D7-BBFE-2861332C1234}"/>
                    </a:ext>
                  </a:extLst>
                </p14:cNvPr>
                <p14:cNvContentPartPr/>
                <p14:nvPr/>
              </p14:nvContentPartPr>
              <p14:xfrm>
                <a:off x="5893751" y="4751104"/>
                <a:ext cx="103320" cy="138240"/>
              </p14:xfrm>
            </p:contentPart>
          </mc:Choice>
          <mc:Fallback xmlns="">
            <p:pic>
              <p:nvPicPr>
                <p:cNvPr id="313381" name="Ink 313380">
                  <a:extLst>
                    <a:ext uri="{FF2B5EF4-FFF2-40B4-BE49-F238E27FC236}">
                      <a16:creationId xmlns:a16="http://schemas.microsoft.com/office/drawing/2014/main" id="{6950B88D-ED9E-21D7-BBFE-2861332C12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86191" y="4743544"/>
                  <a:ext cx="1184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395" name="Group 313394">
            <a:extLst>
              <a:ext uri="{FF2B5EF4-FFF2-40B4-BE49-F238E27FC236}">
                <a16:creationId xmlns:a16="http://schemas.microsoft.com/office/drawing/2014/main" id="{2B6F2A9F-57A3-9635-BBAF-642A46065060}"/>
              </a:ext>
            </a:extLst>
          </p:cNvPr>
          <p:cNvGrpSpPr/>
          <p:nvPr/>
        </p:nvGrpSpPr>
        <p:grpSpPr>
          <a:xfrm>
            <a:off x="1671311" y="3059464"/>
            <a:ext cx="1064160" cy="694800"/>
            <a:chOff x="1671311" y="3059464"/>
            <a:chExt cx="106416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3383" name="Ink 313382">
                  <a:extLst>
                    <a:ext uri="{FF2B5EF4-FFF2-40B4-BE49-F238E27FC236}">
                      <a16:creationId xmlns:a16="http://schemas.microsoft.com/office/drawing/2014/main" id="{D705A1F0-2B7A-D9B9-9AFE-79B9B64D5CB8}"/>
                    </a:ext>
                  </a:extLst>
                </p14:cNvPr>
                <p14:cNvContentPartPr/>
                <p14:nvPr/>
              </p14:nvContentPartPr>
              <p14:xfrm>
                <a:off x="1960391" y="3431704"/>
                <a:ext cx="85320" cy="282600"/>
              </p14:xfrm>
            </p:contentPart>
          </mc:Choice>
          <mc:Fallback xmlns="">
            <p:pic>
              <p:nvPicPr>
                <p:cNvPr id="313383" name="Ink 313382">
                  <a:extLst>
                    <a:ext uri="{FF2B5EF4-FFF2-40B4-BE49-F238E27FC236}">
                      <a16:creationId xmlns:a16="http://schemas.microsoft.com/office/drawing/2014/main" id="{D705A1F0-2B7A-D9B9-9AFE-79B9B64D5C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52831" y="3424144"/>
                  <a:ext cx="1004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3384" name="Ink 313383">
                  <a:extLst>
                    <a:ext uri="{FF2B5EF4-FFF2-40B4-BE49-F238E27FC236}">
                      <a16:creationId xmlns:a16="http://schemas.microsoft.com/office/drawing/2014/main" id="{5C13D7C5-9765-EBB3-2985-1572A6489DC1}"/>
                    </a:ext>
                  </a:extLst>
                </p14:cNvPr>
                <p14:cNvContentPartPr/>
                <p14:nvPr/>
              </p14:nvContentPartPr>
              <p14:xfrm>
                <a:off x="2005751" y="3614944"/>
                <a:ext cx="140400" cy="139320"/>
              </p14:xfrm>
            </p:contentPart>
          </mc:Choice>
          <mc:Fallback xmlns="">
            <p:pic>
              <p:nvPicPr>
                <p:cNvPr id="313384" name="Ink 313383">
                  <a:extLst>
                    <a:ext uri="{FF2B5EF4-FFF2-40B4-BE49-F238E27FC236}">
                      <a16:creationId xmlns:a16="http://schemas.microsoft.com/office/drawing/2014/main" id="{5C13D7C5-9765-EBB3-2985-1572A6489DC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98191" y="3607384"/>
                  <a:ext cx="155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3386" name="Ink 313385">
                  <a:extLst>
                    <a:ext uri="{FF2B5EF4-FFF2-40B4-BE49-F238E27FC236}">
                      <a16:creationId xmlns:a16="http://schemas.microsoft.com/office/drawing/2014/main" id="{976AA9DB-1733-9E9C-C367-B1387CAD9490}"/>
                    </a:ext>
                  </a:extLst>
                </p14:cNvPr>
                <p14:cNvContentPartPr/>
                <p14:nvPr/>
              </p14:nvContentPartPr>
              <p14:xfrm>
                <a:off x="1671311" y="3231904"/>
                <a:ext cx="132120" cy="138600"/>
              </p14:xfrm>
            </p:contentPart>
          </mc:Choice>
          <mc:Fallback xmlns="">
            <p:pic>
              <p:nvPicPr>
                <p:cNvPr id="313386" name="Ink 313385">
                  <a:extLst>
                    <a:ext uri="{FF2B5EF4-FFF2-40B4-BE49-F238E27FC236}">
                      <a16:creationId xmlns:a16="http://schemas.microsoft.com/office/drawing/2014/main" id="{976AA9DB-1733-9E9C-C367-B1387CAD949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63751" y="3224344"/>
                  <a:ext cx="147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3387" name="Ink 313386">
                  <a:extLst>
                    <a:ext uri="{FF2B5EF4-FFF2-40B4-BE49-F238E27FC236}">
                      <a16:creationId xmlns:a16="http://schemas.microsoft.com/office/drawing/2014/main" id="{0EC6081A-656E-D0BF-D354-73E5C96308B6}"/>
                    </a:ext>
                  </a:extLst>
                </p14:cNvPr>
                <p14:cNvContentPartPr/>
                <p14:nvPr/>
              </p14:nvContentPartPr>
              <p14:xfrm>
                <a:off x="1823231" y="3250624"/>
                <a:ext cx="88560" cy="113760"/>
              </p14:xfrm>
            </p:contentPart>
          </mc:Choice>
          <mc:Fallback xmlns="">
            <p:pic>
              <p:nvPicPr>
                <p:cNvPr id="313387" name="Ink 313386">
                  <a:extLst>
                    <a:ext uri="{FF2B5EF4-FFF2-40B4-BE49-F238E27FC236}">
                      <a16:creationId xmlns:a16="http://schemas.microsoft.com/office/drawing/2014/main" id="{0EC6081A-656E-D0BF-D354-73E5C96308B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815671" y="3243424"/>
                  <a:ext cx="103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3388" name="Ink 313387">
                  <a:extLst>
                    <a:ext uri="{FF2B5EF4-FFF2-40B4-BE49-F238E27FC236}">
                      <a16:creationId xmlns:a16="http://schemas.microsoft.com/office/drawing/2014/main" id="{2ADDED5A-C63B-5576-BE4C-78A642E243CC}"/>
                    </a:ext>
                  </a:extLst>
                </p14:cNvPr>
                <p14:cNvContentPartPr/>
                <p14:nvPr/>
              </p14:nvContentPartPr>
              <p14:xfrm>
                <a:off x="1920791" y="3220024"/>
                <a:ext cx="173520" cy="95400"/>
              </p14:xfrm>
            </p:contentPart>
          </mc:Choice>
          <mc:Fallback xmlns="">
            <p:pic>
              <p:nvPicPr>
                <p:cNvPr id="313388" name="Ink 313387">
                  <a:extLst>
                    <a:ext uri="{FF2B5EF4-FFF2-40B4-BE49-F238E27FC236}">
                      <a16:creationId xmlns:a16="http://schemas.microsoft.com/office/drawing/2014/main" id="{2ADDED5A-C63B-5576-BE4C-78A642E243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13231" y="3212464"/>
                  <a:ext cx="188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3389" name="Ink 313388">
                  <a:extLst>
                    <a:ext uri="{FF2B5EF4-FFF2-40B4-BE49-F238E27FC236}">
                      <a16:creationId xmlns:a16="http://schemas.microsoft.com/office/drawing/2014/main" id="{EB128250-77BB-64FB-D4B3-B4F8056E0458}"/>
                    </a:ext>
                  </a:extLst>
                </p14:cNvPr>
                <p14:cNvContentPartPr/>
                <p14:nvPr/>
              </p14:nvContentPartPr>
              <p14:xfrm>
                <a:off x="2199431" y="3254224"/>
                <a:ext cx="55440" cy="70560"/>
              </p14:xfrm>
            </p:contentPart>
          </mc:Choice>
          <mc:Fallback xmlns="">
            <p:pic>
              <p:nvPicPr>
                <p:cNvPr id="313389" name="Ink 313388">
                  <a:extLst>
                    <a:ext uri="{FF2B5EF4-FFF2-40B4-BE49-F238E27FC236}">
                      <a16:creationId xmlns:a16="http://schemas.microsoft.com/office/drawing/2014/main" id="{EB128250-77BB-64FB-D4B3-B4F8056E045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91871" y="3246664"/>
                  <a:ext cx="70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3390" name="Ink 313389">
                  <a:extLst>
                    <a:ext uri="{FF2B5EF4-FFF2-40B4-BE49-F238E27FC236}">
                      <a16:creationId xmlns:a16="http://schemas.microsoft.com/office/drawing/2014/main" id="{F07CD40E-295C-2A6D-A9A0-5618355EC636}"/>
                    </a:ext>
                  </a:extLst>
                </p14:cNvPr>
                <p14:cNvContentPartPr/>
                <p14:nvPr/>
              </p14:nvContentPartPr>
              <p14:xfrm>
                <a:off x="2201231" y="3167824"/>
                <a:ext cx="6480" cy="3600"/>
              </p14:xfrm>
            </p:contentPart>
          </mc:Choice>
          <mc:Fallback xmlns="">
            <p:pic>
              <p:nvPicPr>
                <p:cNvPr id="313390" name="Ink 313389">
                  <a:extLst>
                    <a:ext uri="{FF2B5EF4-FFF2-40B4-BE49-F238E27FC236}">
                      <a16:creationId xmlns:a16="http://schemas.microsoft.com/office/drawing/2014/main" id="{F07CD40E-295C-2A6D-A9A0-5618355EC6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3671" y="3160264"/>
                  <a:ext cx="2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3391" name="Ink 313390">
                  <a:extLst>
                    <a:ext uri="{FF2B5EF4-FFF2-40B4-BE49-F238E27FC236}">
                      <a16:creationId xmlns:a16="http://schemas.microsoft.com/office/drawing/2014/main" id="{245F160F-E249-7E34-E4A7-B634B15AF725}"/>
                    </a:ext>
                  </a:extLst>
                </p14:cNvPr>
                <p14:cNvContentPartPr/>
                <p14:nvPr/>
              </p14:nvContentPartPr>
              <p14:xfrm>
                <a:off x="2278631" y="3193384"/>
                <a:ext cx="123120" cy="82080"/>
              </p14:xfrm>
            </p:contentPart>
          </mc:Choice>
          <mc:Fallback xmlns="">
            <p:pic>
              <p:nvPicPr>
                <p:cNvPr id="313391" name="Ink 313390">
                  <a:extLst>
                    <a:ext uri="{FF2B5EF4-FFF2-40B4-BE49-F238E27FC236}">
                      <a16:creationId xmlns:a16="http://schemas.microsoft.com/office/drawing/2014/main" id="{245F160F-E249-7E34-E4A7-B634B15AF72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71431" y="3185824"/>
                  <a:ext cx="138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3392" name="Ink 313391">
                  <a:extLst>
                    <a:ext uri="{FF2B5EF4-FFF2-40B4-BE49-F238E27FC236}">
                      <a16:creationId xmlns:a16="http://schemas.microsoft.com/office/drawing/2014/main" id="{BEFE765B-A6AE-EBE8-3E3D-ED1E1D4BE435}"/>
                    </a:ext>
                  </a:extLst>
                </p14:cNvPr>
                <p14:cNvContentPartPr/>
                <p14:nvPr/>
              </p14:nvContentPartPr>
              <p14:xfrm>
                <a:off x="2429111" y="3059464"/>
                <a:ext cx="111960" cy="242640"/>
              </p14:xfrm>
            </p:contentPart>
          </mc:Choice>
          <mc:Fallback xmlns="">
            <p:pic>
              <p:nvPicPr>
                <p:cNvPr id="313392" name="Ink 313391">
                  <a:extLst>
                    <a:ext uri="{FF2B5EF4-FFF2-40B4-BE49-F238E27FC236}">
                      <a16:creationId xmlns:a16="http://schemas.microsoft.com/office/drawing/2014/main" id="{BEFE765B-A6AE-EBE8-3E3D-ED1E1D4BE4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21551" y="3051904"/>
                  <a:ext cx="127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3393" name="Ink 313392">
                  <a:extLst>
                    <a:ext uri="{FF2B5EF4-FFF2-40B4-BE49-F238E27FC236}">
                      <a16:creationId xmlns:a16="http://schemas.microsoft.com/office/drawing/2014/main" id="{91533CFC-6762-5339-8352-87FD383875EF}"/>
                    </a:ext>
                  </a:extLst>
                </p14:cNvPr>
                <p14:cNvContentPartPr/>
                <p14:nvPr/>
              </p14:nvContentPartPr>
              <p14:xfrm>
                <a:off x="2546111" y="3126784"/>
                <a:ext cx="96120" cy="122400"/>
              </p14:xfrm>
            </p:contentPart>
          </mc:Choice>
          <mc:Fallback xmlns="">
            <p:pic>
              <p:nvPicPr>
                <p:cNvPr id="313393" name="Ink 313392">
                  <a:extLst>
                    <a:ext uri="{FF2B5EF4-FFF2-40B4-BE49-F238E27FC236}">
                      <a16:creationId xmlns:a16="http://schemas.microsoft.com/office/drawing/2014/main" id="{91533CFC-6762-5339-8352-87FD383875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38551" y="3119224"/>
                  <a:ext cx="1112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3394" name="Ink 313393">
                  <a:extLst>
                    <a:ext uri="{FF2B5EF4-FFF2-40B4-BE49-F238E27FC236}">
                      <a16:creationId xmlns:a16="http://schemas.microsoft.com/office/drawing/2014/main" id="{EA171A59-1A4E-C89C-B592-C749D511E96B}"/>
                    </a:ext>
                  </a:extLst>
                </p14:cNvPr>
                <p14:cNvContentPartPr/>
                <p14:nvPr/>
              </p14:nvContentPartPr>
              <p14:xfrm>
                <a:off x="2582111" y="3085384"/>
                <a:ext cx="153360" cy="138240"/>
              </p14:xfrm>
            </p:contentPart>
          </mc:Choice>
          <mc:Fallback xmlns="">
            <p:pic>
              <p:nvPicPr>
                <p:cNvPr id="313394" name="Ink 313393">
                  <a:extLst>
                    <a:ext uri="{FF2B5EF4-FFF2-40B4-BE49-F238E27FC236}">
                      <a16:creationId xmlns:a16="http://schemas.microsoft.com/office/drawing/2014/main" id="{EA171A59-1A4E-C89C-B592-C749D511E96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74551" y="3077824"/>
                  <a:ext cx="16848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13396" name="Ink 313395">
                <a:extLst>
                  <a:ext uri="{FF2B5EF4-FFF2-40B4-BE49-F238E27FC236}">
                    <a16:creationId xmlns:a16="http://schemas.microsoft.com/office/drawing/2014/main" id="{05CE3C0B-E265-F203-CB6D-31D10F8D1C69}"/>
                  </a:ext>
                </a:extLst>
              </p14:cNvPr>
              <p14:cNvContentPartPr/>
              <p14:nvPr/>
            </p14:nvContentPartPr>
            <p14:xfrm>
              <a:off x="2330111" y="3425944"/>
              <a:ext cx="327240" cy="372600"/>
            </p14:xfrm>
          </p:contentPart>
        </mc:Choice>
        <mc:Fallback xmlns="">
          <p:pic>
            <p:nvPicPr>
              <p:cNvPr id="313396" name="Ink 313395">
                <a:extLst>
                  <a:ext uri="{FF2B5EF4-FFF2-40B4-BE49-F238E27FC236}">
                    <a16:creationId xmlns:a16="http://schemas.microsoft.com/office/drawing/2014/main" id="{05CE3C0B-E265-F203-CB6D-31D10F8D1C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322551" y="3418384"/>
                <a:ext cx="342360" cy="38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406" name="Group 313405">
            <a:extLst>
              <a:ext uri="{FF2B5EF4-FFF2-40B4-BE49-F238E27FC236}">
                <a16:creationId xmlns:a16="http://schemas.microsoft.com/office/drawing/2014/main" id="{25D767D1-9348-CA2D-B101-A1031B64BE78}"/>
              </a:ext>
            </a:extLst>
          </p:cNvPr>
          <p:cNvGrpSpPr/>
          <p:nvPr/>
        </p:nvGrpSpPr>
        <p:grpSpPr>
          <a:xfrm>
            <a:off x="3227591" y="4027144"/>
            <a:ext cx="950760" cy="285120"/>
            <a:chOff x="3227591" y="4027144"/>
            <a:chExt cx="95076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3356" name="Ink 313355">
                  <a:extLst>
                    <a:ext uri="{FF2B5EF4-FFF2-40B4-BE49-F238E27FC236}">
                      <a16:creationId xmlns:a16="http://schemas.microsoft.com/office/drawing/2014/main" id="{74A35C60-5F89-3318-C4FF-90A77B9075BC}"/>
                    </a:ext>
                  </a:extLst>
                </p14:cNvPr>
                <p14:cNvContentPartPr/>
                <p14:nvPr/>
              </p14:nvContentPartPr>
              <p14:xfrm>
                <a:off x="3227591" y="4027144"/>
                <a:ext cx="167400" cy="262800"/>
              </p14:xfrm>
            </p:contentPart>
          </mc:Choice>
          <mc:Fallback xmlns="">
            <p:pic>
              <p:nvPicPr>
                <p:cNvPr id="313356" name="Ink 313355">
                  <a:extLst>
                    <a:ext uri="{FF2B5EF4-FFF2-40B4-BE49-F238E27FC236}">
                      <a16:creationId xmlns:a16="http://schemas.microsoft.com/office/drawing/2014/main" id="{74A35C60-5F89-3318-C4FF-90A77B9075B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20031" y="4019584"/>
                  <a:ext cx="1825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3357" name="Ink 313356">
                  <a:extLst>
                    <a:ext uri="{FF2B5EF4-FFF2-40B4-BE49-F238E27FC236}">
                      <a16:creationId xmlns:a16="http://schemas.microsoft.com/office/drawing/2014/main" id="{5D677EDD-B47E-F81B-C360-86A23DB02C58}"/>
                    </a:ext>
                  </a:extLst>
                </p14:cNvPr>
                <p14:cNvContentPartPr/>
                <p14:nvPr/>
              </p14:nvContentPartPr>
              <p14:xfrm>
                <a:off x="3416591" y="4188064"/>
                <a:ext cx="10440" cy="37080"/>
              </p14:xfrm>
            </p:contentPart>
          </mc:Choice>
          <mc:Fallback xmlns="">
            <p:pic>
              <p:nvPicPr>
                <p:cNvPr id="313357" name="Ink 313356">
                  <a:extLst>
                    <a:ext uri="{FF2B5EF4-FFF2-40B4-BE49-F238E27FC236}">
                      <a16:creationId xmlns:a16="http://schemas.microsoft.com/office/drawing/2014/main" id="{5D677EDD-B47E-F81B-C360-86A23DB02C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09031" y="4180504"/>
                  <a:ext cx="25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13358" name="Ink 313357">
                  <a:extLst>
                    <a:ext uri="{FF2B5EF4-FFF2-40B4-BE49-F238E27FC236}">
                      <a16:creationId xmlns:a16="http://schemas.microsoft.com/office/drawing/2014/main" id="{D0CD876D-5366-F90E-8860-6C5B59FBE5C4}"/>
                    </a:ext>
                  </a:extLst>
                </p14:cNvPr>
                <p14:cNvContentPartPr/>
                <p14:nvPr/>
              </p14:nvContentPartPr>
              <p14:xfrm>
                <a:off x="3416591" y="4188064"/>
                <a:ext cx="360" cy="360"/>
              </p14:xfrm>
            </p:contentPart>
          </mc:Choice>
          <mc:Fallback xmlns="">
            <p:pic>
              <p:nvPicPr>
                <p:cNvPr id="313358" name="Ink 313357">
                  <a:extLst>
                    <a:ext uri="{FF2B5EF4-FFF2-40B4-BE49-F238E27FC236}">
                      <a16:creationId xmlns:a16="http://schemas.microsoft.com/office/drawing/2014/main" id="{D0CD876D-5366-F90E-8860-6C5B59FBE5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09031" y="4180504"/>
                  <a:ext cx="15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3360" name="Ink 313359">
                  <a:extLst>
                    <a:ext uri="{FF2B5EF4-FFF2-40B4-BE49-F238E27FC236}">
                      <a16:creationId xmlns:a16="http://schemas.microsoft.com/office/drawing/2014/main" id="{CAF76983-70C5-6A1D-40D0-5456F39C6273}"/>
                    </a:ext>
                  </a:extLst>
                </p14:cNvPr>
                <p14:cNvContentPartPr/>
                <p14:nvPr/>
              </p14:nvContentPartPr>
              <p14:xfrm>
                <a:off x="3388151" y="4094824"/>
                <a:ext cx="11160" cy="47880"/>
              </p14:xfrm>
            </p:contentPart>
          </mc:Choice>
          <mc:Fallback xmlns="">
            <p:pic>
              <p:nvPicPr>
                <p:cNvPr id="313360" name="Ink 313359">
                  <a:extLst>
                    <a:ext uri="{FF2B5EF4-FFF2-40B4-BE49-F238E27FC236}">
                      <a16:creationId xmlns:a16="http://schemas.microsoft.com/office/drawing/2014/main" id="{CAF76983-70C5-6A1D-40D0-5456F39C627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0591" y="4087264"/>
                  <a:ext cx="26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3361" name="Ink 313360">
                  <a:extLst>
                    <a:ext uri="{FF2B5EF4-FFF2-40B4-BE49-F238E27FC236}">
                      <a16:creationId xmlns:a16="http://schemas.microsoft.com/office/drawing/2014/main" id="{36A2FC4D-B7C2-6D71-B31F-896C2D9BA7DD}"/>
                    </a:ext>
                  </a:extLst>
                </p14:cNvPr>
                <p14:cNvContentPartPr/>
                <p14:nvPr/>
              </p14:nvContentPartPr>
              <p14:xfrm>
                <a:off x="3447551" y="4144504"/>
                <a:ext cx="159480" cy="167760"/>
              </p14:xfrm>
            </p:contentPart>
          </mc:Choice>
          <mc:Fallback xmlns="">
            <p:pic>
              <p:nvPicPr>
                <p:cNvPr id="313361" name="Ink 313360">
                  <a:extLst>
                    <a:ext uri="{FF2B5EF4-FFF2-40B4-BE49-F238E27FC236}">
                      <a16:creationId xmlns:a16="http://schemas.microsoft.com/office/drawing/2014/main" id="{36A2FC4D-B7C2-6D71-B31F-896C2D9BA7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39991" y="4137304"/>
                  <a:ext cx="174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13363" name="Ink 313362">
                  <a:extLst>
                    <a:ext uri="{FF2B5EF4-FFF2-40B4-BE49-F238E27FC236}">
                      <a16:creationId xmlns:a16="http://schemas.microsoft.com/office/drawing/2014/main" id="{0C0B96F6-82E6-CCBB-2605-A55B9AB48946}"/>
                    </a:ext>
                  </a:extLst>
                </p14:cNvPr>
                <p14:cNvContentPartPr/>
                <p14:nvPr/>
              </p14:nvContentPartPr>
              <p14:xfrm>
                <a:off x="3661031" y="4051624"/>
                <a:ext cx="5400" cy="1800"/>
              </p14:xfrm>
            </p:contentPart>
          </mc:Choice>
          <mc:Fallback xmlns="">
            <p:pic>
              <p:nvPicPr>
                <p:cNvPr id="313363" name="Ink 313362">
                  <a:extLst>
                    <a:ext uri="{FF2B5EF4-FFF2-40B4-BE49-F238E27FC236}">
                      <a16:creationId xmlns:a16="http://schemas.microsoft.com/office/drawing/2014/main" id="{0C0B96F6-82E6-CCBB-2605-A55B9AB4894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53471" y="4044064"/>
                  <a:ext cx="20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3397" name="Ink 313396">
                  <a:extLst>
                    <a:ext uri="{FF2B5EF4-FFF2-40B4-BE49-F238E27FC236}">
                      <a16:creationId xmlns:a16="http://schemas.microsoft.com/office/drawing/2014/main" id="{2B27B00D-EFBC-27BC-666A-0D158F7F141B}"/>
                    </a:ext>
                  </a:extLst>
                </p14:cNvPr>
                <p14:cNvContentPartPr/>
                <p14:nvPr/>
              </p14:nvContentPartPr>
              <p14:xfrm>
                <a:off x="3538271" y="4136224"/>
                <a:ext cx="10440" cy="9720"/>
              </p14:xfrm>
            </p:contentPart>
          </mc:Choice>
          <mc:Fallback xmlns="">
            <p:pic>
              <p:nvPicPr>
                <p:cNvPr id="313397" name="Ink 313396">
                  <a:extLst>
                    <a:ext uri="{FF2B5EF4-FFF2-40B4-BE49-F238E27FC236}">
                      <a16:creationId xmlns:a16="http://schemas.microsoft.com/office/drawing/2014/main" id="{2B27B00D-EFBC-27BC-666A-0D158F7F141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0711" y="4128664"/>
                  <a:ext cx="2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3399" name="Ink 313398">
                  <a:extLst>
                    <a:ext uri="{FF2B5EF4-FFF2-40B4-BE49-F238E27FC236}">
                      <a16:creationId xmlns:a16="http://schemas.microsoft.com/office/drawing/2014/main" id="{36F34B51-BC5E-7FA9-11AF-54EC6F748B7C}"/>
                    </a:ext>
                  </a:extLst>
                </p14:cNvPr>
                <p14:cNvContentPartPr/>
                <p14:nvPr/>
              </p14:nvContentPartPr>
              <p14:xfrm>
                <a:off x="3694511" y="4142344"/>
                <a:ext cx="43920" cy="80280"/>
              </p14:xfrm>
            </p:contentPart>
          </mc:Choice>
          <mc:Fallback xmlns="">
            <p:pic>
              <p:nvPicPr>
                <p:cNvPr id="313399" name="Ink 313398">
                  <a:extLst>
                    <a:ext uri="{FF2B5EF4-FFF2-40B4-BE49-F238E27FC236}">
                      <a16:creationId xmlns:a16="http://schemas.microsoft.com/office/drawing/2014/main" id="{36F34B51-BC5E-7FA9-11AF-54EC6F748B7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86951" y="4134784"/>
                  <a:ext cx="59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3400" name="Ink 313399">
                  <a:extLst>
                    <a:ext uri="{FF2B5EF4-FFF2-40B4-BE49-F238E27FC236}">
                      <a16:creationId xmlns:a16="http://schemas.microsoft.com/office/drawing/2014/main" id="{D00CCA3E-7C49-173C-708E-AB34D29C3102}"/>
                    </a:ext>
                  </a:extLst>
                </p14:cNvPr>
                <p14:cNvContentPartPr/>
                <p14:nvPr/>
              </p14:nvContentPartPr>
              <p14:xfrm>
                <a:off x="3664271" y="4094824"/>
                <a:ext cx="35640" cy="60480"/>
              </p14:xfrm>
            </p:contentPart>
          </mc:Choice>
          <mc:Fallback xmlns="">
            <p:pic>
              <p:nvPicPr>
                <p:cNvPr id="313400" name="Ink 313399">
                  <a:extLst>
                    <a:ext uri="{FF2B5EF4-FFF2-40B4-BE49-F238E27FC236}">
                      <a16:creationId xmlns:a16="http://schemas.microsoft.com/office/drawing/2014/main" id="{D00CCA3E-7C49-173C-708E-AB34D29C31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56711" y="4087264"/>
                  <a:ext cx="50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3401" name="Ink 313400">
                  <a:extLst>
                    <a:ext uri="{FF2B5EF4-FFF2-40B4-BE49-F238E27FC236}">
                      <a16:creationId xmlns:a16="http://schemas.microsoft.com/office/drawing/2014/main" id="{6B06C2F9-8A58-D0C4-1414-BA52421B58D9}"/>
                    </a:ext>
                  </a:extLst>
                </p14:cNvPr>
                <p14:cNvContentPartPr/>
                <p14:nvPr/>
              </p14:nvContentPartPr>
              <p14:xfrm>
                <a:off x="3776231" y="4123264"/>
                <a:ext cx="114480" cy="101520"/>
              </p14:xfrm>
            </p:contentPart>
          </mc:Choice>
          <mc:Fallback xmlns="">
            <p:pic>
              <p:nvPicPr>
                <p:cNvPr id="313401" name="Ink 313400">
                  <a:extLst>
                    <a:ext uri="{FF2B5EF4-FFF2-40B4-BE49-F238E27FC236}">
                      <a16:creationId xmlns:a16="http://schemas.microsoft.com/office/drawing/2014/main" id="{6B06C2F9-8A58-D0C4-1414-BA52421B58D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68671" y="4115704"/>
                  <a:ext cx="129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3402" name="Ink 313401">
                  <a:extLst>
                    <a:ext uri="{FF2B5EF4-FFF2-40B4-BE49-F238E27FC236}">
                      <a16:creationId xmlns:a16="http://schemas.microsoft.com/office/drawing/2014/main" id="{016A4971-6371-9C0D-3C44-742B2D28728D}"/>
                    </a:ext>
                  </a:extLst>
                </p14:cNvPr>
                <p14:cNvContentPartPr/>
                <p14:nvPr/>
              </p14:nvContentPartPr>
              <p14:xfrm>
                <a:off x="3892871" y="4045504"/>
                <a:ext cx="113040" cy="180000"/>
              </p14:xfrm>
            </p:contentPart>
          </mc:Choice>
          <mc:Fallback xmlns="">
            <p:pic>
              <p:nvPicPr>
                <p:cNvPr id="313402" name="Ink 313401">
                  <a:extLst>
                    <a:ext uri="{FF2B5EF4-FFF2-40B4-BE49-F238E27FC236}">
                      <a16:creationId xmlns:a16="http://schemas.microsoft.com/office/drawing/2014/main" id="{016A4971-6371-9C0D-3C44-742B2D2872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85311" y="4037944"/>
                  <a:ext cx="128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3403" name="Ink 313402">
                  <a:extLst>
                    <a:ext uri="{FF2B5EF4-FFF2-40B4-BE49-F238E27FC236}">
                      <a16:creationId xmlns:a16="http://schemas.microsoft.com/office/drawing/2014/main" id="{035FF281-80EB-3433-4AB2-40BA967FF382}"/>
                    </a:ext>
                  </a:extLst>
                </p14:cNvPr>
                <p14:cNvContentPartPr/>
                <p14:nvPr/>
              </p14:nvContentPartPr>
              <p14:xfrm>
                <a:off x="4012391" y="4088704"/>
                <a:ext cx="48960" cy="129240"/>
              </p14:xfrm>
            </p:contentPart>
          </mc:Choice>
          <mc:Fallback xmlns="">
            <p:pic>
              <p:nvPicPr>
                <p:cNvPr id="313403" name="Ink 313402">
                  <a:extLst>
                    <a:ext uri="{FF2B5EF4-FFF2-40B4-BE49-F238E27FC236}">
                      <a16:creationId xmlns:a16="http://schemas.microsoft.com/office/drawing/2014/main" id="{035FF281-80EB-3433-4AB2-40BA967FF3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04831" y="4081144"/>
                  <a:ext cx="64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3404" name="Ink 313403">
                  <a:extLst>
                    <a:ext uri="{FF2B5EF4-FFF2-40B4-BE49-F238E27FC236}">
                      <a16:creationId xmlns:a16="http://schemas.microsoft.com/office/drawing/2014/main" id="{E6F0CE8F-9745-9167-42F5-8261A7CBE429}"/>
                    </a:ext>
                  </a:extLst>
                </p14:cNvPr>
                <p14:cNvContentPartPr/>
                <p14:nvPr/>
              </p14:nvContentPartPr>
              <p14:xfrm>
                <a:off x="4103831" y="4077904"/>
                <a:ext cx="20520" cy="109440"/>
              </p14:xfrm>
            </p:contentPart>
          </mc:Choice>
          <mc:Fallback xmlns="">
            <p:pic>
              <p:nvPicPr>
                <p:cNvPr id="313404" name="Ink 313403">
                  <a:extLst>
                    <a:ext uri="{FF2B5EF4-FFF2-40B4-BE49-F238E27FC236}">
                      <a16:creationId xmlns:a16="http://schemas.microsoft.com/office/drawing/2014/main" id="{E6F0CE8F-9745-9167-42F5-8261A7CBE4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96271" y="4070344"/>
                  <a:ext cx="3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3405" name="Ink 313404">
                  <a:extLst>
                    <a:ext uri="{FF2B5EF4-FFF2-40B4-BE49-F238E27FC236}">
                      <a16:creationId xmlns:a16="http://schemas.microsoft.com/office/drawing/2014/main" id="{1BF72649-14B6-8364-36A2-5C1BED614EA9}"/>
                    </a:ext>
                  </a:extLst>
                </p14:cNvPr>
                <p14:cNvContentPartPr/>
                <p14:nvPr/>
              </p14:nvContentPartPr>
              <p14:xfrm>
                <a:off x="4060991" y="4097344"/>
                <a:ext cx="117360" cy="61200"/>
              </p14:xfrm>
            </p:contentPart>
          </mc:Choice>
          <mc:Fallback xmlns="">
            <p:pic>
              <p:nvPicPr>
                <p:cNvPr id="313405" name="Ink 313404">
                  <a:extLst>
                    <a:ext uri="{FF2B5EF4-FFF2-40B4-BE49-F238E27FC236}">
                      <a16:creationId xmlns:a16="http://schemas.microsoft.com/office/drawing/2014/main" id="{1BF72649-14B6-8364-36A2-5C1BED614E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3431" y="4089784"/>
                  <a:ext cx="1324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106" name="Group 89105">
            <a:extLst>
              <a:ext uri="{FF2B5EF4-FFF2-40B4-BE49-F238E27FC236}">
                <a16:creationId xmlns:a16="http://schemas.microsoft.com/office/drawing/2014/main" id="{0CD9DA85-14F9-26E4-9503-30580AAE4298}"/>
              </a:ext>
            </a:extLst>
          </p:cNvPr>
          <p:cNvGrpSpPr/>
          <p:nvPr/>
        </p:nvGrpSpPr>
        <p:grpSpPr>
          <a:xfrm>
            <a:off x="2219231" y="2346664"/>
            <a:ext cx="1549440" cy="473400"/>
            <a:chOff x="2219231" y="2346664"/>
            <a:chExt cx="1549440" cy="4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3407" name="Ink 313406">
                  <a:extLst>
                    <a:ext uri="{FF2B5EF4-FFF2-40B4-BE49-F238E27FC236}">
                      <a16:creationId xmlns:a16="http://schemas.microsoft.com/office/drawing/2014/main" id="{9B7671D9-B5C8-05B3-D20D-71F97AF5DFB9}"/>
                    </a:ext>
                  </a:extLst>
                </p14:cNvPr>
                <p14:cNvContentPartPr/>
                <p14:nvPr/>
              </p14:nvContentPartPr>
              <p14:xfrm>
                <a:off x="2219231" y="2346664"/>
                <a:ext cx="1127880" cy="129600"/>
              </p14:xfrm>
            </p:contentPart>
          </mc:Choice>
          <mc:Fallback xmlns="">
            <p:pic>
              <p:nvPicPr>
                <p:cNvPr id="313407" name="Ink 313406">
                  <a:extLst>
                    <a:ext uri="{FF2B5EF4-FFF2-40B4-BE49-F238E27FC236}">
                      <a16:creationId xmlns:a16="http://schemas.microsoft.com/office/drawing/2014/main" id="{9B7671D9-B5C8-05B3-D20D-71F97AF5DFB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11671" y="2339104"/>
                  <a:ext cx="1143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9088" name="Ink 89087">
                  <a:extLst>
                    <a:ext uri="{FF2B5EF4-FFF2-40B4-BE49-F238E27FC236}">
                      <a16:creationId xmlns:a16="http://schemas.microsoft.com/office/drawing/2014/main" id="{DCE069D4-39D2-6EB2-178E-EA8EF35B789E}"/>
                    </a:ext>
                  </a:extLst>
                </p14:cNvPr>
                <p14:cNvContentPartPr/>
                <p14:nvPr/>
              </p14:nvContentPartPr>
              <p14:xfrm>
                <a:off x="2309951" y="2648704"/>
                <a:ext cx="113760" cy="98640"/>
              </p14:xfrm>
            </p:contentPart>
          </mc:Choice>
          <mc:Fallback xmlns="">
            <p:pic>
              <p:nvPicPr>
                <p:cNvPr id="89088" name="Ink 89087">
                  <a:extLst>
                    <a:ext uri="{FF2B5EF4-FFF2-40B4-BE49-F238E27FC236}">
                      <a16:creationId xmlns:a16="http://schemas.microsoft.com/office/drawing/2014/main" id="{DCE069D4-39D2-6EB2-178E-EA8EF35B78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02391" y="2641144"/>
                  <a:ext cx="128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090" name="Ink 89089">
                  <a:extLst>
                    <a:ext uri="{FF2B5EF4-FFF2-40B4-BE49-F238E27FC236}">
                      <a16:creationId xmlns:a16="http://schemas.microsoft.com/office/drawing/2014/main" id="{F4A99252-3526-AEC4-4F0A-3BAF19FA357A}"/>
                    </a:ext>
                  </a:extLst>
                </p14:cNvPr>
                <p14:cNvContentPartPr/>
                <p14:nvPr/>
              </p14:nvContentPartPr>
              <p14:xfrm>
                <a:off x="2417951" y="2577064"/>
                <a:ext cx="78120" cy="231120"/>
              </p14:xfrm>
            </p:contentPart>
          </mc:Choice>
          <mc:Fallback xmlns="">
            <p:pic>
              <p:nvPicPr>
                <p:cNvPr id="89090" name="Ink 89089">
                  <a:extLst>
                    <a:ext uri="{FF2B5EF4-FFF2-40B4-BE49-F238E27FC236}">
                      <a16:creationId xmlns:a16="http://schemas.microsoft.com/office/drawing/2014/main" id="{F4A99252-3526-AEC4-4F0A-3BAF19FA35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10391" y="2569504"/>
                  <a:ext cx="93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092" name="Ink 89091">
                  <a:extLst>
                    <a:ext uri="{FF2B5EF4-FFF2-40B4-BE49-F238E27FC236}">
                      <a16:creationId xmlns:a16="http://schemas.microsoft.com/office/drawing/2014/main" id="{A85A8494-B884-97DD-3D7A-FDF2F7FAF625}"/>
                    </a:ext>
                  </a:extLst>
                </p14:cNvPr>
                <p14:cNvContentPartPr/>
                <p14:nvPr/>
              </p14:nvContentPartPr>
              <p14:xfrm>
                <a:off x="2471231" y="2576344"/>
                <a:ext cx="83520" cy="243720"/>
              </p14:xfrm>
            </p:contentPart>
          </mc:Choice>
          <mc:Fallback xmlns="">
            <p:pic>
              <p:nvPicPr>
                <p:cNvPr id="89092" name="Ink 89091">
                  <a:extLst>
                    <a:ext uri="{FF2B5EF4-FFF2-40B4-BE49-F238E27FC236}">
                      <a16:creationId xmlns:a16="http://schemas.microsoft.com/office/drawing/2014/main" id="{A85A8494-B884-97DD-3D7A-FDF2F7FAF62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63671" y="2568784"/>
                  <a:ext cx="98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093" name="Ink 89092">
                  <a:extLst>
                    <a:ext uri="{FF2B5EF4-FFF2-40B4-BE49-F238E27FC236}">
                      <a16:creationId xmlns:a16="http://schemas.microsoft.com/office/drawing/2014/main" id="{7055DA1A-0415-A5C5-D1B5-A309BB7FE23C}"/>
                    </a:ext>
                  </a:extLst>
                </p14:cNvPr>
                <p14:cNvContentPartPr/>
                <p14:nvPr/>
              </p14:nvContentPartPr>
              <p14:xfrm>
                <a:off x="2552591" y="2611264"/>
                <a:ext cx="82800" cy="151920"/>
              </p14:xfrm>
            </p:contentPart>
          </mc:Choice>
          <mc:Fallback xmlns="">
            <p:pic>
              <p:nvPicPr>
                <p:cNvPr id="89093" name="Ink 89092">
                  <a:extLst>
                    <a:ext uri="{FF2B5EF4-FFF2-40B4-BE49-F238E27FC236}">
                      <a16:creationId xmlns:a16="http://schemas.microsoft.com/office/drawing/2014/main" id="{7055DA1A-0415-A5C5-D1B5-A309BB7FE2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45031" y="2603704"/>
                  <a:ext cx="97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094" name="Ink 89093">
                  <a:extLst>
                    <a:ext uri="{FF2B5EF4-FFF2-40B4-BE49-F238E27FC236}">
                      <a16:creationId xmlns:a16="http://schemas.microsoft.com/office/drawing/2014/main" id="{467319F2-1A4E-CCC7-0C9C-96FE602785FF}"/>
                    </a:ext>
                  </a:extLst>
                </p14:cNvPr>
                <p14:cNvContentPartPr/>
                <p14:nvPr/>
              </p14:nvContentPartPr>
              <p14:xfrm>
                <a:off x="2635751" y="2618824"/>
                <a:ext cx="66600" cy="91800"/>
              </p14:xfrm>
            </p:contentPart>
          </mc:Choice>
          <mc:Fallback xmlns="">
            <p:pic>
              <p:nvPicPr>
                <p:cNvPr id="89094" name="Ink 89093">
                  <a:extLst>
                    <a:ext uri="{FF2B5EF4-FFF2-40B4-BE49-F238E27FC236}">
                      <a16:creationId xmlns:a16="http://schemas.microsoft.com/office/drawing/2014/main" id="{467319F2-1A4E-CCC7-0C9C-96FE602785F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28191" y="2611264"/>
                  <a:ext cx="81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095" name="Ink 89094">
                  <a:extLst>
                    <a:ext uri="{FF2B5EF4-FFF2-40B4-BE49-F238E27FC236}">
                      <a16:creationId xmlns:a16="http://schemas.microsoft.com/office/drawing/2014/main" id="{20426EFA-AC35-D0F0-B258-E0B55920989A}"/>
                    </a:ext>
                  </a:extLst>
                </p14:cNvPr>
                <p14:cNvContentPartPr/>
                <p14:nvPr/>
              </p14:nvContentPartPr>
              <p14:xfrm>
                <a:off x="2695871" y="2523784"/>
                <a:ext cx="132840" cy="189360"/>
              </p14:xfrm>
            </p:contentPart>
          </mc:Choice>
          <mc:Fallback xmlns="">
            <p:pic>
              <p:nvPicPr>
                <p:cNvPr id="89095" name="Ink 89094">
                  <a:extLst>
                    <a:ext uri="{FF2B5EF4-FFF2-40B4-BE49-F238E27FC236}">
                      <a16:creationId xmlns:a16="http://schemas.microsoft.com/office/drawing/2014/main" id="{20426EFA-AC35-D0F0-B258-E0B5592098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88311" y="2516224"/>
                  <a:ext cx="1479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097" name="Ink 89096">
                  <a:extLst>
                    <a:ext uri="{FF2B5EF4-FFF2-40B4-BE49-F238E27FC236}">
                      <a16:creationId xmlns:a16="http://schemas.microsoft.com/office/drawing/2014/main" id="{5FA5A669-041A-87DE-0C06-558C6B315513}"/>
                    </a:ext>
                  </a:extLst>
                </p14:cNvPr>
                <p14:cNvContentPartPr/>
                <p14:nvPr/>
              </p14:nvContentPartPr>
              <p14:xfrm>
                <a:off x="2906831" y="2546464"/>
                <a:ext cx="107640" cy="203040"/>
              </p14:xfrm>
            </p:contentPart>
          </mc:Choice>
          <mc:Fallback xmlns="">
            <p:pic>
              <p:nvPicPr>
                <p:cNvPr id="89097" name="Ink 89096">
                  <a:extLst>
                    <a:ext uri="{FF2B5EF4-FFF2-40B4-BE49-F238E27FC236}">
                      <a16:creationId xmlns:a16="http://schemas.microsoft.com/office/drawing/2014/main" id="{5FA5A669-041A-87DE-0C06-558C6B3155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99271" y="2538904"/>
                  <a:ext cx="122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9099" name="Ink 89098">
                  <a:extLst>
                    <a:ext uri="{FF2B5EF4-FFF2-40B4-BE49-F238E27FC236}">
                      <a16:creationId xmlns:a16="http://schemas.microsoft.com/office/drawing/2014/main" id="{522A6697-7760-4013-8616-7E4E1D1F58F9}"/>
                    </a:ext>
                  </a:extLst>
                </p14:cNvPr>
                <p14:cNvContentPartPr/>
                <p14:nvPr/>
              </p14:nvContentPartPr>
              <p14:xfrm>
                <a:off x="3138671" y="2494624"/>
                <a:ext cx="95040" cy="223560"/>
              </p14:xfrm>
            </p:contentPart>
          </mc:Choice>
          <mc:Fallback xmlns="">
            <p:pic>
              <p:nvPicPr>
                <p:cNvPr id="89099" name="Ink 89098">
                  <a:extLst>
                    <a:ext uri="{FF2B5EF4-FFF2-40B4-BE49-F238E27FC236}">
                      <a16:creationId xmlns:a16="http://schemas.microsoft.com/office/drawing/2014/main" id="{522A6697-7760-4013-8616-7E4E1D1F58F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31111" y="2487064"/>
                  <a:ext cx="110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100" name="Ink 89099">
                  <a:extLst>
                    <a:ext uri="{FF2B5EF4-FFF2-40B4-BE49-F238E27FC236}">
                      <a16:creationId xmlns:a16="http://schemas.microsoft.com/office/drawing/2014/main" id="{3A6C67C3-DD64-57FA-8916-3A4F31DC6579}"/>
                    </a:ext>
                  </a:extLst>
                </p14:cNvPr>
                <p14:cNvContentPartPr/>
                <p14:nvPr/>
              </p14:nvContentPartPr>
              <p14:xfrm>
                <a:off x="3233351" y="2608024"/>
                <a:ext cx="83520" cy="106920"/>
              </p14:xfrm>
            </p:contentPart>
          </mc:Choice>
          <mc:Fallback xmlns="">
            <p:pic>
              <p:nvPicPr>
                <p:cNvPr id="89100" name="Ink 89099">
                  <a:extLst>
                    <a:ext uri="{FF2B5EF4-FFF2-40B4-BE49-F238E27FC236}">
                      <a16:creationId xmlns:a16="http://schemas.microsoft.com/office/drawing/2014/main" id="{3A6C67C3-DD64-57FA-8916-3A4F31DC657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5791" y="2600464"/>
                  <a:ext cx="98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101" name="Ink 89100">
                  <a:extLst>
                    <a:ext uri="{FF2B5EF4-FFF2-40B4-BE49-F238E27FC236}">
                      <a16:creationId xmlns:a16="http://schemas.microsoft.com/office/drawing/2014/main" id="{25AB8872-CA9D-51AC-378B-06FA70074898}"/>
                    </a:ext>
                  </a:extLst>
                </p14:cNvPr>
                <p14:cNvContentPartPr/>
                <p14:nvPr/>
              </p14:nvContentPartPr>
              <p14:xfrm>
                <a:off x="3316511" y="2597224"/>
                <a:ext cx="156600" cy="86040"/>
              </p14:xfrm>
            </p:contentPart>
          </mc:Choice>
          <mc:Fallback xmlns="">
            <p:pic>
              <p:nvPicPr>
                <p:cNvPr id="89101" name="Ink 89100">
                  <a:extLst>
                    <a:ext uri="{FF2B5EF4-FFF2-40B4-BE49-F238E27FC236}">
                      <a16:creationId xmlns:a16="http://schemas.microsoft.com/office/drawing/2014/main" id="{25AB8872-CA9D-51AC-378B-06FA7007489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08951" y="2589664"/>
                  <a:ext cx="171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102" name="Ink 89101">
                  <a:extLst>
                    <a:ext uri="{FF2B5EF4-FFF2-40B4-BE49-F238E27FC236}">
                      <a16:creationId xmlns:a16="http://schemas.microsoft.com/office/drawing/2014/main" id="{5466421D-B2D1-12B0-3369-2CC896D14775}"/>
                    </a:ext>
                  </a:extLst>
                </p14:cNvPr>
                <p14:cNvContentPartPr/>
                <p14:nvPr/>
              </p14:nvContentPartPr>
              <p14:xfrm>
                <a:off x="3477791" y="2565544"/>
                <a:ext cx="150840" cy="69120"/>
              </p14:xfrm>
            </p:contentPart>
          </mc:Choice>
          <mc:Fallback xmlns="">
            <p:pic>
              <p:nvPicPr>
                <p:cNvPr id="89102" name="Ink 89101">
                  <a:extLst>
                    <a:ext uri="{FF2B5EF4-FFF2-40B4-BE49-F238E27FC236}">
                      <a16:creationId xmlns:a16="http://schemas.microsoft.com/office/drawing/2014/main" id="{5466421D-B2D1-12B0-3369-2CC896D147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70231" y="2557984"/>
                  <a:ext cx="165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103" name="Ink 89102">
                  <a:extLst>
                    <a:ext uri="{FF2B5EF4-FFF2-40B4-BE49-F238E27FC236}">
                      <a16:creationId xmlns:a16="http://schemas.microsoft.com/office/drawing/2014/main" id="{6E22319D-10C7-00B2-A5A3-C33166A99121}"/>
                    </a:ext>
                  </a:extLst>
                </p14:cNvPr>
                <p14:cNvContentPartPr/>
                <p14:nvPr/>
              </p14:nvContentPartPr>
              <p14:xfrm>
                <a:off x="3545831" y="2386624"/>
                <a:ext cx="105480" cy="236520"/>
              </p14:xfrm>
            </p:contentPart>
          </mc:Choice>
          <mc:Fallback xmlns="">
            <p:pic>
              <p:nvPicPr>
                <p:cNvPr id="89103" name="Ink 89102">
                  <a:extLst>
                    <a:ext uri="{FF2B5EF4-FFF2-40B4-BE49-F238E27FC236}">
                      <a16:creationId xmlns:a16="http://schemas.microsoft.com/office/drawing/2014/main" id="{6E22319D-10C7-00B2-A5A3-C33166A991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38271" y="2379064"/>
                  <a:ext cx="1206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104" name="Ink 89103">
                  <a:extLst>
                    <a:ext uri="{FF2B5EF4-FFF2-40B4-BE49-F238E27FC236}">
                      <a16:creationId xmlns:a16="http://schemas.microsoft.com/office/drawing/2014/main" id="{2F026E20-4A49-1238-8651-6464A496AF68}"/>
                    </a:ext>
                  </a:extLst>
                </p14:cNvPr>
                <p14:cNvContentPartPr/>
                <p14:nvPr/>
              </p14:nvContentPartPr>
              <p14:xfrm>
                <a:off x="3602351" y="2424784"/>
                <a:ext cx="93600" cy="73800"/>
              </p14:xfrm>
            </p:contentPart>
          </mc:Choice>
          <mc:Fallback xmlns="">
            <p:pic>
              <p:nvPicPr>
                <p:cNvPr id="89104" name="Ink 89103">
                  <a:extLst>
                    <a:ext uri="{FF2B5EF4-FFF2-40B4-BE49-F238E27FC236}">
                      <a16:creationId xmlns:a16="http://schemas.microsoft.com/office/drawing/2014/main" id="{2F026E20-4A49-1238-8651-6464A496AF6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94791" y="2417224"/>
                  <a:ext cx="108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105" name="Ink 89104">
                  <a:extLst>
                    <a:ext uri="{FF2B5EF4-FFF2-40B4-BE49-F238E27FC236}">
                      <a16:creationId xmlns:a16="http://schemas.microsoft.com/office/drawing/2014/main" id="{A09BB0A3-277F-EFD3-BCE2-54E989163349}"/>
                    </a:ext>
                  </a:extLst>
                </p14:cNvPr>
                <p14:cNvContentPartPr/>
                <p14:nvPr/>
              </p14:nvContentPartPr>
              <p14:xfrm>
                <a:off x="3674351" y="2507944"/>
                <a:ext cx="94320" cy="131760"/>
              </p14:xfrm>
            </p:contentPart>
          </mc:Choice>
          <mc:Fallback xmlns="">
            <p:pic>
              <p:nvPicPr>
                <p:cNvPr id="89105" name="Ink 89104">
                  <a:extLst>
                    <a:ext uri="{FF2B5EF4-FFF2-40B4-BE49-F238E27FC236}">
                      <a16:creationId xmlns:a16="http://schemas.microsoft.com/office/drawing/2014/main" id="{A09BB0A3-277F-EFD3-BCE2-54E9891633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67151" y="2500384"/>
                  <a:ext cx="1094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121" name="Group 89120">
            <a:extLst>
              <a:ext uri="{FF2B5EF4-FFF2-40B4-BE49-F238E27FC236}">
                <a16:creationId xmlns:a16="http://schemas.microsoft.com/office/drawing/2014/main" id="{3D17506B-3A1A-0559-FCA8-90C59E995199}"/>
              </a:ext>
            </a:extLst>
          </p:cNvPr>
          <p:cNvGrpSpPr/>
          <p:nvPr/>
        </p:nvGrpSpPr>
        <p:grpSpPr>
          <a:xfrm>
            <a:off x="712271" y="1938424"/>
            <a:ext cx="303840" cy="173160"/>
            <a:chOff x="712271" y="1938424"/>
            <a:chExt cx="3038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117" name="Ink 89116">
                  <a:extLst>
                    <a:ext uri="{FF2B5EF4-FFF2-40B4-BE49-F238E27FC236}">
                      <a16:creationId xmlns:a16="http://schemas.microsoft.com/office/drawing/2014/main" id="{6026A4D9-04FC-C219-A456-E2276D649B4C}"/>
                    </a:ext>
                  </a:extLst>
                </p14:cNvPr>
                <p14:cNvContentPartPr/>
                <p14:nvPr/>
              </p14:nvContentPartPr>
              <p14:xfrm>
                <a:off x="712271" y="1948504"/>
                <a:ext cx="99360" cy="120960"/>
              </p14:xfrm>
            </p:contentPart>
          </mc:Choice>
          <mc:Fallback xmlns="">
            <p:pic>
              <p:nvPicPr>
                <p:cNvPr id="89117" name="Ink 89116">
                  <a:extLst>
                    <a:ext uri="{FF2B5EF4-FFF2-40B4-BE49-F238E27FC236}">
                      <a16:creationId xmlns:a16="http://schemas.microsoft.com/office/drawing/2014/main" id="{6026A4D9-04FC-C219-A456-E2276D649B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5071" y="1940944"/>
                  <a:ext cx="114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118" name="Ink 89117">
                  <a:extLst>
                    <a:ext uri="{FF2B5EF4-FFF2-40B4-BE49-F238E27FC236}">
                      <a16:creationId xmlns:a16="http://schemas.microsoft.com/office/drawing/2014/main" id="{25568A1C-A972-9D90-418B-25509B521437}"/>
                    </a:ext>
                  </a:extLst>
                </p14:cNvPr>
                <p14:cNvContentPartPr/>
                <p14:nvPr/>
              </p14:nvContentPartPr>
              <p14:xfrm>
                <a:off x="966071" y="1938424"/>
                <a:ext cx="50040" cy="173160"/>
              </p14:xfrm>
            </p:contentPart>
          </mc:Choice>
          <mc:Fallback xmlns="">
            <p:pic>
              <p:nvPicPr>
                <p:cNvPr id="89118" name="Ink 89117">
                  <a:extLst>
                    <a:ext uri="{FF2B5EF4-FFF2-40B4-BE49-F238E27FC236}">
                      <a16:creationId xmlns:a16="http://schemas.microsoft.com/office/drawing/2014/main" id="{25568A1C-A972-9D90-418B-25509B5214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8871" y="1930864"/>
                  <a:ext cx="65160" cy="18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9119" name="Ink 89118">
                <a:extLst>
                  <a:ext uri="{FF2B5EF4-FFF2-40B4-BE49-F238E27FC236}">
                    <a16:creationId xmlns:a16="http://schemas.microsoft.com/office/drawing/2014/main" id="{5B3CCAF9-2346-B4AA-8E6C-0F91C8DC394D}"/>
                  </a:ext>
                </a:extLst>
              </p14:cNvPr>
              <p14:cNvContentPartPr/>
              <p14:nvPr/>
            </p14:nvContentPartPr>
            <p14:xfrm>
              <a:off x="1232471" y="1967224"/>
              <a:ext cx="108000" cy="151560"/>
            </p14:xfrm>
          </p:contentPart>
        </mc:Choice>
        <mc:Fallback xmlns="">
          <p:pic>
            <p:nvPicPr>
              <p:cNvPr id="89119" name="Ink 89118">
                <a:extLst>
                  <a:ext uri="{FF2B5EF4-FFF2-40B4-BE49-F238E27FC236}">
                    <a16:creationId xmlns:a16="http://schemas.microsoft.com/office/drawing/2014/main" id="{5B3CCAF9-2346-B4AA-8E6C-0F91C8DC394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224911" y="1959664"/>
                <a:ext cx="1231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120" name="Ink 89119">
                <a:extLst>
                  <a:ext uri="{FF2B5EF4-FFF2-40B4-BE49-F238E27FC236}">
                    <a16:creationId xmlns:a16="http://schemas.microsoft.com/office/drawing/2014/main" id="{CA2D160D-3A5C-8A37-3245-A99825F5F340}"/>
                  </a:ext>
                </a:extLst>
              </p14:cNvPr>
              <p14:cNvContentPartPr/>
              <p14:nvPr/>
            </p14:nvContentPartPr>
            <p14:xfrm>
              <a:off x="1532711" y="1970464"/>
              <a:ext cx="133560" cy="162360"/>
            </p14:xfrm>
          </p:contentPart>
        </mc:Choice>
        <mc:Fallback xmlns="">
          <p:pic>
            <p:nvPicPr>
              <p:cNvPr id="89120" name="Ink 89119">
                <a:extLst>
                  <a:ext uri="{FF2B5EF4-FFF2-40B4-BE49-F238E27FC236}">
                    <a16:creationId xmlns:a16="http://schemas.microsoft.com/office/drawing/2014/main" id="{CA2D160D-3A5C-8A37-3245-A99825F5F34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525151" y="1962904"/>
                <a:ext cx="14868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126" name="Group 89125">
            <a:extLst>
              <a:ext uri="{FF2B5EF4-FFF2-40B4-BE49-F238E27FC236}">
                <a16:creationId xmlns:a16="http://schemas.microsoft.com/office/drawing/2014/main" id="{F1FC9C8D-5DD0-AE68-B95A-1F5CB98E1019}"/>
              </a:ext>
            </a:extLst>
          </p:cNvPr>
          <p:cNvGrpSpPr/>
          <p:nvPr/>
        </p:nvGrpSpPr>
        <p:grpSpPr>
          <a:xfrm>
            <a:off x="1847711" y="1869304"/>
            <a:ext cx="636480" cy="268920"/>
            <a:chOff x="1847711" y="1869304"/>
            <a:chExt cx="63648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122" name="Ink 89121">
                  <a:extLst>
                    <a:ext uri="{FF2B5EF4-FFF2-40B4-BE49-F238E27FC236}">
                      <a16:creationId xmlns:a16="http://schemas.microsoft.com/office/drawing/2014/main" id="{F63FE1A3-E4D3-89AB-5D80-30417CC4C58D}"/>
                    </a:ext>
                  </a:extLst>
                </p14:cNvPr>
                <p14:cNvContentPartPr/>
                <p14:nvPr/>
              </p14:nvContentPartPr>
              <p14:xfrm>
                <a:off x="1847711" y="1952464"/>
                <a:ext cx="146520" cy="185760"/>
              </p14:xfrm>
            </p:contentPart>
          </mc:Choice>
          <mc:Fallback xmlns="">
            <p:pic>
              <p:nvPicPr>
                <p:cNvPr id="89122" name="Ink 89121">
                  <a:extLst>
                    <a:ext uri="{FF2B5EF4-FFF2-40B4-BE49-F238E27FC236}">
                      <a16:creationId xmlns:a16="http://schemas.microsoft.com/office/drawing/2014/main" id="{F63FE1A3-E4D3-89AB-5D80-30417CC4C5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40151" y="1944904"/>
                  <a:ext cx="161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123" name="Ink 89122">
                  <a:extLst>
                    <a:ext uri="{FF2B5EF4-FFF2-40B4-BE49-F238E27FC236}">
                      <a16:creationId xmlns:a16="http://schemas.microsoft.com/office/drawing/2014/main" id="{4E762FAB-341F-77E0-8BD5-35CC40563208}"/>
                    </a:ext>
                  </a:extLst>
                </p14:cNvPr>
                <p14:cNvContentPartPr/>
                <p14:nvPr/>
              </p14:nvContentPartPr>
              <p14:xfrm>
                <a:off x="2007191" y="1982344"/>
                <a:ext cx="41400" cy="144360"/>
              </p14:xfrm>
            </p:contentPart>
          </mc:Choice>
          <mc:Fallback xmlns="">
            <p:pic>
              <p:nvPicPr>
                <p:cNvPr id="89123" name="Ink 89122">
                  <a:extLst>
                    <a:ext uri="{FF2B5EF4-FFF2-40B4-BE49-F238E27FC236}">
                      <a16:creationId xmlns:a16="http://schemas.microsoft.com/office/drawing/2014/main" id="{4E762FAB-341F-77E0-8BD5-35CC405632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99991" y="1975144"/>
                  <a:ext cx="565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124" name="Ink 89123">
                  <a:extLst>
                    <a:ext uri="{FF2B5EF4-FFF2-40B4-BE49-F238E27FC236}">
                      <a16:creationId xmlns:a16="http://schemas.microsoft.com/office/drawing/2014/main" id="{1964D0D1-44BF-7FC9-6461-87674EA03D47}"/>
                    </a:ext>
                  </a:extLst>
                </p14:cNvPr>
                <p14:cNvContentPartPr/>
                <p14:nvPr/>
              </p14:nvContentPartPr>
              <p14:xfrm>
                <a:off x="2186471" y="1912504"/>
                <a:ext cx="104400" cy="165960"/>
              </p14:xfrm>
            </p:contentPart>
          </mc:Choice>
          <mc:Fallback xmlns="">
            <p:pic>
              <p:nvPicPr>
                <p:cNvPr id="89124" name="Ink 89123">
                  <a:extLst>
                    <a:ext uri="{FF2B5EF4-FFF2-40B4-BE49-F238E27FC236}">
                      <a16:creationId xmlns:a16="http://schemas.microsoft.com/office/drawing/2014/main" id="{1964D0D1-44BF-7FC9-6461-87674EA03D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78911" y="1904944"/>
                  <a:ext cx="119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125" name="Ink 89124">
                  <a:extLst>
                    <a:ext uri="{FF2B5EF4-FFF2-40B4-BE49-F238E27FC236}">
                      <a16:creationId xmlns:a16="http://schemas.microsoft.com/office/drawing/2014/main" id="{3BE4990F-AFB0-49F7-4DE9-5155DA1ECEA2}"/>
                    </a:ext>
                  </a:extLst>
                </p14:cNvPr>
                <p14:cNvContentPartPr/>
                <p14:nvPr/>
              </p14:nvContentPartPr>
              <p14:xfrm>
                <a:off x="2377271" y="1869304"/>
                <a:ext cx="106920" cy="173520"/>
              </p14:xfrm>
            </p:contentPart>
          </mc:Choice>
          <mc:Fallback xmlns="">
            <p:pic>
              <p:nvPicPr>
                <p:cNvPr id="89125" name="Ink 89124">
                  <a:extLst>
                    <a:ext uri="{FF2B5EF4-FFF2-40B4-BE49-F238E27FC236}">
                      <a16:creationId xmlns:a16="http://schemas.microsoft.com/office/drawing/2014/main" id="{3BE4990F-AFB0-49F7-4DE9-5155DA1ECEA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69711" y="1861744"/>
                  <a:ext cx="122040" cy="188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dirty="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dirty="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 dirty="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5EA2C6-4699-19BF-F854-73D5E4F9B173}"/>
                  </a:ext>
                </a:extLst>
              </p14:cNvPr>
              <p14:cNvContentPartPr/>
              <p14:nvPr/>
            </p14:nvContentPartPr>
            <p14:xfrm>
              <a:off x="1461071" y="3310024"/>
              <a:ext cx="95400" cy="245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5EA2C6-4699-19BF-F854-73D5E4F9B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3511" y="3302464"/>
                <a:ext cx="1105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403044D-7D3B-CB7D-605E-6FB82FEECFFF}"/>
                  </a:ext>
                </a:extLst>
              </p14:cNvPr>
              <p14:cNvContentPartPr/>
              <p14:nvPr/>
            </p14:nvContentPartPr>
            <p14:xfrm>
              <a:off x="1457831" y="3375184"/>
              <a:ext cx="101160" cy="53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403044D-7D3B-CB7D-605E-6FB82FEECF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0271" y="3367624"/>
                <a:ext cx="1162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80B572E-BCF4-A339-A389-E4C3E3C5C761}"/>
                  </a:ext>
                </a:extLst>
              </p14:cNvPr>
              <p14:cNvContentPartPr/>
              <p14:nvPr/>
            </p14:nvContentPartPr>
            <p14:xfrm>
              <a:off x="1551071" y="3469144"/>
              <a:ext cx="141480" cy="112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80B572E-BCF4-A339-A389-E4C3E3C5C7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3511" y="3461584"/>
                <a:ext cx="156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81719A0-87E9-DB35-71B8-A44AAB3C7A5F}"/>
                  </a:ext>
                </a:extLst>
              </p14:cNvPr>
              <p14:cNvContentPartPr/>
              <p14:nvPr/>
            </p14:nvContentPartPr>
            <p14:xfrm>
              <a:off x="1819991" y="3421624"/>
              <a:ext cx="142200" cy="860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81719A0-87E9-DB35-71B8-A44AAB3C7A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12431" y="3414064"/>
                <a:ext cx="1573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407AB6B-601A-0C57-B90A-B06C5B4631B8}"/>
                  </a:ext>
                </a:extLst>
              </p14:cNvPr>
              <p14:cNvContentPartPr/>
              <p14:nvPr/>
            </p14:nvContentPartPr>
            <p14:xfrm>
              <a:off x="1970471" y="3397504"/>
              <a:ext cx="91080" cy="77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407AB6B-601A-0C57-B90A-B06C5B4631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62911" y="3389944"/>
                <a:ext cx="106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E600923-B9F5-D62B-EA35-4DC574031CED}"/>
                  </a:ext>
                </a:extLst>
              </p14:cNvPr>
              <p14:cNvContentPartPr/>
              <p14:nvPr/>
            </p14:nvContentPartPr>
            <p14:xfrm>
              <a:off x="2055791" y="3401824"/>
              <a:ext cx="96480" cy="92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E600923-B9F5-D62B-EA35-4DC574031CE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48231" y="3394264"/>
                <a:ext cx="111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9591D6A-DCE8-B938-7E11-610FC41A13EC}"/>
                  </a:ext>
                </a:extLst>
              </p14:cNvPr>
              <p14:cNvContentPartPr/>
              <p14:nvPr/>
            </p14:nvContentPartPr>
            <p14:xfrm>
              <a:off x="2144351" y="3237664"/>
              <a:ext cx="75960" cy="1962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9591D6A-DCE8-B938-7E11-610FC41A13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36791" y="3230104"/>
                <a:ext cx="910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734130-96CE-3701-7DCB-1276FF4E7F03}"/>
                  </a:ext>
                </a:extLst>
              </p14:cNvPr>
              <p14:cNvContentPartPr/>
              <p14:nvPr/>
            </p14:nvContentPartPr>
            <p14:xfrm>
              <a:off x="2166311" y="3271144"/>
              <a:ext cx="103680" cy="554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734130-96CE-3701-7DCB-1276FF4E7F0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58751" y="3263584"/>
                <a:ext cx="1188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40E78A-DFF6-F6A3-FD4A-1B0D354095B6}"/>
                  </a:ext>
                </a:extLst>
              </p14:cNvPr>
              <p14:cNvContentPartPr/>
              <p14:nvPr/>
            </p14:nvContentPartPr>
            <p14:xfrm>
              <a:off x="2257031" y="3342784"/>
              <a:ext cx="136440" cy="143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40E78A-DFF6-F6A3-FD4A-1B0D354095B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49471" y="3335224"/>
                <a:ext cx="1515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5562AB4-E79F-8530-A248-F5B9484E7E7E}"/>
                  </a:ext>
                </a:extLst>
              </p14:cNvPr>
              <p14:cNvContentPartPr/>
              <p14:nvPr/>
            </p14:nvContentPartPr>
            <p14:xfrm>
              <a:off x="2360351" y="3299584"/>
              <a:ext cx="109440" cy="138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5562AB4-E79F-8530-A248-F5B9484E7E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52791" y="3292024"/>
                <a:ext cx="124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18E9082-58CC-9795-3071-D7CFC2444F5E}"/>
                  </a:ext>
                </a:extLst>
              </p14:cNvPr>
              <p14:cNvContentPartPr/>
              <p14:nvPr/>
            </p14:nvContentPartPr>
            <p14:xfrm>
              <a:off x="2459351" y="3314344"/>
              <a:ext cx="149760" cy="112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18E9082-58CC-9795-3071-D7CFC2444F5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51791" y="3306784"/>
                <a:ext cx="1648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E535EFA-7F2D-0C58-33FD-65B2F40B31FF}"/>
                  </a:ext>
                </a:extLst>
              </p14:cNvPr>
              <p14:cNvContentPartPr/>
              <p14:nvPr/>
            </p14:nvContentPartPr>
            <p14:xfrm>
              <a:off x="1131311" y="3027064"/>
              <a:ext cx="845280" cy="3175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E535EFA-7F2D-0C58-33FD-65B2F40B31F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23751" y="3019504"/>
                <a:ext cx="860400" cy="33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71A4068-5533-A897-F738-26453056AED4}"/>
              </a:ext>
            </a:extLst>
          </p:cNvPr>
          <p:cNvGrpSpPr/>
          <p:nvPr/>
        </p:nvGrpSpPr>
        <p:grpSpPr>
          <a:xfrm>
            <a:off x="63191" y="3077824"/>
            <a:ext cx="1213920" cy="592200"/>
            <a:chOff x="63191" y="3077824"/>
            <a:chExt cx="121392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3F9A5BA-2DE3-53D9-F609-B9F51093164A}"/>
                    </a:ext>
                  </a:extLst>
                </p14:cNvPr>
                <p14:cNvContentPartPr/>
                <p14:nvPr/>
              </p14:nvContentPartPr>
              <p14:xfrm>
                <a:off x="334991" y="3319384"/>
                <a:ext cx="119880" cy="21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3F9A5BA-2DE3-53D9-F609-B9F51093164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27791" y="3311824"/>
                  <a:ext cx="134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6C3E4B6-CA65-92F5-54DC-C3647C8139E1}"/>
                    </a:ext>
                  </a:extLst>
                </p14:cNvPr>
                <p14:cNvContentPartPr/>
                <p14:nvPr/>
              </p14:nvContentPartPr>
              <p14:xfrm>
                <a:off x="527591" y="3461584"/>
                <a:ext cx="55800" cy="20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6C3E4B6-CA65-92F5-54DC-C3647C8139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0031" y="3454024"/>
                  <a:ext cx="70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076D503-C8CD-B600-3505-7D6B29EF03BB}"/>
                    </a:ext>
                  </a:extLst>
                </p14:cNvPr>
                <p14:cNvContentPartPr/>
                <p14:nvPr/>
              </p14:nvContentPartPr>
              <p14:xfrm>
                <a:off x="555311" y="3401824"/>
                <a:ext cx="9360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076D503-C8CD-B600-3505-7D6B29EF03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7751" y="3394264"/>
                  <a:ext cx="108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C6A4A1-E6D8-1605-B26F-A20CFA09CA74}"/>
                    </a:ext>
                  </a:extLst>
                </p14:cNvPr>
                <p14:cNvContentPartPr/>
                <p14:nvPr/>
              </p14:nvContentPartPr>
              <p14:xfrm>
                <a:off x="638471" y="3453664"/>
                <a:ext cx="86760" cy="96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C6A4A1-E6D8-1605-B26F-A20CFA09CA7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911" y="3446104"/>
                  <a:ext cx="101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716B282-3A97-AB41-561B-9CAF2AD802CE}"/>
                    </a:ext>
                  </a:extLst>
                </p14:cNvPr>
                <p14:cNvContentPartPr/>
                <p14:nvPr/>
              </p14:nvContentPartPr>
              <p14:xfrm>
                <a:off x="763031" y="3441784"/>
                <a:ext cx="35640" cy="8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716B282-3A97-AB41-561B-9CAF2AD802C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5471" y="3434224"/>
                  <a:ext cx="50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C76FB6-D9A5-D23B-ADAC-42A2E01D75DF}"/>
                    </a:ext>
                  </a:extLst>
                </p14:cNvPr>
                <p14:cNvContentPartPr/>
                <p14:nvPr/>
              </p14:nvContentPartPr>
              <p14:xfrm>
                <a:off x="724151" y="3397504"/>
                <a:ext cx="288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C76FB6-D9A5-D23B-ADAC-42A2E01D75D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6951" y="3389944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889CE8-8598-9EAD-13EA-9F271AAE4D11}"/>
                    </a:ext>
                  </a:extLst>
                </p14:cNvPr>
                <p14:cNvContentPartPr/>
                <p14:nvPr/>
              </p14:nvContentPartPr>
              <p14:xfrm>
                <a:off x="809831" y="3422704"/>
                <a:ext cx="128880" cy="98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889CE8-8598-9EAD-13EA-9F271AAE4D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2271" y="3415144"/>
                  <a:ext cx="144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B5C014D-ED24-2C0C-C68D-C04284939652}"/>
                    </a:ext>
                  </a:extLst>
                </p14:cNvPr>
                <p14:cNvContentPartPr/>
                <p14:nvPr/>
              </p14:nvContentPartPr>
              <p14:xfrm>
                <a:off x="911711" y="3231904"/>
                <a:ext cx="63720" cy="295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B5C014D-ED24-2C0C-C68D-C042849396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4151" y="3224344"/>
                  <a:ext cx="788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C93197-3B08-715C-8708-181D658DB13C}"/>
                    </a:ext>
                  </a:extLst>
                </p14:cNvPr>
                <p14:cNvContentPartPr/>
                <p14:nvPr/>
              </p14:nvContentPartPr>
              <p14:xfrm>
                <a:off x="940151" y="3344944"/>
                <a:ext cx="61560" cy="21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C93197-3B08-715C-8708-181D658DB1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2591" y="3337744"/>
                  <a:ext cx="76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DEADEC1-CE9F-E47D-796B-B533A2184A6E}"/>
                    </a:ext>
                  </a:extLst>
                </p14:cNvPr>
                <p14:cNvContentPartPr/>
                <p14:nvPr/>
              </p14:nvContentPartPr>
              <p14:xfrm>
                <a:off x="1020071" y="3404344"/>
                <a:ext cx="640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DEADEC1-CE9F-E47D-796B-B533A2184A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2511" y="3396784"/>
                  <a:ext cx="79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A84C14-1C8A-7DDB-824A-E03320D3D1D1}"/>
                    </a:ext>
                  </a:extLst>
                </p14:cNvPr>
                <p14:cNvContentPartPr/>
                <p14:nvPr/>
              </p14:nvContentPartPr>
              <p14:xfrm>
                <a:off x="1113311" y="3391024"/>
                <a:ext cx="34920" cy="10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A84C14-1C8A-7DDB-824A-E03320D3D1D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751" y="3383464"/>
                  <a:ext cx="4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9DF7C80-D99F-C49C-1812-C75CF361CAF4}"/>
                    </a:ext>
                  </a:extLst>
                </p14:cNvPr>
                <p14:cNvContentPartPr/>
                <p14:nvPr/>
              </p14:nvContentPartPr>
              <p14:xfrm>
                <a:off x="1166951" y="3412624"/>
                <a:ext cx="110160" cy="135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9DF7C80-D99F-C49C-1812-C75CF361CAF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9391" y="3405064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E9B9314-6F6A-BEB5-E74C-A9C657610875}"/>
                    </a:ext>
                  </a:extLst>
                </p14:cNvPr>
                <p14:cNvContentPartPr/>
                <p14:nvPr/>
              </p14:nvContentPartPr>
              <p14:xfrm>
                <a:off x="63191" y="3235504"/>
                <a:ext cx="12924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E9B9314-6F6A-BEB5-E74C-A9C65761087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631" y="3227944"/>
                  <a:ext cx="144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834EF3-1320-DB3D-AA1F-BC94CE35E158}"/>
                    </a:ext>
                  </a:extLst>
                </p14:cNvPr>
                <p14:cNvContentPartPr/>
                <p14:nvPr/>
              </p14:nvContentPartPr>
              <p14:xfrm>
                <a:off x="200711" y="3263584"/>
                <a:ext cx="78480" cy="99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834EF3-1320-DB3D-AA1F-BC94CE35E15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3151" y="3256024"/>
                  <a:ext cx="93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4C8D6C4-2E4E-230C-96E0-E487D5952945}"/>
                    </a:ext>
                  </a:extLst>
                </p14:cNvPr>
                <p14:cNvContentPartPr/>
                <p14:nvPr/>
              </p14:nvContentPartPr>
              <p14:xfrm>
                <a:off x="293951" y="3173944"/>
                <a:ext cx="105480" cy="182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4C8D6C4-2E4E-230C-96E0-E487D59529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6391" y="3166384"/>
                  <a:ext cx="120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8E70602-C423-12CE-F247-1564FFF0D372}"/>
                    </a:ext>
                  </a:extLst>
                </p14:cNvPr>
                <p14:cNvContentPartPr/>
                <p14:nvPr/>
              </p14:nvContentPartPr>
              <p14:xfrm>
                <a:off x="432551" y="3164224"/>
                <a:ext cx="127080" cy="131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8E70602-C423-12CE-F247-1564FFF0D3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4991" y="3157024"/>
                  <a:ext cx="142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57485C-024F-9042-FB85-DE719BCDF1A1}"/>
                    </a:ext>
                  </a:extLst>
                </p14:cNvPr>
                <p14:cNvContentPartPr/>
                <p14:nvPr/>
              </p14:nvContentPartPr>
              <p14:xfrm>
                <a:off x="560711" y="3147664"/>
                <a:ext cx="182520" cy="338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57485C-024F-9042-FB85-DE719BCDF1A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3151" y="3140104"/>
                  <a:ext cx="1976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068FE3-6E54-1BB7-BCF2-F3F7FABFB23E}"/>
                    </a:ext>
                  </a:extLst>
                </p14:cNvPr>
                <p14:cNvContentPartPr/>
                <p14:nvPr/>
              </p14:nvContentPartPr>
              <p14:xfrm>
                <a:off x="705791" y="3150904"/>
                <a:ext cx="100440" cy="11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068FE3-6E54-1BB7-BCF2-F3F7FABFB2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8231" y="3143344"/>
                  <a:ext cx="115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2B95025-335C-33DA-1F1F-44D38650B563}"/>
                    </a:ext>
                  </a:extLst>
                </p14:cNvPr>
                <p14:cNvContentPartPr/>
                <p14:nvPr/>
              </p14:nvContentPartPr>
              <p14:xfrm>
                <a:off x="820271" y="3077824"/>
                <a:ext cx="126360" cy="291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2B95025-335C-33DA-1F1F-44D38650B5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2711" y="3070264"/>
                  <a:ext cx="141120" cy="306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%rsi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univ(,%rdi,8), %rsi # p = univ[index]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4171D8-79BC-36EB-7BB6-3F008FC69799}"/>
              </a:ext>
            </a:extLst>
          </p:cNvPr>
          <p:cNvGrpSpPr/>
          <p:nvPr/>
        </p:nvGrpSpPr>
        <p:grpSpPr>
          <a:xfrm>
            <a:off x="1930871" y="1735744"/>
            <a:ext cx="608760" cy="294480"/>
            <a:chOff x="1930871" y="1735744"/>
            <a:chExt cx="60876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6B18A5E-C814-1B4B-5D77-3D0AE6CC4F11}"/>
                    </a:ext>
                  </a:extLst>
                </p14:cNvPr>
                <p14:cNvContentPartPr/>
                <p14:nvPr/>
              </p14:nvContentPartPr>
              <p14:xfrm>
                <a:off x="1930871" y="1745104"/>
                <a:ext cx="12600" cy="3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6B18A5E-C814-1B4B-5D77-3D0AE6CC4F1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3311" y="1737544"/>
                  <a:ext cx="27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FC0EA40-706F-4510-555B-0E7516316EC8}"/>
                    </a:ext>
                  </a:extLst>
                </p14:cNvPr>
                <p14:cNvContentPartPr/>
                <p14:nvPr/>
              </p14:nvContentPartPr>
              <p14:xfrm>
                <a:off x="1962911" y="1735744"/>
                <a:ext cx="576720" cy="12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FC0EA40-706F-4510-555B-0E7516316E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5351" y="1728184"/>
                  <a:ext cx="59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CDB0BE-4EEE-8F0C-5DDB-23F5822A366C}"/>
                    </a:ext>
                  </a:extLst>
                </p14:cNvPr>
                <p14:cNvContentPartPr/>
                <p14:nvPr/>
              </p14:nvContentPartPr>
              <p14:xfrm>
                <a:off x="2129951" y="1894864"/>
                <a:ext cx="110520" cy="125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CDB0BE-4EEE-8F0C-5DDB-23F5822A36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2391" y="1887304"/>
                  <a:ext cx="125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173715-2672-737B-A08E-4509E895B00B}"/>
                    </a:ext>
                  </a:extLst>
                </p14:cNvPr>
                <p14:cNvContentPartPr/>
                <p14:nvPr/>
              </p14:nvContentPartPr>
              <p14:xfrm>
                <a:off x="2234351" y="1807384"/>
                <a:ext cx="100440" cy="22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173715-2672-737B-A08E-4509E895B00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26791" y="1799824"/>
                  <a:ext cx="115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0B97C1-BCC7-3783-3613-C815ED7BE1AD}"/>
                    </a:ext>
                  </a:extLst>
                </p14:cNvPr>
                <p14:cNvContentPartPr/>
                <p14:nvPr/>
              </p14:nvContentPartPr>
              <p14:xfrm>
                <a:off x="2383391" y="1918264"/>
                <a:ext cx="79920" cy="66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0B97C1-BCC7-3783-3613-C815ED7BE1A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5831" y="1910704"/>
                  <a:ext cx="95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A10530-94D1-9DA3-6C40-D46B11256D46}"/>
                    </a:ext>
                  </a:extLst>
                </p14:cNvPr>
                <p14:cNvContentPartPr/>
                <p14:nvPr/>
              </p14:nvContentPartPr>
              <p14:xfrm>
                <a:off x="2356751" y="1842664"/>
                <a:ext cx="1368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A10530-94D1-9DA3-6C40-D46B11256D4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9551" y="1835104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36C614-EE2A-9870-B07E-630C39C9E9E9}"/>
              </a:ext>
            </a:extLst>
          </p:cNvPr>
          <p:cNvGrpSpPr/>
          <p:nvPr/>
        </p:nvGrpSpPr>
        <p:grpSpPr>
          <a:xfrm>
            <a:off x="3872711" y="1793344"/>
            <a:ext cx="559080" cy="212040"/>
            <a:chOff x="3872711" y="1793344"/>
            <a:chExt cx="55908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D5A3C8-4D97-A7AB-A232-593FF77070E2}"/>
                    </a:ext>
                  </a:extLst>
                </p14:cNvPr>
                <p14:cNvContentPartPr/>
                <p14:nvPr/>
              </p14:nvContentPartPr>
              <p14:xfrm>
                <a:off x="3872711" y="1793344"/>
                <a:ext cx="559080" cy="5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D5A3C8-4D97-A7AB-A232-593FF77070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65151" y="1785784"/>
                  <a:ext cx="574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3ABDC68-D858-F954-5C08-D0E144751677}"/>
                    </a:ext>
                  </a:extLst>
                </p14:cNvPr>
                <p14:cNvContentPartPr/>
                <p14:nvPr/>
              </p14:nvContentPartPr>
              <p14:xfrm>
                <a:off x="4033991" y="1890904"/>
                <a:ext cx="103680" cy="11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3ABDC68-D858-F954-5C08-D0E1447516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26431" y="1883344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CAF7AA-12D2-A020-9246-85CB029B7867}"/>
                    </a:ext>
                  </a:extLst>
                </p14:cNvPr>
                <p14:cNvContentPartPr/>
                <p14:nvPr/>
              </p14:nvContentPartPr>
              <p14:xfrm>
                <a:off x="4160351" y="1882624"/>
                <a:ext cx="115200" cy="10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CAF7AA-12D2-A020-9246-85CB029B78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2791" y="1875064"/>
                  <a:ext cx="130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A85C3A-4ED2-9F63-9D07-4D3C7035AD2F}"/>
                    </a:ext>
                  </a:extLst>
                </p14:cNvPr>
                <p14:cNvContentPartPr/>
                <p14:nvPr/>
              </p14:nvContentPartPr>
              <p14:xfrm>
                <a:off x="4339991" y="1884424"/>
                <a:ext cx="74160" cy="10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A85C3A-4ED2-9F63-9D07-4D3C7035AD2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32431" y="1876864"/>
                  <a:ext cx="89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D4436E-9C3C-E6D0-7474-88E8952554BE}"/>
                    </a:ext>
                  </a:extLst>
                </p14:cNvPr>
                <p14:cNvContentPartPr/>
                <p14:nvPr/>
              </p14:nvContentPartPr>
              <p14:xfrm>
                <a:off x="4387871" y="1836544"/>
                <a:ext cx="25560" cy="35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D4436E-9C3C-E6D0-7474-88E8952554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0311" y="1828984"/>
                  <a:ext cx="406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A30D19B-47A0-1DEE-B764-FA84FB646223}"/>
              </a:ext>
            </a:extLst>
          </p:cNvPr>
          <p:cNvGrpSpPr/>
          <p:nvPr/>
        </p:nvGrpSpPr>
        <p:grpSpPr>
          <a:xfrm>
            <a:off x="7818671" y="3160984"/>
            <a:ext cx="426600" cy="218880"/>
            <a:chOff x="7818671" y="3160984"/>
            <a:chExt cx="426600" cy="21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2AF340-6857-BB66-3446-D75351D5D7FC}"/>
                    </a:ext>
                  </a:extLst>
                </p14:cNvPr>
                <p14:cNvContentPartPr/>
                <p14:nvPr/>
              </p14:nvContentPartPr>
              <p14:xfrm>
                <a:off x="7818671" y="3230464"/>
                <a:ext cx="145800" cy="135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2AF340-6857-BB66-3446-D75351D5D7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11471" y="3222904"/>
                  <a:ext cx="160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E1FE716-A7F2-D608-F28E-4CA1A5A57180}"/>
                    </a:ext>
                  </a:extLst>
                </p14:cNvPr>
                <p14:cNvContentPartPr/>
                <p14:nvPr/>
              </p14:nvContentPartPr>
              <p14:xfrm>
                <a:off x="8002991" y="3256744"/>
                <a:ext cx="9936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E1FE716-A7F2-D608-F28E-4CA1A5A571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95431" y="3249184"/>
                  <a:ext cx="114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EE4CB09-E64E-099A-45B2-050059923223}"/>
                    </a:ext>
                  </a:extLst>
                </p14:cNvPr>
                <p14:cNvContentPartPr/>
                <p14:nvPr/>
              </p14:nvContentPartPr>
              <p14:xfrm>
                <a:off x="8162471" y="3230824"/>
                <a:ext cx="82800" cy="10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EE4CB09-E64E-099A-45B2-0500599232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54911" y="3223264"/>
                  <a:ext cx="97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F83398-412A-9A51-5654-8A9A1B181A3C}"/>
                    </a:ext>
                  </a:extLst>
                </p14:cNvPr>
                <p14:cNvContentPartPr/>
                <p14:nvPr/>
              </p14:nvContentPartPr>
              <p14:xfrm>
                <a:off x="8173271" y="3160984"/>
                <a:ext cx="18720" cy="27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F83398-412A-9A51-5654-8A9A1B181A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66071" y="3153424"/>
                  <a:ext cx="338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419" name="Group 316418">
            <a:extLst>
              <a:ext uri="{FF2B5EF4-FFF2-40B4-BE49-F238E27FC236}">
                <a16:creationId xmlns:a16="http://schemas.microsoft.com/office/drawing/2014/main" id="{4DEA9D1F-5A36-64E6-4A27-040340CE5646}"/>
              </a:ext>
            </a:extLst>
          </p:cNvPr>
          <p:cNvGrpSpPr/>
          <p:nvPr/>
        </p:nvGrpSpPr>
        <p:grpSpPr>
          <a:xfrm>
            <a:off x="6308111" y="3121744"/>
            <a:ext cx="446040" cy="270360"/>
            <a:chOff x="6308111" y="3121744"/>
            <a:chExt cx="4460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06C1B7-9E7D-B04E-EEF0-060F2924C00D}"/>
                    </a:ext>
                  </a:extLst>
                </p14:cNvPr>
                <p14:cNvContentPartPr/>
                <p14:nvPr/>
              </p14:nvContentPartPr>
              <p14:xfrm>
                <a:off x="6308111" y="3214264"/>
                <a:ext cx="184320" cy="155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06C1B7-9E7D-B04E-EEF0-060F2924C00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00551" y="3206704"/>
                  <a:ext cx="199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6416" name="Ink 316415">
                  <a:extLst>
                    <a:ext uri="{FF2B5EF4-FFF2-40B4-BE49-F238E27FC236}">
                      <a16:creationId xmlns:a16="http://schemas.microsoft.com/office/drawing/2014/main" id="{229F4A23-05A6-D529-8C26-649EC0627643}"/>
                    </a:ext>
                  </a:extLst>
                </p14:cNvPr>
                <p14:cNvContentPartPr/>
                <p14:nvPr/>
              </p14:nvContentPartPr>
              <p14:xfrm>
                <a:off x="6441671" y="3121744"/>
                <a:ext cx="183600" cy="270360"/>
              </p14:xfrm>
            </p:contentPart>
          </mc:Choice>
          <mc:Fallback xmlns="">
            <p:pic>
              <p:nvPicPr>
                <p:cNvPr id="316416" name="Ink 316415">
                  <a:extLst>
                    <a:ext uri="{FF2B5EF4-FFF2-40B4-BE49-F238E27FC236}">
                      <a16:creationId xmlns:a16="http://schemas.microsoft.com/office/drawing/2014/main" id="{229F4A23-05A6-D529-8C26-649EC062764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34111" y="3114184"/>
                  <a:ext cx="198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6417" name="Ink 316416">
                  <a:extLst>
                    <a:ext uri="{FF2B5EF4-FFF2-40B4-BE49-F238E27FC236}">
                      <a16:creationId xmlns:a16="http://schemas.microsoft.com/office/drawing/2014/main" id="{C22A26CA-BF6F-E9A5-651F-B2D9FCFD206C}"/>
                    </a:ext>
                  </a:extLst>
                </p14:cNvPr>
                <p14:cNvContentPartPr/>
                <p14:nvPr/>
              </p14:nvContentPartPr>
              <p14:xfrm>
                <a:off x="6673511" y="3225784"/>
                <a:ext cx="80640" cy="158760"/>
              </p14:xfrm>
            </p:contentPart>
          </mc:Choice>
          <mc:Fallback xmlns="">
            <p:pic>
              <p:nvPicPr>
                <p:cNvPr id="316417" name="Ink 316416">
                  <a:extLst>
                    <a:ext uri="{FF2B5EF4-FFF2-40B4-BE49-F238E27FC236}">
                      <a16:creationId xmlns:a16="http://schemas.microsoft.com/office/drawing/2014/main" id="{C22A26CA-BF6F-E9A5-651F-B2D9FCFD206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65951" y="3218224"/>
                  <a:ext cx="957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6418" name="Ink 316417">
                  <a:extLst>
                    <a:ext uri="{FF2B5EF4-FFF2-40B4-BE49-F238E27FC236}">
                      <a16:creationId xmlns:a16="http://schemas.microsoft.com/office/drawing/2014/main" id="{AD9FECE6-3B3B-C862-D675-526A1CFBAC09}"/>
                    </a:ext>
                  </a:extLst>
                </p14:cNvPr>
                <p14:cNvContentPartPr/>
                <p14:nvPr/>
              </p14:nvContentPartPr>
              <p14:xfrm>
                <a:off x="6729671" y="3137584"/>
                <a:ext cx="17280" cy="36000"/>
              </p14:xfrm>
            </p:contentPart>
          </mc:Choice>
          <mc:Fallback xmlns="">
            <p:pic>
              <p:nvPicPr>
                <p:cNvPr id="316418" name="Ink 316417">
                  <a:extLst>
                    <a:ext uri="{FF2B5EF4-FFF2-40B4-BE49-F238E27FC236}">
                      <a16:creationId xmlns:a16="http://schemas.microsoft.com/office/drawing/2014/main" id="{AD9FECE6-3B3B-C862-D675-526A1CFBAC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22471" y="3130024"/>
                  <a:ext cx="324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6434" name="Ink 316433">
                <a:extLst>
                  <a:ext uri="{FF2B5EF4-FFF2-40B4-BE49-F238E27FC236}">
                    <a16:creationId xmlns:a16="http://schemas.microsoft.com/office/drawing/2014/main" id="{6BCC83FB-0ACD-6C00-7842-3C5A9EC4101E}"/>
                  </a:ext>
                </a:extLst>
              </p14:cNvPr>
              <p14:cNvContentPartPr/>
              <p14:nvPr/>
            </p14:nvContentPartPr>
            <p14:xfrm>
              <a:off x="3062711" y="2926264"/>
              <a:ext cx="490320" cy="156600"/>
            </p14:xfrm>
          </p:contentPart>
        </mc:Choice>
        <mc:Fallback xmlns="">
          <p:pic>
            <p:nvPicPr>
              <p:cNvPr id="316434" name="Ink 316433">
                <a:extLst>
                  <a:ext uri="{FF2B5EF4-FFF2-40B4-BE49-F238E27FC236}">
                    <a16:creationId xmlns:a16="http://schemas.microsoft.com/office/drawing/2014/main" id="{6BCC83FB-0ACD-6C00-7842-3C5A9EC4101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5151" y="2918704"/>
                <a:ext cx="5054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459" name="Group 316458">
            <a:extLst>
              <a:ext uri="{FF2B5EF4-FFF2-40B4-BE49-F238E27FC236}">
                <a16:creationId xmlns:a16="http://schemas.microsoft.com/office/drawing/2014/main" id="{4B5D36C4-7315-BD84-B10B-8D6AFDC15180}"/>
              </a:ext>
            </a:extLst>
          </p:cNvPr>
          <p:cNvGrpSpPr/>
          <p:nvPr/>
        </p:nvGrpSpPr>
        <p:grpSpPr>
          <a:xfrm>
            <a:off x="1946711" y="2626384"/>
            <a:ext cx="4036680" cy="743760"/>
            <a:chOff x="1946711" y="2626384"/>
            <a:chExt cx="4036680" cy="74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ADC444-9F0D-6F57-2DE3-DC964A98A9F2}"/>
                    </a:ext>
                  </a:extLst>
                </p14:cNvPr>
                <p14:cNvContentPartPr/>
                <p14:nvPr/>
              </p14:nvContentPartPr>
              <p14:xfrm>
                <a:off x="2165231" y="2906824"/>
                <a:ext cx="29880" cy="162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ADC444-9F0D-6F57-2DE3-DC964A98A9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57671" y="2899264"/>
                  <a:ext cx="4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73B380-358A-198D-DAF1-32D41EDB0A46}"/>
                    </a:ext>
                  </a:extLst>
                </p14:cNvPr>
                <p14:cNvContentPartPr/>
                <p14:nvPr/>
              </p14:nvContentPartPr>
              <p14:xfrm>
                <a:off x="2132471" y="2942464"/>
                <a:ext cx="134640" cy="8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73B380-358A-198D-DAF1-32D41EDB0A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4911" y="2934904"/>
                  <a:ext cx="149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65B307-C423-7FD3-CA43-0BD7E3D195DC}"/>
                    </a:ext>
                  </a:extLst>
                </p14:cNvPr>
                <p14:cNvContentPartPr/>
                <p14:nvPr/>
              </p14:nvContentPartPr>
              <p14:xfrm>
                <a:off x="2277911" y="2884504"/>
                <a:ext cx="142200" cy="175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65B307-C423-7FD3-CA43-0BD7E3D195D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0351" y="2876944"/>
                  <a:ext cx="157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C257B1-2344-BD2F-4603-688CCFA2B59B}"/>
                    </a:ext>
                  </a:extLst>
                </p14:cNvPr>
                <p14:cNvContentPartPr/>
                <p14:nvPr/>
              </p14:nvContentPartPr>
              <p14:xfrm>
                <a:off x="2371871" y="2901784"/>
                <a:ext cx="80280" cy="146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C257B1-2344-BD2F-4603-688CCFA2B59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64671" y="2894224"/>
                  <a:ext cx="95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BAB629E-2EE1-8BBB-6C78-9CCB63E6FBF3}"/>
                    </a:ext>
                  </a:extLst>
                </p14:cNvPr>
                <p14:cNvContentPartPr/>
                <p14:nvPr/>
              </p14:nvContentPartPr>
              <p14:xfrm>
                <a:off x="2620631" y="2837704"/>
                <a:ext cx="135720" cy="1198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BAB629E-2EE1-8BBB-6C78-9CCB63E6FBF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13071" y="2830144"/>
                  <a:ext cx="150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A372AC5-B55F-ABCA-95F9-E19F169E037E}"/>
                    </a:ext>
                  </a:extLst>
                </p14:cNvPr>
                <p14:cNvContentPartPr/>
                <p14:nvPr/>
              </p14:nvContentPartPr>
              <p14:xfrm>
                <a:off x="2790551" y="2874424"/>
                <a:ext cx="28080" cy="5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A372AC5-B55F-ABCA-95F9-E19F169E03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82991" y="2866864"/>
                  <a:ext cx="43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425763-275C-E15A-E378-68F22E098676}"/>
                    </a:ext>
                  </a:extLst>
                </p14:cNvPr>
                <p14:cNvContentPartPr/>
                <p14:nvPr/>
              </p14:nvContentPartPr>
              <p14:xfrm>
                <a:off x="2790551" y="2800264"/>
                <a:ext cx="8640" cy="10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425763-275C-E15A-E378-68F22E0986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782991" y="2792704"/>
                  <a:ext cx="237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1532E0-78F5-3D78-96D6-F561A84CFA4B}"/>
                    </a:ext>
                  </a:extLst>
                </p14:cNvPr>
                <p14:cNvContentPartPr/>
                <p14:nvPr/>
              </p14:nvContentPartPr>
              <p14:xfrm>
                <a:off x="2835911" y="2819344"/>
                <a:ext cx="161640" cy="15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1532E0-78F5-3D78-96D6-F561A84CFA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28351" y="2811784"/>
                  <a:ext cx="176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6B9F04-75B6-5234-8EC5-CC8FC0E7460B}"/>
                    </a:ext>
                  </a:extLst>
                </p14:cNvPr>
                <p14:cNvContentPartPr/>
                <p14:nvPr/>
              </p14:nvContentPartPr>
              <p14:xfrm>
                <a:off x="2934911" y="2792704"/>
                <a:ext cx="75240" cy="87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6B9F04-75B6-5234-8EC5-CC8FC0E746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27351" y="2785144"/>
                  <a:ext cx="90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333FDF-EE1F-0893-D561-92526DB53840}"/>
                    </a:ext>
                  </a:extLst>
                </p14:cNvPr>
                <p14:cNvContentPartPr/>
                <p14:nvPr/>
              </p14:nvContentPartPr>
              <p14:xfrm>
                <a:off x="3106631" y="2782984"/>
                <a:ext cx="100440" cy="79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333FDF-EE1F-0893-D561-92526DB538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99071" y="2775784"/>
                  <a:ext cx="115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474AB2-77DB-1A47-78B6-2F2E88DE9374}"/>
                    </a:ext>
                  </a:extLst>
                </p14:cNvPr>
                <p14:cNvContentPartPr/>
                <p14:nvPr/>
              </p14:nvContentPartPr>
              <p14:xfrm>
                <a:off x="3193751" y="2682904"/>
                <a:ext cx="118080" cy="1933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474AB2-77DB-1A47-78B6-2F2E88DE93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86191" y="2675344"/>
                  <a:ext cx="133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C2EB716-792D-1383-C83A-0E6345EEE229}"/>
                    </a:ext>
                  </a:extLst>
                </p14:cNvPr>
                <p14:cNvContentPartPr/>
                <p14:nvPr/>
              </p14:nvContentPartPr>
              <p14:xfrm>
                <a:off x="3371591" y="2780824"/>
                <a:ext cx="53640" cy="56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C2EB716-792D-1383-C83A-0E6345EEE2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64031" y="2773264"/>
                  <a:ext cx="6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6F5F90-1FA3-4156-592B-039EA3616B69}"/>
                    </a:ext>
                  </a:extLst>
                </p14:cNvPr>
                <p14:cNvContentPartPr/>
                <p14:nvPr/>
              </p14:nvContentPartPr>
              <p14:xfrm>
                <a:off x="3336671" y="2693704"/>
                <a:ext cx="7920" cy="5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6F5F90-1FA3-4156-592B-039EA3616B6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29111" y="2686144"/>
                  <a:ext cx="2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53D9AB-3678-5A1A-0409-3314F53C077F}"/>
                    </a:ext>
                  </a:extLst>
                </p14:cNvPr>
                <p14:cNvContentPartPr/>
                <p14:nvPr/>
              </p14:nvContentPartPr>
              <p14:xfrm>
                <a:off x="3434231" y="2746264"/>
                <a:ext cx="119520" cy="69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53D9AB-3678-5A1A-0409-3314F53C077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26671" y="2738704"/>
                  <a:ext cx="134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D2C87E-FBC6-5820-0765-6C7EC14A64AB}"/>
                    </a:ext>
                  </a:extLst>
                </p14:cNvPr>
                <p14:cNvContentPartPr/>
                <p14:nvPr/>
              </p14:nvContentPartPr>
              <p14:xfrm>
                <a:off x="3521351" y="2626384"/>
                <a:ext cx="115560" cy="172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D2C87E-FBC6-5820-0765-6C7EC14A64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13791" y="2618824"/>
                  <a:ext cx="1306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2C8E316-44C6-27B2-0BDB-44043B626122}"/>
                    </a:ext>
                  </a:extLst>
                </p14:cNvPr>
                <p14:cNvContentPartPr/>
                <p14:nvPr/>
              </p14:nvContentPartPr>
              <p14:xfrm>
                <a:off x="3563471" y="2631064"/>
                <a:ext cx="127080" cy="6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2C8E316-44C6-27B2-0BDB-44043B62612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555911" y="2623504"/>
                  <a:ext cx="142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AAFAEE6-DAAA-0000-2D4F-51FEC118D5CC}"/>
                    </a:ext>
                  </a:extLst>
                </p14:cNvPr>
                <p14:cNvContentPartPr/>
                <p14:nvPr/>
              </p14:nvContentPartPr>
              <p14:xfrm>
                <a:off x="1946711" y="3045784"/>
                <a:ext cx="422280" cy="324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AAFAEE6-DAAA-0000-2D4F-51FEC118D5C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39511" y="3038224"/>
                  <a:ext cx="4374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387886-3751-47E8-20F1-EF089D01DFD9}"/>
                    </a:ext>
                  </a:extLst>
                </p14:cNvPr>
                <p14:cNvContentPartPr/>
                <p14:nvPr/>
              </p14:nvContentPartPr>
              <p14:xfrm>
                <a:off x="2156231" y="2885224"/>
                <a:ext cx="45720" cy="186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387886-3751-47E8-20F1-EF089D01DFD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48671" y="2877664"/>
                  <a:ext cx="60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31909DB-7869-191B-F527-C994A9A23EF0}"/>
                    </a:ext>
                  </a:extLst>
                </p14:cNvPr>
                <p14:cNvContentPartPr/>
                <p14:nvPr/>
              </p14:nvContentPartPr>
              <p14:xfrm>
                <a:off x="2131031" y="2921224"/>
                <a:ext cx="93240" cy="74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31909DB-7869-191B-F527-C994A9A23E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23471" y="2913664"/>
                  <a:ext cx="108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E442B8-9437-F350-69EB-F9E83FEC22B4}"/>
                    </a:ext>
                  </a:extLst>
                </p14:cNvPr>
                <p14:cNvContentPartPr/>
                <p14:nvPr/>
              </p14:nvContentPartPr>
              <p14:xfrm>
                <a:off x="2386991" y="2868664"/>
                <a:ext cx="90000" cy="175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E442B8-9437-F350-69EB-F9E83FEC22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79791" y="2861104"/>
                  <a:ext cx="105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258797C-DBE4-B767-7ECA-AEC9B7561800}"/>
                    </a:ext>
                  </a:extLst>
                </p14:cNvPr>
                <p14:cNvContentPartPr/>
                <p14:nvPr/>
              </p14:nvContentPartPr>
              <p14:xfrm>
                <a:off x="2488151" y="2932744"/>
                <a:ext cx="1728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258797C-DBE4-B767-7ECA-AEC9B75618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80591" y="2925184"/>
                  <a:ext cx="3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57B441-2930-8CE9-3EEB-6B40E183148F}"/>
                    </a:ext>
                  </a:extLst>
                </p14:cNvPr>
                <p14:cNvContentPartPr/>
                <p14:nvPr/>
              </p14:nvContentPartPr>
              <p14:xfrm>
                <a:off x="2526671" y="2991064"/>
                <a:ext cx="19800" cy="2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57B441-2930-8CE9-3EEB-6B40E18314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19111" y="2983504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16436" name="Ink 316435">
                  <a:extLst>
                    <a:ext uri="{FF2B5EF4-FFF2-40B4-BE49-F238E27FC236}">
                      <a16:creationId xmlns:a16="http://schemas.microsoft.com/office/drawing/2014/main" id="{20707BFD-866E-3707-D8E8-48D5C0BACE03}"/>
                    </a:ext>
                  </a:extLst>
                </p14:cNvPr>
                <p14:cNvContentPartPr/>
                <p14:nvPr/>
              </p14:nvContentPartPr>
              <p14:xfrm>
                <a:off x="3656351" y="2821144"/>
                <a:ext cx="177480" cy="221040"/>
              </p14:xfrm>
            </p:contentPart>
          </mc:Choice>
          <mc:Fallback xmlns="">
            <p:pic>
              <p:nvPicPr>
                <p:cNvPr id="316436" name="Ink 316435">
                  <a:extLst>
                    <a:ext uri="{FF2B5EF4-FFF2-40B4-BE49-F238E27FC236}">
                      <a16:creationId xmlns:a16="http://schemas.microsoft.com/office/drawing/2014/main" id="{20707BFD-866E-3707-D8E8-48D5C0BACE0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48791" y="2813584"/>
                  <a:ext cx="192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6437" name="Ink 316436">
                  <a:extLst>
                    <a:ext uri="{FF2B5EF4-FFF2-40B4-BE49-F238E27FC236}">
                      <a16:creationId xmlns:a16="http://schemas.microsoft.com/office/drawing/2014/main" id="{7B19AA11-042F-FD76-81D6-5A68356BEB79}"/>
                    </a:ext>
                  </a:extLst>
                </p14:cNvPr>
                <p14:cNvContentPartPr/>
                <p14:nvPr/>
              </p14:nvContentPartPr>
              <p14:xfrm>
                <a:off x="3839231" y="2951464"/>
                <a:ext cx="107640" cy="183240"/>
              </p14:xfrm>
            </p:contentPart>
          </mc:Choice>
          <mc:Fallback xmlns="">
            <p:pic>
              <p:nvPicPr>
                <p:cNvPr id="316437" name="Ink 316436">
                  <a:extLst>
                    <a:ext uri="{FF2B5EF4-FFF2-40B4-BE49-F238E27FC236}">
                      <a16:creationId xmlns:a16="http://schemas.microsoft.com/office/drawing/2014/main" id="{7B19AA11-042F-FD76-81D6-5A68356BEB7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31671" y="2943904"/>
                  <a:ext cx="122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16438" name="Ink 316437">
                  <a:extLst>
                    <a:ext uri="{FF2B5EF4-FFF2-40B4-BE49-F238E27FC236}">
                      <a16:creationId xmlns:a16="http://schemas.microsoft.com/office/drawing/2014/main" id="{55CB6684-BFFD-A0CE-5164-FD4C711409BB}"/>
                    </a:ext>
                  </a:extLst>
                </p14:cNvPr>
                <p14:cNvContentPartPr/>
                <p14:nvPr/>
              </p14:nvContentPartPr>
              <p14:xfrm>
                <a:off x="3965231" y="2816104"/>
                <a:ext cx="14760" cy="220320"/>
              </p14:xfrm>
            </p:contentPart>
          </mc:Choice>
          <mc:Fallback xmlns="">
            <p:pic>
              <p:nvPicPr>
                <p:cNvPr id="316438" name="Ink 316437">
                  <a:extLst>
                    <a:ext uri="{FF2B5EF4-FFF2-40B4-BE49-F238E27FC236}">
                      <a16:creationId xmlns:a16="http://schemas.microsoft.com/office/drawing/2014/main" id="{55CB6684-BFFD-A0CE-5164-FD4C711409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57671" y="2808544"/>
                  <a:ext cx="29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16439" name="Ink 316438">
                  <a:extLst>
                    <a:ext uri="{FF2B5EF4-FFF2-40B4-BE49-F238E27FC236}">
                      <a16:creationId xmlns:a16="http://schemas.microsoft.com/office/drawing/2014/main" id="{7FBEE6D7-CF18-148A-6126-44051FF636F1}"/>
                    </a:ext>
                  </a:extLst>
                </p14:cNvPr>
                <p14:cNvContentPartPr/>
                <p14:nvPr/>
              </p14:nvContentPartPr>
              <p14:xfrm>
                <a:off x="3964511" y="2881984"/>
                <a:ext cx="103680" cy="26280"/>
              </p14:xfrm>
            </p:contentPart>
          </mc:Choice>
          <mc:Fallback xmlns="">
            <p:pic>
              <p:nvPicPr>
                <p:cNvPr id="316439" name="Ink 316438">
                  <a:extLst>
                    <a:ext uri="{FF2B5EF4-FFF2-40B4-BE49-F238E27FC236}">
                      <a16:creationId xmlns:a16="http://schemas.microsoft.com/office/drawing/2014/main" id="{7FBEE6D7-CF18-148A-6126-44051FF636F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6951" y="2874424"/>
                  <a:ext cx="118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16440" name="Ink 316439">
                  <a:extLst>
                    <a:ext uri="{FF2B5EF4-FFF2-40B4-BE49-F238E27FC236}">
                      <a16:creationId xmlns:a16="http://schemas.microsoft.com/office/drawing/2014/main" id="{C58E9504-09A9-64B8-B873-BE90697C885C}"/>
                    </a:ext>
                  </a:extLst>
                </p14:cNvPr>
                <p14:cNvContentPartPr/>
                <p14:nvPr/>
              </p14:nvContentPartPr>
              <p14:xfrm>
                <a:off x="3987191" y="2948584"/>
                <a:ext cx="119520" cy="82800"/>
              </p14:xfrm>
            </p:contentPart>
          </mc:Choice>
          <mc:Fallback xmlns="">
            <p:pic>
              <p:nvPicPr>
                <p:cNvPr id="316440" name="Ink 316439">
                  <a:extLst>
                    <a:ext uri="{FF2B5EF4-FFF2-40B4-BE49-F238E27FC236}">
                      <a16:creationId xmlns:a16="http://schemas.microsoft.com/office/drawing/2014/main" id="{C58E9504-09A9-64B8-B873-BE90697C88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79631" y="2941024"/>
                  <a:ext cx="134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16441" name="Ink 316440">
                  <a:extLst>
                    <a:ext uri="{FF2B5EF4-FFF2-40B4-BE49-F238E27FC236}">
                      <a16:creationId xmlns:a16="http://schemas.microsoft.com/office/drawing/2014/main" id="{D07BF9C2-230E-BF6C-03A3-626ABB28478B}"/>
                    </a:ext>
                  </a:extLst>
                </p14:cNvPr>
                <p14:cNvContentPartPr/>
                <p14:nvPr/>
              </p14:nvContentPartPr>
              <p14:xfrm>
                <a:off x="4180511" y="2996104"/>
                <a:ext cx="128880" cy="55800"/>
              </p14:xfrm>
            </p:contentPart>
          </mc:Choice>
          <mc:Fallback xmlns="">
            <p:pic>
              <p:nvPicPr>
                <p:cNvPr id="316441" name="Ink 316440">
                  <a:extLst>
                    <a:ext uri="{FF2B5EF4-FFF2-40B4-BE49-F238E27FC236}">
                      <a16:creationId xmlns:a16="http://schemas.microsoft.com/office/drawing/2014/main" id="{D07BF9C2-230E-BF6C-03A3-626ABB2847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72951" y="2988544"/>
                  <a:ext cx="144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6442" name="Ink 316441">
                  <a:extLst>
                    <a:ext uri="{FF2B5EF4-FFF2-40B4-BE49-F238E27FC236}">
                      <a16:creationId xmlns:a16="http://schemas.microsoft.com/office/drawing/2014/main" id="{4E1C4594-F741-662E-BB55-9147A5349F63}"/>
                    </a:ext>
                  </a:extLst>
                </p14:cNvPr>
                <p14:cNvContentPartPr/>
                <p14:nvPr/>
              </p14:nvContentPartPr>
              <p14:xfrm>
                <a:off x="4297871" y="2911144"/>
                <a:ext cx="77760" cy="143640"/>
              </p14:xfrm>
            </p:contentPart>
          </mc:Choice>
          <mc:Fallback xmlns="">
            <p:pic>
              <p:nvPicPr>
                <p:cNvPr id="316442" name="Ink 316441">
                  <a:extLst>
                    <a:ext uri="{FF2B5EF4-FFF2-40B4-BE49-F238E27FC236}">
                      <a16:creationId xmlns:a16="http://schemas.microsoft.com/office/drawing/2014/main" id="{4E1C4594-F741-662E-BB55-9147A5349F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90311" y="2903584"/>
                  <a:ext cx="92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16443" name="Ink 316442">
                  <a:extLst>
                    <a:ext uri="{FF2B5EF4-FFF2-40B4-BE49-F238E27FC236}">
                      <a16:creationId xmlns:a16="http://schemas.microsoft.com/office/drawing/2014/main" id="{BC9A276F-1DB2-3B37-0D42-4171BE95895C}"/>
                    </a:ext>
                  </a:extLst>
                </p14:cNvPr>
                <p14:cNvContentPartPr/>
                <p14:nvPr/>
              </p14:nvContentPartPr>
              <p14:xfrm>
                <a:off x="4312631" y="2904304"/>
                <a:ext cx="133560" cy="183960"/>
              </p14:xfrm>
            </p:contentPart>
          </mc:Choice>
          <mc:Fallback xmlns="">
            <p:pic>
              <p:nvPicPr>
                <p:cNvPr id="316443" name="Ink 316442">
                  <a:extLst>
                    <a:ext uri="{FF2B5EF4-FFF2-40B4-BE49-F238E27FC236}">
                      <a16:creationId xmlns:a16="http://schemas.microsoft.com/office/drawing/2014/main" id="{BC9A276F-1DB2-3B37-0D42-4171BE95895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305071" y="2896744"/>
                  <a:ext cx="148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16444" name="Ink 316443">
                  <a:extLst>
                    <a:ext uri="{FF2B5EF4-FFF2-40B4-BE49-F238E27FC236}">
                      <a16:creationId xmlns:a16="http://schemas.microsoft.com/office/drawing/2014/main" id="{18E19595-DDC6-E0B6-6273-579D29F1598F}"/>
                    </a:ext>
                  </a:extLst>
                </p14:cNvPr>
                <p14:cNvContentPartPr/>
                <p14:nvPr/>
              </p14:nvContentPartPr>
              <p14:xfrm>
                <a:off x="4437911" y="2967664"/>
                <a:ext cx="106920" cy="96120"/>
              </p14:xfrm>
            </p:contentPart>
          </mc:Choice>
          <mc:Fallback xmlns="">
            <p:pic>
              <p:nvPicPr>
                <p:cNvPr id="316444" name="Ink 316443">
                  <a:extLst>
                    <a:ext uri="{FF2B5EF4-FFF2-40B4-BE49-F238E27FC236}">
                      <a16:creationId xmlns:a16="http://schemas.microsoft.com/office/drawing/2014/main" id="{18E19595-DDC6-E0B6-6273-579D29F159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30351" y="2960104"/>
                  <a:ext cx="122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16445" name="Ink 316444">
                  <a:extLst>
                    <a:ext uri="{FF2B5EF4-FFF2-40B4-BE49-F238E27FC236}">
                      <a16:creationId xmlns:a16="http://schemas.microsoft.com/office/drawing/2014/main" id="{AA3F36B0-484E-91CD-A78C-5727C1CC439D}"/>
                    </a:ext>
                  </a:extLst>
                </p14:cNvPr>
                <p14:cNvContentPartPr/>
                <p14:nvPr/>
              </p14:nvContentPartPr>
              <p14:xfrm>
                <a:off x="4530791" y="2971984"/>
                <a:ext cx="87840" cy="77040"/>
              </p14:xfrm>
            </p:contentPart>
          </mc:Choice>
          <mc:Fallback xmlns="">
            <p:pic>
              <p:nvPicPr>
                <p:cNvPr id="316445" name="Ink 316444">
                  <a:extLst>
                    <a:ext uri="{FF2B5EF4-FFF2-40B4-BE49-F238E27FC236}">
                      <a16:creationId xmlns:a16="http://schemas.microsoft.com/office/drawing/2014/main" id="{AA3F36B0-484E-91CD-A78C-5727C1CC43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23231" y="2964424"/>
                  <a:ext cx="102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16446" name="Ink 316445">
                  <a:extLst>
                    <a:ext uri="{FF2B5EF4-FFF2-40B4-BE49-F238E27FC236}">
                      <a16:creationId xmlns:a16="http://schemas.microsoft.com/office/drawing/2014/main" id="{FB4782A8-A55E-DF50-D00E-780034094FEC}"/>
                    </a:ext>
                  </a:extLst>
                </p14:cNvPr>
                <p14:cNvContentPartPr/>
                <p14:nvPr/>
              </p14:nvContentPartPr>
              <p14:xfrm>
                <a:off x="4596671" y="2851024"/>
                <a:ext cx="151200" cy="172800"/>
              </p14:xfrm>
            </p:contentPart>
          </mc:Choice>
          <mc:Fallback xmlns="">
            <p:pic>
              <p:nvPicPr>
                <p:cNvPr id="316446" name="Ink 316445">
                  <a:extLst>
                    <a:ext uri="{FF2B5EF4-FFF2-40B4-BE49-F238E27FC236}">
                      <a16:creationId xmlns:a16="http://schemas.microsoft.com/office/drawing/2014/main" id="{FB4782A8-A55E-DF50-D00E-780034094F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589111" y="2843464"/>
                  <a:ext cx="166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6447" name="Ink 316446">
                  <a:extLst>
                    <a:ext uri="{FF2B5EF4-FFF2-40B4-BE49-F238E27FC236}">
                      <a16:creationId xmlns:a16="http://schemas.microsoft.com/office/drawing/2014/main" id="{D4F12E06-7FDE-6A6A-D364-F4C9DAC84FA0}"/>
                    </a:ext>
                  </a:extLst>
                </p14:cNvPr>
                <p14:cNvContentPartPr/>
                <p14:nvPr/>
              </p14:nvContentPartPr>
              <p14:xfrm>
                <a:off x="4778471" y="2991784"/>
                <a:ext cx="60840" cy="65160"/>
              </p14:xfrm>
            </p:contentPart>
          </mc:Choice>
          <mc:Fallback xmlns="">
            <p:pic>
              <p:nvPicPr>
                <p:cNvPr id="316447" name="Ink 316446">
                  <a:extLst>
                    <a:ext uri="{FF2B5EF4-FFF2-40B4-BE49-F238E27FC236}">
                      <a16:creationId xmlns:a16="http://schemas.microsoft.com/office/drawing/2014/main" id="{D4F12E06-7FDE-6A6A-D364-F4C9DAC84F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71271" y="2984224"/>
                  <a:ext cx="75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6448" name="Ink 316447">
                  <a:extLst>
                    <a:ext uri="{FF2B5EF4-FFF2-40B4-BE49-F238E27FC236}">
                      <a16:creationId xmlns:a16="http://schemas.microsoft.com/office/drawing/2014/main" id="{12ECAED1-2517-3B4E-F0E5-F3DCC27F2430}"/>
                    </a:ext>
                  </a:extLst>
                </p14:cNvPr>
                <p14:cNvContentPartPr/>
                <p14:nvPr/>
              </p14:nvContentPartPr>
              <p14:xfrm>
                <a:off x="4824191" y="2916544"/>
                <a:ext cx="22320" cy="1440"/>
              </p14:xfrm>
            </p:contentPart>
          </mc:Choice>
          <mc:Fallback xmlns="">
            <p:pic>
              <p:nvPicPr>
                <p:cNvPr id="316448" name="Ink 316447">
                  <a:extLst>
                    <a:ext uri="{FF2B5EF4-FFF2-40B4-BE49-F238E27FC236}">
                      <a16:creationId xmlns:a16="http://schemas.microsoft.com/office/drawing/2014/main" id="{12ECAED1-2517-3B4E-F0E5-F3DCC27F243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16631" y="2908984"/>
                  <a:ext cx="37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16449" name="Ink 316448">
                  <a:extLst>
                    <a:ext uri="{FF2B5EF4-FFF2-40B4-BE49-F238E27FC236}">
                      <a16:creationId xmlns:a16="http://schemas.microsoft.com/office/drawing/2014/main" id="{9C7C1755-C1F7-36C4-765B-3143034E8C5A}"/>
                    </a:ext>
                  </a:extLst>
                </p14:cNvPr>
                <p14:cNvContentPartPr/>
                <p14:nvPr/>
              </p14:nvContentPartPr>
              <p14:xfrm>
                <a:off x="4855871" y="2972704"/>
                <a:ext cx="86040" cy="64440"/>
              </p14:xfrm>
            </p:contentPart>
          </mc:Choice>
          <mc:Fallback xmlns="">
            <p:pic>
              <p:nvPicPr>
                <p:cNvPr id="316449" name="Ink 316448">
                  <a:extLst>
                    <a:ext uri="{FF2B5EF4-FFF2-40B4-BE49-F238E27FC236}">
                      <a16:creationId xmlns:a16="http://schemas.microsoft.com/office/drawing/2014/main" id="{9C7C1755-C1F7-36C4-765B-3143034E8C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48311" y="2965144"/>
                  <a:ext cx="101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16450" name="Ink 316449">
                  <a:extLst>
                    <a:ext uri="{FF2B5EF4-FFF2-40B4-BE49-F238E27FC236}">
                      <a16:creationId xmlns:a16="http://schemas.microsoft.com/office/drawing/2014/main" id="{2B0C4C5E-126F-E819-D755-4DFA3C5CFFF0}"/>
                    </a:ext>
                  </a:extLst>
                </p14:cNvPr>
                <p14:cNvContentPartPr/>
                <p14:nvPr/>
              </p14:nvContentPartPr>
              <p14:xfrm>
                <a:off x="4974311" y="2806024"/>
                <a:ext cx="68400" cy="239400"/>
              </p14:xfrm>
            </p:contentPart>
          </mc:Choice>
          <mc:Fallback xmlns="">
            <p:pic>
              <p:nvPicPr>
                <p:cNvPr id="316450" name="Ink 316449">
                  <a:extLst>
                    <a:ext uri="{FF2B5EF4-FFF2-40B4-BE49-F238E27FC236}">
                      <a16:creationId xmlns:a16="http://schemas.microsoft.com/office/drawing/2014/main" id="{2B0C4C5E-126F-E819-D755-4DFA3C5CFFF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66751" y="2798464"/>
                  <a:ext cx="835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16451" name="Ink 316450">
                  <a:extLst>
                    <a:ext uri="{FF2B5EF4-FFF2-40B4-BE49-F238E27FC236}">
                      <a16:creationId xmlns:a16="http://schemas.microsoft.com/office/drawing/2014/main" id="{14B5ADFC-ED8D-3452-F7E6-249D475DC5DF}"/>
                    </a:ext>
                  </a:extLst>
                </p14:cNvPr>
                <p14:cNvContentPartPr/>
                <p14:nvPr/>
              </p14:nvContentPartPr>
              <p14:xfrm>
                <a:off x="4971071" y="2941024"/>
                <a:ext cx="137520" cy="10440"/>
              </p14:xfrm>
            </p:contentPart>
          </mc:Choice>
          <mc:Fallback xmlns="">
            <p:pic>
              <p:nvPicPr>
                <p:cNvPr id="316451" name="Ink 316450">
                  <a:extLst>
                    <a:ext uri="{FF2B5EF4-FFF2-40B4-BE49-F238E27FC236}">
                      <a16:creationId xmlns:a16="http://schemas.microsoft.com/office/drawing/2014/main" id="{14B5ADFC-ED8D-3452-F7E6-249D475DC5D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63511" y="2933464"/>
                  <a:ext cx="152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6453" name="Ink 316452">
                  <a:extLst>
                    <a:ext uri="{FF2B5EF4-FFF2-40B4-BE49-F238E27FC236}">
                      <a16:creationId xmlns:a16="http://schemas.microsoft.com/office/drawing/2014/main" id="{41C8382B-BA80-4332-06A5-20610B478051}"/>
                    </a:ext>
                  </a:extLst>
                </p14:cNvPr>
                <p14:cNvContentPartPr/>
                <p14:nvPr/>
              </p14:nvContentPartPr>
              <p14:xfrm>
                <a:off x="5214791" y="2923384"/>
                <a:ext cx="191160" cy="81720"/>
              </p14:xfrm>
            </p:contentPart>
          </mc:Choice>
          <mc:Fallback xmlns="">
            <p:pic>
              <p:nvPicPr>
                <p:cNvPr id="316453" name="Ink 316452">
                  <a:extLst>
                    <a:ext uri="{FF2B5EF4-FFF2-40B4-BE49-F238E27FC236}">
                      <a16:creationId xmlns:a16="http://schemas.microsoft.com/office/drawing/2014/main" id="{41C8382B-BA80-4332-06A5-20610B4780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7231" y="2916184"/>
                  <a:ext cx="20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16454" name="Ink 316453">
                  <a:extLst>
                    <a:ext uri="{FF2B5EF4-FFF2-40B4-BE49-F238E27FC236}">
                      <a16:creationId xmlns:a16="http://schemas.microsoft.com/office/drawing/2014/main" id="{0713B0A0-AC6B-843D-FEFA-276C83530B7C}"/>
                    </a:ext>
                  </a:extLst>
                </p14:cNvPr>
                <p14:cNvContentPartPr/>
                <p14:nvPr/>
              </p14:nvContentPartPr>
              <p14:xfrm>
                <a:off x="5430071" y="2951824"/>
                <a:ext cx="79200" cy="80280"/>
              </p14:xfrm>
            </p:contentPart>
          </mc:Choice>
          <mc:Fallback xmlns="">
            <p:pic>
              <p:nvPicPr>
                <p:cNvPr id="316454" name="Ink 316453">
                  <a:extLst>
                    <a:ext uri="{FF2B5EF4-FFF2-40B4-BE49-F238E27FC236}">
                      <a16:creationId xmlns:a16="http://schemas.microsoft.com/office/drawing/2014/main" id="{0713B0A0-AC6B-843D-FEFA-276C83530B7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22511" y="2944264"/>
                  <a:ext cx="9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16455" name="Ink 316454">
                  <a:extLst>
                    <a:ext uri="{FF2B5EF4-FFF2-40B4-BE49-F238E27FC236}">
                      <a16:creationId xmlns:a16="http://schemas.microsoft.com/office/drawing/2014/main" id="{675E697A-F809-9EC6-42D4-9FE2D5DDBD18}"/>
                    </a:ext>
                  </a:extLst>
                </p14:cNvPr>
                <p14:cNvContentPartPr/>
                <p14:nvPr/>
              </p14:nvContentPartPr>
              <p14:xfrm>
                <a:off x="5570471" y="2810344"/>
                <a:ext cx="135000" cy="219240"/>
              </p14:xfrm>
            </p:contentPart>
          </mc:Choice>
          <mc:Fallback xmlns="">
            <p:pic>
              <p:nvPicPr>
                <p:cNvPr id="316455" name="Ink 316454">
                  <a:extLst>
                    <a:ext uri="{FF2B5EF4-FFF2-40B4-BE49-F238E27FC236}">
                      <a16:creationId xmlns:a16="http://schemas.microsoft.com/office/drawing/2014/main" id="{675E697A-F809-9EC6-42D4-9FE2D5DDBD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62911" y="2802784"/>
                  <a:ext cx="150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16456" name="Ink 316455">
                  <a:extLst>
                    <a:ext uri="{FF2B5EF4-FFF2-40B4-BE49-F238E27FC236}">
                      <a16:creationId xmlns:a16="http://schemas.microsoft.com/office/drawing/2014/main" id="{EFB8CE46-1972-9917-7224-8B95ED711FB2}"/>
                    </a:ext>
                  </a:extLst>
                </p14:cNvPr>
                <p14:cNvContentPartPr/>
                <p14:nvPr/>
              </p14:nvContentPartPr>
              <p14:xfrm>
                <a:off x="5664431" y="2875144"/>
                <a:ext cx="146520" cy="25200"/>
              </p14:xfrm>
            </p:contentPart>
          </mc:Choice>
          <mc:Fallback xmlns="">
            <p:pic>
              <p:nvPicPr>
                <p:cNvPr id="316456" name="Ink 316455">
                  <a:extLst>
                    <a:ext uri="{FF2B5EF4-FFF2-40B4-BE49-F238E27FC236}">
                      <a16:creationId xmlns:a16="http://schemas.microsoft.com/office/drawing/2014/main" id="{EFB8CE46-1972-9917-7224-8B95ED711FB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56871" y="2867584"/>
                  <a:ext cx="161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16457" name="Ink 316456">
                  <a:extLst>
                    <a:ext uri="{FF2B5EF4-FFF2-40B4-BE49-F238E27FC236}">
                      <a16:creationId xmlns:a16="http://schemas.microsoft.com/office/drawing/2014/main" id="{460B2502-0DF0-A1A7-7228-2B3459531BDF}"/>
                    </a:ext>
                  </a:extLst>
                </p14:cNvPr>
                <p14:cNvContentPartPr/>
                <p14:nvPr/>
              </p14:nvContentPartPr>
              <p14:xfrm>
                <a:off x="5737511" y="2930944"/>
                <a:ext cx="159120" cy="87840"/>
              </p14:xfrm>
            </p:contentPart>
          </mc:Choice>
          <mc:Fallback xmlns="">
            <p:pic>
              <p:nvPicPr>
                <p:cNvPr id="316457" name="Ink 316456">
                  <a:extLst>
                    <a:ext uri="{FF2B5EF4-FFF2-40B4-BE49-F238E27FC236}">
                      <a16:creationId xmlns:a16="http://schemas.microsoft.com/office/drawing/2014/main" id="{460B2502-0DF0-A1A7-7228-2B3459531B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29951" y="2923384"/>
                  <a:ext cx="1742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16458" name="Ink 316457">
                  <a:extLst>
                    <a:ext uri="{FF2B5EF4-FFF2-40B4-BE49-F238E27FC236}">
                      <a16:creationId xmlns:a16="http://schemas.microsoft.com/office/drawing/2014/main" id="{24DECD94-2961-7F6C-0565-3E3495A67C74}"/>
                    </a:ext>
                  </a:extLst>
                </p14:cNvPr>
                <p14:cNvContentPartPr/>
                <p14:nvPr/>
              </p14:nvContentPartPr>
              <p14:xfrm>
                <a:off x="5872871" y="2898184"/>
                <a:ext cx="110520" cy="93960"/>
              </p14:xfrm>
            </p:contentPart>
          </mc:Choice>
          <mc:Fallback xmlns="">
            <p:pic>
              <p:nvPicPr>
                <p:cNvPr id="316458" name="Ink 316457">
                  <a:extLst>
                    <a:ext uri="{FF2B5EF4-FFF2-40B4-BE49-F238E27FC236}">
                      <a16:creationId xmlns:a16="http://schemas.microsoft.com/office/drawing/2014/main" id="{24DECD94-2961-7F6C-0565-3E3495A67C7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65311" y="2890624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333" name="Group 99332">
            <a:extLst>
              <a:ext uri="{FF2B5EF4-FFF2-40B4-BE49-F238E27FC236}">
                <a16:creationId xmlns:a16="http://schemas.microsoft.com/office/drawing/2014/main" id="{AD549165-6998-9FAB-F8AE-93F44514DCDC}"/>
              </a:ext>
            </a:extLst>
          </p:cNvPr>
          <p:cNvGrpSpPr/>
          <p:nvPr/>
        </p:nvGrpSpPr>
        <p:grpSpPr>
          <a:xfrm>
            <a:off x="6363551" y="3589024"/>
            <a:ext cx="2628000" cy="449280"/>
            <a:chOff x="6363551" y="3589024"/>
            <a:chExt cx="26280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16461" name="Ink 316460">
                  <a:extLst>
                    <a:ext uri="{FF2B5EF4-FFF2-40B4-BE49-F238E27FC236}">
                      <a16:creationId xmlns:a16="http://schemas.microsoft.com/office/drawing/2014/main" id="{5A7D79C7-4C5A-4DCC-C2BC-690E66372C20}"/>
                    </a:ext>
                  </a:extLst>
                </p14:cNvPr>
                <p14:cNvContentPartPr/>
                <p14:nvPr/>
              </p14:nvContentPartPr>
              <p14:xfrm>
                <a:off x="6387311" y="3740584"/>
                <a:ext cx="10080" cy="30240"/>
              </p14:xfrm>
            </p:contentPart>
          </mc:Choice>
          <mc:Fallback xmlns="">
            <p:pic>
              <p:nvPicPr>
                <p:cNvPr id="316461" name="Ink 316460">
                  <a:extLst>
                    <a:ext uri="{FF2B5EF4-FFF2-40B4-BE49-F238E27FC236}">
                      <a16:creationId xmlns:a16="http://schemas.microsoft.com/office/drawing/2014/main" id="{5A7D79C7-4C5A-4DCC-C2BC-690E66372C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79751" y="3733024"/>
                  <a:ext cx="25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16462" name="Ink 316461">
                  <a:extLst>
                    <a:ext uri="{FF2B5EF4-FFF2-40B4-BE49-F238E27FC236}">
                      <a16:creationId xmlns:a16="http://schemas.microsoft.com/office/drawing/2014/main" id="{9632436C-B00E-BCB4-83B0-BE608F9D918C}"/>
                    </a:ext>
                  </a:extLst>
                </p14:cNvPr>
                <p14:cNvContentPartPr/>
                <p14:nvPr/>
              </p14:nvContentPartPr>
              <p14:xfrm>
                <a:off x="6363551" y="3825544"/>
                <a:ext cx="31320" cy="37800"/>
              </p14:xfrm>
            </p:contentPart>
          </mc:Choice>
          <mc:Fallback xmlns="">
            <p:pic>
              <p:nvPicPr>
                <p:cNvPr id="316462" name="Ink 316461">
                  <a:extLst>
                    <a:ext uri="{FF2B5EF4-FFF2-40B4-BE49-F238E27FC236}">
                      <a16:creationId xmlns:a16="http://schemas.microsoft.com/office/drawing/2014/main" id="{9632436C-B00E-BCB4-83B0-BE608F9D91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55991" y="3817984"/>
                  <a:ext cx="46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16464" name="Ink 316463">
                  <a:extLst>
                    <a:ext uri="{FF2B5EF4-FFF2-40B4-BE49-F238E27FC236}">
                      <a16:creationId xmlns:a16="http://schemas.microsoft.com/office/drawing/2014/main" id="{C1228F39-0F94-88B0-89F7-55A12EEFE272}"/>
                    </a:ext>
                  </a:extLst>
                </p14:cNvPr>
                <p14:cNvContentPartPr/>
                <p14:nvPr/>
              </p14:nvContentPartPr>
              <p14:xfrm>
                <a:off x="6462551" y="3589024"/>
                <a:ext cx="188640" cy="269640"/>
              </p14:xfrm>
            </p:contentPart>
          </mc:Choice>
          <mc:Fallback xmlns="">
            <p:pic>
              <p:nvPicPr>
                <p:cNvPr id="316464" name="Ink 316463">
                  <a:extLst>
                    <a:ext uri="{FF2B5EF4-FFF2-40B4-BE49-F238E27FC236}">
                      <a16:creationId xmlns:a16="http://schemas.microsoft.com/office/drawing/2014/main" id="{C1228F39-0F94-88B0-89F7-55A12EEFE27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54991" y="3581464"/>
                  <a:ext cx="203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16465" name="Ink 316464">
                  <a:extLst>
                    <a:ext uri="{FF2B5EF4-FFF2-40B4-BE49-F238E27FC236}">
                      <a16:creationId xmlns:a16="http://schemas.microsoft.com/office/drawing/2014/main" id="{93AB8636-43A7-120E-FEC2-F8CDF99B5DA9}"/>
                    </a:ext>
                  </a:extLst>
                </p14:cNvPr>
                <p14:cNvContentPartPr/>
                <p14:nvPr/>
              </p14:nvContentPartPr>
              <p14:xfrm>
                <a:off x="6681791" y="3762184"/>
                <a:ext cx="134640" cy="111960"/>
              </p14:xfrm>
            </p:contentPart>
          </mc:Choice>
          <mc:Fallback xmlns="">
            <p:pic>
              <p:nvPicPr>
                <p:cNvPr id="316465" name="Ink 316464">
                  <a:extLst>
                    <a:ext uri="{FF2B5EF4-FFF2-40B4-BE49-F238E27FC236}">
                      <a16:creationId xmlns:a16="http://schemas.microsoft.com/office/drawing/2014/main" id="{93AB8636-43A7-120E-FEC2-F8CDF99B5D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74231" y="3754624"/>
                  <a:ext cx="149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6466" name="Ink 316465">
                  <a:extLst>
                    <a:ext uri="{FF2B5EF4-FFF2-40B4-BE49-F238E27FC236}">
                      <a16:creationId xmlns:a16="http://schemas.microsoft.com/office/drawing/2014/main" id="{4CB058F3-16EB-FC06-F409-B8FE680AF5B7}"/>
                    </a:ext>
                  </a:extLst>
                </p14:cNvPr>
                <p14:cNvContentPartPr/>
                <p14:nvPr/>
              </p14:nvContentPartPr>
              <p14:xfrm>
                <a:off x="6849191" y="3756424"/>
                <a:ext cx="117000" cy="109080"/>
              </p14:xfrm>
            </p:contentPart>
          </mc:Choice>
          <mc:Fallback xmlns="">
            <p:pic>
              <p:nvPicPr>
                <p:cNvPr id="316466" name="Ink 316465">
                  <a:extLst>
                    <a:ext uri="{FF2B5EF4-FFF2-40B4-BE49-F238E27FC236}">
                      <a16:creationId xmlns:a16="http://schemas.microsoft.com/office/drawing/2014/main" id="{4CB058F3-16EB-FC06-F409-B8FE680AF5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41631" y="3748864"/>
                  <a:ext cx="132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6467" name="Ink 316466">
                  <a:extLst>
                    <a:ext uri="{FF2B5EF4-FFF2-40B4-BE49-F238E27FC236}">
                      <a16:creationId xmlns:a16="http://schemas.microsoft.com/office/drawing/2014/main" id="{C57125E9-5100-2937-A019-E61BCE2C42F8}"/>
                    </a:ext>
                  </a:extLst>
                </p14:cNvPr>
                <p14:cNvContentPartPr/>
                <p14:nvPr/>
              </p14:nvContentPartPr>
              <p14:xfrm>
                <a:off x="6939191" y="3780184"/>
                <a:ext cx="128880" cy="90720"/>
              </p14:xfrm>
            </p:contentPart>
          </mc:Choice>
          <mc:Fallback xmlns="">
            <p:pic>
              <p:nvPicPr>
                <p:cNvPr id="316467" name="Ink 316466">
                  <a:extLst>
                    <a:ext uri="{FF2B5EF4-FFF2-40B4-BE49-F238E27FC236}">
                      <a16:creationId xmlns:a16="http://schemas.microsoft.com/office/drawing/2014/main" id="{C57125E9-5100-2937-A019-E61BCE2C42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1631" y="3772624"/>
                  <a:ext cx="144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16468" name="Ink 316467">
                  <a:extLst>
                    <a:ext uri="{FF2B5EF4-FFF2-40B4-BE49-F238E27FC236}">
                      <a16:creationId xmlns:a16="http://schemas.microsoft.com/office/drawing/2014/main" id="{4F4345F2-F117-78EE-C5FA-77EDCAA16526}"/>
                    </a:ext>
                  </a:extLst>
                </p14:cNvPr>
                <p14:cNvContentPartPr/>
                <p14:nvPr/>
              </p14:nvContentPartPr>
              <p14:xfrm>
                <a:off x="7067711" y="3688384"/>
                <a:ext cx="147240" cy="317160"/>
              </p14:xfrm>
            </p:contentPart>
          </mc:Choice>
          <mc:Fallback xmlns="">
            <p:pic>
              <p:nvPicPr>
                <p:cNvPr id="316468" name="Ink 316467">
                  <a:extLst>
                    <a:ext uri="{FF2B5EF4-FFF2-40B4-BE49-F238E27FC236}">
                      <a16:creationId xmlns:a16="http://schemas.microsoft.com/office/drawing/2014/main" id="{4F4345F2-F117-78EE-C5FA-77EDCAA165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60151" y="3680824"/>
                  <a:ext cx="162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16469" name="Ink 316468">
                  <a:extLst>
                    <a:ext uri="{FF2B5EF4-FFF2-40B4-BE49-F238E27FC236}">
                      <a16:creationId xmlns:a16="http://schemas.microsoft.com/office/drawing/2014/main" id="{4B44C70D-A6E7-A47D-C633-E9CCC2C7F8D2}"/>
                    </a:ext>
                  </a:extLst>
                </p14:cNvPr>
                <p14:cNvContentPartPr/>
                <p14:nvPr/>
              </p14:nvContentPartPr>
              <p14:xfrm>
                <a:off x="7088591" y="3782344"/>
                <a:ext cx="139320" cy="32760"/>
              </p14:xfrm>
            </p:contentPart>
          </mc:Choice>
          <mc:Fallback xmlns="">
            <p:pic>
              <p:nvPicPr>
                <p:cNvPr id="316469" name="Ink 316468">
                  <a:extLst>
                    <a:ext uri="{FF2B5EF4-FFF2-40B4-BE49-F238E27FC236}">
                      <a16:creationId xmlns:a16="http://schemas.microsoft.com/office/drawing/2014/main" id="{4B44C70D-A6E7-A47D-C633-E9CCC2C7F8D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81031" y="3774784"/>
                  <a:ext cx="154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16470" name="Ink 316469">
                  <a:extLst>
                    <a:ext uri="{FF2B5EF4-FFF2-40B4-BE49-F238E27FC236}">
                      <a16:creationId xmlns:a16="http://schemas.microsoft.com/office/drawing/2014/main" id="{664FD05E-79F9-725A-DD36-3C467C23D945}"/>
                    </a:ext>
                  </a:extLst>
                </p14:cNvPr>
                <p14:cNvContentPartPr/>
                <p14:nvPr/>
              </p14:nvContentPartPr>
              <p14:xfrm>
                <a:off x="7333031" y="3681544"/>
                <a:ext cx="153000" cy="258120"/>
              </p14:xfrm>
            </p:contentPart>
          </mc:Choice>
          <mc:Fallback xmlns="">
            <p:pic>
              <p:nvPicPr>
                <p:cNvPr id="316470" name="Ink 316469">
                  <a:extLst>
                    <a:ext uri="{FF2B5EF4-FFF2-40B4-BE49-F238E27FC236}">
                      <a16:creationId xmlns:a16="http://schemas.microsoft.com/office/drawing/2014/main" id="{664FD05E-79F9-725A-DD36-3C467C23D9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25471" y="3673984"/>
                  <a:ext cx="168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16471" name="Ink 316470">
                  <a:extLst>
                    <a:ext uri="{FF2B5EF4-FFF2-40B4-BE49-F238E27FC236}">
                      <a16:creationId xmlns:a16="http://schemas.microsoft.com/office/drawing/2014/main" id="{8C87388C-080D-45B6-BFA0-351D29FB6F36}"/>
                    </a:ext>
                  </a:extLst>
                </p14:cNvPr>
                <p14:cNvContentPartPr/>
                <p14:nvPr/>
              </p14:nvContentPartPr>
              <p14:xfrm>
                <a:off x="7490711" y="3817984"/>
                <a:ext cx="161280" cy="220320"/>
              </p14:xfrm>
            </p:contentPart>
          </mc:Choice>
          <mc:Fallback xmlns="">
            <p:pic>
              <p:nvPicPr>
                <p:cNvPr id="316471" name="Ink 316470">
                  <a:extLst>
                    <a:ext uri="{FF2B5EF4-FFF2-40B4-BE49-F238E27FC236}">
                      <a16:creationId xmlns:a16="http://schemas.microsoft.com/office/drawing/2014/main" id="{8C87388C-080D-45B6-BFA0-351D29FB6F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83151" y="3810424"/>
                  <a:ext cx="176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16472" name="Ink 316471">
                  <a:extLst>
                    <a:ext uri="{FF2B5EF4-FFF2-40B4-BE49-F238E27FC236}">
                      <a16:creationId xmlns:a16="http://schemas.microsoft.com/office/drawing/2014/main" id="{82F6B9E8-B384-2D6B-A2DC-13D5495F75EF}"/>
                    </a:ext>
                  </a:extLst>
                </p14:cNvPr>
                <p14:cNvContentPartPr/>
                <p14:nvPr/>
              </p14:nvContentPartPr>
              <p14:xfrm>
                <a:off x="7667471" y="3681544"/>
                <a:ext cx="74160" cy="231120"/>
              </p14:xfrm>
            </p:contentPart>
          </mc:Choice>
          <mc:Fallback xmlns="">
            <p:pic>
              <p:nvPicPr>
                <p:cNvPr id="316472" name="Ink 316471">
                  <a:extLst>
                    <a:ext uri="{FF2B5EF4-FFF2-40B4-BE49-F238E27FC236}">
                      <a16:creationId xmlns:a16="http://schemas.microsoft.com/office/drawing/2014/main" id="{82F6B9E8-B384-2D6B-A2DC-13D5495F75E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59911" y="3673984"/>
                  <a:ext cx="89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16473" name="Ink 316472">
                  <a:extLst>
                    <a:ext uri="{FF2B5EF4-FFF2-40B4-BE49-F238E27FC236}">
                      <a16:creationId xmlns:a16="http://schemas.microsoft.com/office/drawing/2014/main" id="{63795E7E-628B-8E7C-FCA9-3ADEA1DD004D}"/>
                    </a:ext>
                  </a:extLst>
                </p14:cNvPr>
                <p14:cNvContentPartPr/>
                <p14:nvPr/>
              </p14:nvContentPartPr>
              <p14:xfrm>
                <a:off x="7702031" y="3756424"/>
                <a:ext cx="98640" cy="26280"/>
              </p14:xfrm>
            </p:contentPart>
          </mc:Choice>
          <mc:Fallback xmlns="">
            <p:pic>
              <p:nvPicPr>
                <p:cNvPr id="316473" name="Ink 316472">
                  <a:extLst>
                    <a:ext uri="{FF2B5EF4-FFF2-40B4-BE49-F238E27FC236}">
                      <a16:creationId xmlns:a16="http://schemas.microsoft.com/office/drawing/2014/main" id="{63795E7E-628B-8E7C-FCA9-3ADEA1DD00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94471" y="3748864"/>
                  <a:ext cx="113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16474" name="Ink 316473">
                  <a:extLst>
                    <a:ext uri="{FF2B5EF4-FFF2-40B4-BE49-F238E27FC236}">
                      <a16:creationId xmlns:a16="http://schemas.microsoft.com/office/drawing/2014/main" id="{69791B5B-3CB4-3A18-2669-4DF8F8D927B7}"/>
                    </a:ext>
                  </a:extLst>
                </p14:cNvPr>
                <p14:cNvContentPartPr/>
                <p14:nvPr/>
              </p14:nvContentPartPr>
              <p14:xfrm>
                <a:off x="7751711" y="3803944"/>
                <a:ext cx="198360" cy="82080"/>
              </p14:xfrm>
            </p:contentPart>
          </mc:Choice>
          <mc:Fallback xmlns="">
            <p:pic>
              <p:nvPicPr>
                <p:cNvPr id="316474" name="Ink 316473">
                  <a:extLst>
                    <a:ext uri="{FF2B5EF4-FFF2-40B4-BE49-F238E27FC236}">
                      <a16:creationId xmlns:a16="http://schemas.microsoft.com/office/drawing/2014/main" id="{69791B5B-3CB4-3A18-2669-4DF8F8D927B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44151" y="3796384"/>
                  <a:ext cx="213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6475" name="Ink 316474">
                  <a:extLst>
                    <a:ext uri="{FF2B5EF4-FFF2-40B4-BE49-F238E27FC236}">
                      <a16:creationId xmlns:a16="http://schemas.microsoft.com/office/drawing/2014/main" id="{FB90E4FC-C2B7-1D9A-9A78-BD0BE5E77A5C}"/>
                    </a:ext>
                  </a:extLst>
                </p14:cNvPr>
                <p14:cNvContentPartPr/>
                <p14:nvPr/>
              </p14:nvContentPartPr>
              <p14:xfrm>
                <a:off x="8085071" y="3843904"/>
                <a:ext cx="236520" cy="94680"/>
              </p14:xfrm>
            </p:contentPart>
          </mc:Choice>
          <mc:Fallback xmlns="">
            <p:pic>
              <p:nvPicPr>
                <p:cNvPr id="316475" name="Ink 316474">
                  <a:extLst>
                    <a:ext uri="{FF2B5EF4-FFF2-40B4-BE49-F238E27FC236}">
                      <a16:creationId xmlns:a16="http://schemas.microsoft.com/office/drawing/2014/main" id="{FB90E4FC-C2B7-1D9A-9A78-BD0BE5E77A5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77511" y="3836344"/>
                  <a:ext cx="251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6476" name="Ink 316475">
                  <a:extLst>
                    <a:ext uri="{FF2B5EF4-FFF2-40B4-BE49-F238E27FC236}">
                      <a16:creationId xmlns:a16="http://schemas.microsoft.com/office/drawing/2014/main" id="{3CF6626A-EE81-2943-5E4C-91FD597F6E3D}"/>
                    </a:ext>
                  </a:extLst>
                </p14:cNvPr>
                <p14:cNvContentPartPr/>
                <p14:nvPr/>
              </p14:nvContentPartPr>
              <p14:xfrm>
                <a:off x="8355071" y="3659944"/>
                <a:ext cx="132840" cy="267840"/>
              </p14:xfrm>
            </p:contentPart>
          </mc:Choice>
          <mc:Fallback xmlns="">
            <p:pic>
              <p:nvPicPr>
                <p:cNvPr id="316476" name="Ink 316475">
                  <a:extLst>
                    <a:ext uri="{FF2B5EF4-FFF2-40B4-BE49-F238E27FC236}">
                      <a16:creationId xmlns:a16="http://schemas.microsoft.com/office/drawing/2014/main" id="{3CF6626A-EE81-2943-5E4C-91FD597F6E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47511" y="3652384"/>
                  <a:ext cx="1479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16477" name="Ink 316476">
                  <a:extLst>
                    <a:ext uri="{FF2B5EF4-FFF2-40B4-BE49-F238E27FC236}">
                      <a16:creationId xmlns:a16="http://schemas.microsoft.com/office/drawing/2014/main" id="{27908510-A565-3C57-4CA0-A05F6B526252}"/>
                    </a:ext>
                  </a:extLst>
                </p14:cNvPr>
                <p14:cNvContentPartPr/>
                <p14:nvPr/>
              </p14:nvContentPartPr>
              <p14:xfrm>
                <a:off x="8459471" y="3677224"/>
                <a:ext cx="132480" cy="265680"/>
              </p14:xfrm>
            </p:contentPart>
          </mc:Choice>
          <mc:Fallback xmlns="">
            <p:pic>
              <p:nvPicPr>
                <p:cNvPr id="316477" name="Ink 316476">
                  <a:extLst>
                    <a:ext uri="{FF2B5EF4-FFF2-40B4-BE49-F238E27FC236}">
                      <a16:creationId xmlns:a16="http://schemas.microsoft.com/office/drawing/2014/main" id="{27908510-A565-3C57-4CA0-A05F6B52625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51911" y="3669664"/>
                  <a:ext cx="147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16478" name="Ink 316477">
                  <a:extLst>
                    <a:ext uri="{FF2B5EF4-FFF2-40B4-BE49-F238E27FC236}">
                      <a16:creationId xmlns:a16="http://schemas.microsoft.com/office/drawing/2014/main" id="{7319EB17-95B6-04F6-7799-284A1EEF442C}"/>
                    </a:ext>
                  </a:extLst>
                </p14:cNvPr>
                <p14:cNvContentPartPr/>
                <p14:nvPr/>
              </p14:nvContentPartPr>
              <p14:xfrm>
                <a:off x="8595191" y="3846424"/>
                <a:ext cx="81000" cy="99360"/>
              </p14:xfrm>
            </p:contentPart>
          </mc:Choice>
          <mc:Fallback xmlns="">
            <p:pic>
              <p:nvPicPr>
                <p:cNvPr id="316478" name="Ink 316477">
                  <a:extLst>
                    <a:ext uri="{FF2B5EF4-FFF2-40B4-BE49-F238E27FC236}">
                      <a16:creationId xmlns:a16="http://schemas.microsoft.com/office/drawing/2014/main" id="{7319EB17-95B6-04F6-7799-284A1EEF44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87631" y="3838864"/>
                  <a:ext cx="96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6479" name="Ink 316478">
                  <a:extLst>
                    <a:ext uri="{FF2B5EF4-FFF2-40B4-BE49-F238E27FC236}">
                      <a16:creationId xmlns:a16="http://schemas.microsoft.com/office/drawing/2014/main" id="{37E08F49-9FA0-CF0B-50BE-70F3064C53C5}"/>
                    </a:ext>
                  </a:extLst>
                </p14:cNvPr>
                <p14:cNvContentPartPr/>
                <p14:nvPr/>
              </p14:nvContentPartPr>
              <p14:xfrm>
                <a:off x="8711111" y="3878824"/>
                <a:ext cx="87840" cy="86040"/>
              </p14:xfrm>
            </p:contentPart>
          </mc:Choice>
          <mc:Fallback xmlns="">
            <p:pic>
              <p:nvPicPr>
                <p:cNvPr id="316479" name="Ink 316478">
                  <a:extLst>
                    <a:ext uri="{FF2B5EF4-FFF2-40B4-BE49-F238E27FC236}">
                      <a16:creationId xmlns:a16="http://schemas.microsoft.com/office/drawing/2014/main" id="{37E08F49-9FA0-CF0B-50BE-70F3064C53C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03551" y="3871264"/>
                  <a:ext cx="102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328" name="Ink 99327">
                  <a:extLst>
                    <a:ext uri="{FF2B5EF4-FFF2-40B4-BE49-F238E27FC236}">
                      <a16:creationId xmlns:a16="http://schemas.microsoft.com/office/drawing/2014/main" id="{A3FA666B-61DA-256B-B8B4-0301A7F861AB}"/>
                    </a:ext>
                  </a:extLst>
                </p14:cNvPr>
                <p14:cNvContentPartPr/>
                <p14:nvPr/>
              </p14:nvContentPartPr>
              <p14:xfrm>
                <a:off x="8811191" y="3890344"/>
                <a:ext cx="86040" cy="91080"/>
              </p14:xfrm>
            </p:contentPart>
          </mc:Choice>
          <mc:Fallback xmlns="">
            <p:pic>
              <p:nvPicPr>
                <p:cNvPr id="99328" name="Ink 99327">
                  <a:extLst>
                    <a:ext uri="{FF2B5EF4-FFF2-40B4-BE49-F238E27FC236}">
                      <a16:creationId xmlns:a16="http://schemas.microsoft.com/office/drawing/2014/main" id="{A3FA666B-61DA-256B-B8B4-0301A7F861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03631" y="3883144"/>
                  <a:ext cx="101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331" name="Ink 99330">
                  <a:extLst>
                    <a:ext uri="{FF2B5EF4-FFF2-40B4-BE49-F238E27FC236}">
                      <a16:creationId xmlns:a16="http://schemas.microsoft.com/office/drawing/2014/main" id="{18FC03E0-7C28-2985-55F6-50A943E2379E}"/>
                    </a:ext>
                  </a:extLst>
                </p14:cNvPr>
                <p14:cNvContentPartPr/>
                <p14:nvPr/>
              </p14:nvContentPartPr>
              <p14:xfrm>
                <a:off x="8887511" y="3866224"/>
                <a:ext cx="104040" cy="105480"/>
              </p14:xfrm>
            </p:contentPart>
          </mc:Choice>
          <mc:Fallback xmlns="">
            <p:pic>
              <p:nvPicPr>
                <p:cNvPr id="99331" name="Ink 99330">
                  <a:extLst>
                    <a:ext uri="{FF2B5EF4-FFF2-40B4-BE49-F238E27FC236}">
                      <a16:creationId xmlns:a16="http://schemas.microsoft.com/office/drawing/2014/main" id="{18FC03E0-7C28-2985-55F6-50A943E2379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79951" y="3858664"/>
                  <a:ext cx="1188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336" name="Group 99335">
            <a:extLst>
              <a:ext uri="{FF2B5EF4-FFF2-40B4-BE49-F238E27FC236}">
                <a16:creationId xmlns:a16="http://schemas.microsoft.com/office/drawing/2014/main" id="{5912CED9-A07F-6FCE-C178-1D73318908F4}"/>
              </a:ext>
            </a:extLst>
          </p:cNvPr>
          <p:cNvGrpSpPr/>
          <p:nvPr/>
        </p:nvGrpSpPr>
        <p:grpSpPr>
          <a:xfrm>
            <a:off x="4334231" y="3578944"/>
            <a:ext cx="164160" cy="198360"/>
            <a:chOff x="4334231" y="3578944"/>
            <a:chExt cx="16416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334" name="Ink 99333">
                  <a:extLst>
                    <a:ext uri="{FF2B5EF4-FFF2-40B4-BE49-F238E27FC236}">
                      <a16:creationId xmlns:a16="http://schemas.microsoft.com/office/drawing/2014/main" id="{9AAAE046-AB3C-9A80-E4F5-F82A7B20D058}"/>
                    </a:ext>
                  </a:extLst>
                </p14:cNvPr>
                <p14:cNvContentPartPr/>
                <p14:nvPr/>
              </p14:nvContentPartPr>
              <p14:xfrm>
                <a:off x="4369511" y="3658144"/>
                <a:ext cx="16200" cy="119160"/>
              </p14:xfrm>
            </p:contentPart>
          </mc:Choice>
          <mc:Fallback xmlns="">
            <p:pic>
              <p:nvPicPr>
                <p:cNvPr id="99334" name="Ink 99333">
                  <a:extLst>
                    <a:ext uri="{FF2B5EF4-FFF2-40B4-BE49-F238E27FC236}">
                      <a16:creationId xmlns:a16="http://schemas.microsoft.com/office/drawing/2014/main" id="{9AAAE046-AB3C-9A80-E4F5-F82A7B20D0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61951" y="3650584"/>
                  <a:ext cx="3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335" name="Ink 99334">
                  <a:extLst>
                    <a:ext uri="{FF2B5EF4-FFF2-40B4-BE49-F238E27FC236}">
                      <a16:creationId xmlns:a16="http://schemas.microsoft.com/office/drawing/2014/main" id="{112B88A2-21BB-5F8B-6336-F394F74283CA}"/>
                    </a:ext>
                  </a:extLst>
                </p14:cNvPr>
                <p14:cNvContentPartPr/>
                <p14:nvPr/>
              </p14:nvContentPartPr>
              <p14:xfrm>
                <a:off x="4334231" y="3578944"/>
                <a:ext cx="164160" cy="88560"/>
              </p14:xfrm>
            </p:contentPart>
          </mc:Choice>
          <mc:Fallback xmlns="">
            <p:pic>
              <p:nvPicPr>
                <p:cNvPr id="99335" name="Ink 99334">
                  <a:extLst>
                    <a:ext uri="{FF2B5EF4-FFF2-40B4-BE49-F238E27FC236}">
                      <a16:creationId xmlns:a16="http://schemas.microsoft.com/office/drawing/2014/main" id="{112B88A2-21BB-5F8B-6336-F394F74283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326671" y="3571384"/>
                  <a:ext cx="1792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349" name="Group 99348">
            <a:extLst>
              <a:ext uri="{FF2B5EF4-FFF2-40B4-BE49-F238E27FC236}">
                <a16:creationId xmlns:a16="http://schemas.microsoft.com/office/drawing/2014/main" id="{C45C6E31-3D3D-B449-901F-BCD9B87C628A}"/>
              </a:ext>
            </a:extLst>
          </p:cNvPr>
          <p:cNvGrpSpPr/>
          <p:nvPr/>
        </p:nvGrpSpPr>
        <p:grpSpPr>
          <a:xfrm>
            <a:off x="4271951" y="3892144"/>
            <a:ext cx="1533240" cy="366480"/>
            <a:chOff x="4271951" y="3892144"/>
            <a:chExt cx="153324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9337" name="Ink 99336">
                  <a:extLst>
                    <a:ext uri="{FF2B5EF4-FFF2-40B4-BE49-F238E27FC236}">
                      <a16:creationId xmlns:a16="http://schemas.microsoft.com/office/drawing/2014/main" id="{4FCF3732-31F6-A7F1-8BE5-304A46D39687}"/>
                    </a:ext>
                  </a:extLst>
                </p14:cNvPr>
                <p14:cNvContentPartPr/>
                <p14:nvPr/>
              </p14:nvContentPartPr>
              <p14:xfrm>
                <a:off x="4271951" y="3967384"/>
                <a:ext cx="166680" cy="204840"/>
              </p14:xfrm>
            </p:contentPart>
          </mc:Choice>
          <mc:Fallback xmlns="">
            <p:pic>
              <p:nvPicPr>
                <p:cNvPr id="99337" name="Ink 99336">
                  <a:extLst>
                    <a:ext uri="{FF2B5EF4-FFF2-40B4-BE49-F238E27FC236}">
                      <a16:creationId xmlns:a16="http://schemas.microsoft.com/office/drawing/2014/main" id="{4FCF3732-31F6-A7F1-8BE5-304A46D396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64391" y="3959824"/>
                  <a:ext cx="181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338" name="Ink 99337">
                  <a:extLst>
                    <a:ext uri="{FF2B5EF4-FFF2-40B4-BE49-F238E27FC236}">
                      <a16:creationId xmlns:a16="http://schemas.microsoft.com/office/drawing/2014/main" id="{0249FFCE-7EC1-B7C6-F2AA-3243D4687A3D}"/>
                    </a:ext>
                  </a:extLst>
                </p14:cNvPr>
                <p14:cNvContentPartPr/>
                <p14:nvPr/>
              </p14:nvContentPartPr>
              <p14:xfrm>
                <a:off x="4463471" y="4075384"/>
                <a:ext cx="124560" cy="183240"/>
              </p14:xfrm>
            </p:contentPart>
          </mc:Choice>
          <mc:Fallback xmlns="">
            <p:pic>
              <p:nvPicPr>
                <p:cNvPr id="99338" name="Ink 99337">
                  <a:extLst>
                    <a:ext uri="{FF2B5EF4-FFF2-40B4-BE49-F238E27FC236}">
                      <a16:creationId xmlns:a16="http://schemas.microsoft.com/office/drawing/2014/main" id="{0249FFCE-7EC1-B7C6-F2AA-3243D4687A3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55911" y="4067824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9339" name="Ink 99338">
                  <a:extLst>
                    <a:ext uri="{FF2B5EF4-FFF2-40B4-BE49-F238E27FC236}">
                      <a16:creationId xmlns:a16="http://schemas.microsoft.com/office/drawing/2014/main" id="{3EB7FB77-F0D8-CA11-41BA-4E719C8F0E2F}"/>
                    </a:ext>
                  </a:extLst>
                </p14:cNvPr>
                <p14:cNvContentPartPr/>
                <p14:nvPr/>
              </p14:nvContentPartPr>
              <p14:xfrm>
                <a:off x="4614671" y="3892144"/>
                <a:ext cx="30600" cy="225360"/>
              </p14:xfrm>
            </p:contentPart>
          </mc:Choice>
          <mc:Fallback xmlns="">
            <p:pic>
              <p:nvPicPr>
                <p:cNvPr id="99339" name="Ink 99338">
                  <a:extLst>
                    <a:ext uri="{FF2B5EF4-FFF2-40B4-BE49-F238E27FC236}">
                      <a16:creationId xmlns:a16="http://schemas.microsoft.com/office/drawing/2014/main" id="{3EB7FB77-F0D8-CA11-41BA-4E719C8F0E2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07111" y="3884584"/>
                  <a:ext cx="45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9340" name="Ink 99339">
                  <a:extLst>
                    <a:ext uri="{FF2B5EF4-FFF2-40B4-BE49-F238E27FC236}">
                      <a16:creationId xmlns:a16="http://schemas.microsoft.com/office/drawing/2014/main" id="{6FFE27E2-E1E5-E088-C4BE-EADA9F8D7C0A}"/>
                    </a:ext>
                  </a:extLst>
                </p14:cNvPr>
                <p14:cNvContentPartPr/>
                <p14:nvPr/>
              </p14:nvContentPartPr>
              <p14:xfrm>
                <a:off x="4630871" y="3979624"/>
                <a:ext cx="65160" cy="25560"/>
              </p14:xfrm>
            </p:contentPart>
          </mc:Choice>
          <mc:Fallback xmlns="">
            <p:pic>
              <p:nvPicPr>
                <p:cNvPr id="99340" name="Ink 99339">
                  <a:extLst>
                    <a:ext uri="{FF2B5EF4-FFF2-40B4-BE49-F238E27FC236}">
                      <a16:creationId xmlns:a16="http://schemas.microsoft.com/office/drawing/2014/main" id="{6FFE27E2-E1E5-E088-C4BE-EADA9F8D7C0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623311" y="3972064"/>
                  <a:ext cx="80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9341" name="Ink 99340">
                  <a:extLst>
                    <a:ext uri="{FF2B5EF4-FFF2-40B4-BE49-F238E27FC236}">
                      <a16:creationId xmlns:a16="http://schemas.microsoft.com/office/drawing/2014/main" id="{60D007A8-ED37-0E99-FEE3-2D17D2D96FB6}"/>
                    </a:ext>
                  </a:extLst>
                </p14:cNvPr>
                <p14:cNvContentPartPr/>
                <p14:nvPr/>
              </p14:nvContentPartPr>
              <p14:xfrm>
                <a:off x="4678031" y="4056304"/>
                <a:ext cx="120960" cy="79920"/>
              </p14:xfrm>
            </p:contentPart>
          </mc:Choice>
          <mc:Fallback xmlns="">
            <p:pic>
              <p:nvPicPr>
                <p:cNvPr id="99341" name="Ink 99340">
                  <a:extLst>
                    <a:ext uri="{FF2B5EF4-FFF2-40B4-BE49-F238E27FC236}">
                      <a16:creationId xmlns:a16="http://schemas.microsoft.com/office/drawing/2014/main" id="{60D007A8-ED37-0E99-FEE3-2D17D2D96FB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670831" y="4048744"/>
                  <a:ext cx="13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9342" name="Ink 99341">
                  <a:extLst>
                    <a:ext uri="{FF2B5EF4-FFF2-40B4-BE49-F238E27FC236}">
                      <a16:creationId xmlns:a16="http://schemas.microsoft.com/office/drawing/2014/main" id="{97626C76-F2F4-382F-9B3B-DA9BB717EDDB}"/>
                    </a:ext>
                  </a:extLst>
                </p14:cNvPr>
                <p14:cNvContentPartPr/>
                <p14:nvPr/>
              </p14:nvContentPartPr>
              <p14:xfrm>
                <a:off x="4885391" y="4073224"/>
                <a:ext cx="152280" cy="79560"/>
              </p14:xfrm>
            </p:contentPart>
          </mc:Choice>
          <mc:Fallback xmlns="">
            <p:pic>
              <p:nvPicPr>
                <p:cNvPr id="99342" name="Ink 99341">
                  <a:extLst>
                    <a:ext uri="{FF2B5EF4-FFF2-40B4-BE49-F238E27FC236}">
                      <a16:creationId xmlns:a16="http://schemas.microsoft.com/office/drawing/2014/main" id="{97626C76-F2F4-382F-9B3B-DA9BB717EDD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877831" y="4065664"/>
                  <a:ext cx="167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9343" name="Ink 99342">
                  <a:extLst>
                    <a:ext uri="{FF2B5EF4-FFF2-40B4-BE49-F238E27FC236}">
                      <a16:creationId xmlns:a16="http://schemas.microsoft.com/office/drawing/2014/main" id="{6AD8C75A-602E-8AFA-02C5-07E0CF6CFF51}"/>
                    </a:ext>
                  </a:extLst>
                </p14:cNvPr>
                <p14:cNvContentPartPr/>
                <p14:nvPr/>
              </p14:nvContentPartPr>
              <p14:xfrm>
                <a:off x="5034431" y="3978904"/>
                <a:ext cx="120240" cy="197640"/>
              </p14:xfrm>
            </p:contentPart>
          </mc:Choice>
          <mc:Fallback xmlns="">
            <p:pic>
              <p:nvPicPr>
                <p:cNvPr id="99343" name="Ink 99342">
                  <a:extLst>
                    <a:ext uri="{FF2B5EF4-FFF2-40B4-BE49-F238E27FC236}">
                      <a16:creationId xmlns:a16="http://schemas.microsoft.com/office/drawing/2014/main" id="{6AD8C75A-602E-8AFA-02C5-07E0CF6CFF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26871" y="3971344"/>
                  <a:ext cx="1353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9344" name="Ink 99343">
                  <a:extLst>
                    <a:ext uri="{FF2B5EF4-FFF2-40B4-BE49-F238E27FC236}">
                      <a16:creationId xmlns:a16="http://schemas.microsoft.com/office/drawing/2014/main" id="{716382CB-7ABD-B047-84A6-5955AB65E578}"/>
                    </a:ext>
                  </a:extLst>
                </p14:cNvPr>
                <p14:cNvContentPartPr/>
                <p14:nvPr/>
              </p14:nvContentPartPr>
              <p14:xfrm>
                <a:off x="5190311" y="3991144"/>
                <a:ext cx="106200" cy="192600"/>
              </p14:xfrm>
            </p:contentPart>
          </mc:Choice>
          <mc:Fallback xmlns="">
            <p:pic>
              <p:nvPicPr>
                <p:cNvPr id="99344" name="Ink 99343">
                  <a:extLst>
                    <a:ext uri="{FF2B5EF4-FFF2-40B4-BE49-F238E27FC236}">
                      <a16:creationId xmlns:a16="http://schemas.microsoft.com/office/drawing/2014/main" id="{716382CB-7ABD-B047-84A6-5955AB65E5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82751" y="3983584"/>
                  <a:ext cx="121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9345" name="Ink 99344">
                  <a:extLst>
                    <a:ext uri="{FF2B5EF4-FFF2-40B4-BE49-F238E27FC236}">
                      <a16:creationId xmlns:a16="http://schemas.microsoft.com/office/drawing/2014/main" id="{5505EDA5-AFEB-1BF9-ECEF-763C8A688912}"/>
                    </a:ext>
                  </a:extLst>
                </p14:cNvPr>
                <p14:cNvContentPartPr/>
                <p14:nvPr/>
              </p14:nvContentPartPr>
              <p14:xfrm>
                <a:off x="5329991" y="4106344"/>
                <a:ext cx="113040" cy="101160"/>
              </p14:xfrm>
            </p:contentPart>
          </mc:Choice>
          <mc:Fallback xmlns="">
            <p:pic>
              <p:nvPicPr>
                <p:cNvPr id="99345" name="Ink 99344">
                  <a:extLst>
                    <a:ext uri="{FF2B5EF4-FFF2-40B4-BE49-F238E27FC236}">
                      <a16:creationId xmlns:a16="http://schemas.microsoft.com/office/drawing/2014/main" id="{5505EDA5-AFEB-1BF9-ECEF-763C8A6889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322431" y="4098784"/>
                  <a:ext cx="128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9346" name="Ink 99345">
                  <a:extLst>
                    <a:ext uri="{FF2B5EF4-FFF2-40B4-BE49-F238E27FC236}">
                      <a16:creationId xmlns:a16="http://schemas.microsoft.com/office/drawing/2014/main" id="{76A55462-D653-EED4-5580-BD2325DBF433}"/>
                    </a:ext>
                  </a:extLst>
                </p14:cNvPr>
                <p14:cNvContentPartPr/>
                <p14:nvPr/>
              </p14:nvContentPartPr>
              <p14:xfrm>
                <a:off x="5443391" y="4127944"/>
                <a:ext cx="128160" cy="90000"/>
              </p14:xfrm>
            </p:contentPart>
          </mc:Choice>
          <mc:Fallback xmlns="">
            <p:pic>
              <p:nvPicPr>
                <p:cNvPr id="99346" name="Ink 99345">
                  <a:extLst>
                    <a:ext uri="{FF2B5EF4-FFF2-40B4-BE49-F238E27FC236}">
                      <a16:creationId xmlns:a16="http://schemas.microsoft.com/office/drawing/2014/main" id="{76A55462-D653-EED4-5580-BD2325DBF43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35831" y="4120384"/>
                  <a:ext cx="143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9347" name="Ink 99346">
                  <a:extLst>
                    <a:ext uri="{FF2B5EF4-FFF2-40B4-BE49-F238E27FC236}">
                      <a16:creationId xmlns:a16="http://schemas.microsoft.com/office/drawing/2014/main" id="{D6B10383-CA64-AF96-E250-6BF00FE6986C}"/>
                    </a:ext>
                  </a:extLst>
                </p14:cNvPr>
                <p14:cNvContentPartPr/>
                <p14:nvPr/>
              </p14:nvContentPartPr>
              <p14:xfrm>
                <a:off x="5587031" y="4131184"/>
                <a:ext cx="82800" cy="81360"/>
              </p14:xfrm>
            </p:contentPart>
          </mc:Choice>
          <mc:Fallback xmlns="">
            <p:pic>
              <p:nvPicPr>
                <p:cNvPr id="99347" name="Ink 99346">
                  <a:extLst>
                    <a:ext uri="{FF2B5EF4-FFF2-40B4-BE49-F238E27FC236}">
                      <a16:creationId xmlns:a16="http://schemas.microsoft.com/office/drawing/2014/main" id="{D6B10383-CA64-AF96-E250-6BF00FE698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79471" y="4123624"/>
                  <a:ext cx="9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9348" name="Ink 99347">
                  <a:extLst>
                    <a:ext uri="{FF2B5EF4-FFF2-40B4-BE49-F238E27FC236}">
                      <a16:creationId xmlns:a16="http://schemas.microsoft.com/office/drawing/2014/main" id="{77939349-BA05-EF2C-701A-F4F0DA695469}"/>
                    </a:ext>
                  </a:extLst>
                </p14:cNvPr>
                <p14:cNvContentPartPr/>
                <p14:nvPr/>
              </p14:nvContentPartPr>
              <p14:xfrm>
                <a:off x="5686391" y="4131184"/>
                <a:ext cx="118800" cy="97920"/>
              </p14:xfrm>
            </p:contentPart>
          </mc:Choice>
          <mc:Fallback xmlns="">
            <p:pic>
              <p:nvPicPr>
                <p:cNvPr id="99348" name="Ink 99347">
                  <a:extLst>
                    <a:ext uri="{FF2B5EF4-FFF2-40B4-BE49-F238E27FC236}">
                      <a16:creationId xmlns:a16="http://schemas.microsoft.com/office/drawing/2014/main" id="{77939349-BA05-EF2C-701A-F4F0DA69546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78831" y="4123624"/>
                  <a:ext cx="133920" cy="113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%rdi, i in %rsi,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%rsi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%rsi, %rdi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%rdi, A in %rsi,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%rdi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7 - Machine Data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931-772D-0243-8E73-F456E035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F4DD-DE0E-C249-9F1D-AE390544F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</a:t>
            </a:r>
            <a:r>
              <a:rPr lang="en-US" dirty="0" err="1"/>
              <a:t>bomblab</a:t>
            </a:r>
            <a:r>
              <a:rPr lang="en-US" dirty="0"/>
              <a:t>) due Thurs 9/22 </a:t>
            </a:r>
          </a:p>
          <a:p>
            <a:endParaRPr lang="en-US" dirty="0"/>
          </a:p>
          <a:p>
            <a:r>
              <a:rPr lang="en-US" dirty="0"/>
              <a:t>Homework 3 due Thurs 9/22</a:t>
            </a:r>
          </a:p>
          <a:p>
            <a:endParaRPr lang="en-US" dirty="0"/>
          </a:p>
          <a:p>
            <a:r>
              <a:rPr lang="en-US" dirty="0"/>
              <a:t>Lab 0 (2</a:t>
            </a:r>
            <a:r>
              <a:rPr lang="en-US" baseline="30000" dirty="0"/>
              <a:t>nd</a:t>
            </a:r>
            <a:r>
              <a:rPr lang="en-US" dirty="0"/>
              <a:t> deadline) last hand-in Mon 9/26</a:t>
            </a:r>
          </a:p>
          <a:p>
            <a:endParaRPr lang="en-US" dirty="0"/>
          </a:p>
          <a:p>
            <a:r>
              <a:rPr lang="en-US" dirty="0"/>
              <a:t>Homework 4 released today, due Thurs 9/29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2DE9-421C-8B4B-94AD-085F1F0FD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42D0FF-28DA-4C73-BF5F-423BAD45C1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37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%rdi,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%rsi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24(%rdi), %rdi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%rdi, %rdi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%rsi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%rdi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08E98-0945-939E-6AE1-5F5557DFE4C2}"/>
              </a:ext>
            </a:extLst>
          </p:cNvPr>
          <p:cNvSpPr txBox="1"/>
          <p:nvPr/>
        </p:nvSpPr>
        <p:spPr>
          <a:xfrm>
            <a:off x="4406106" y="642232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itchFamily="34" charset="0"/>
              </a:rPr>
              <a:t>movzwl</a:t>
            </a:r>
            <a:r>
              <a:rPr lang="en-US" sz="1600" dirty="0">
                <a:latin typeface="Calibri" pitchFamily="34" charset="0"/>
              </a:rPr>
              <a:t>: move zero extended word to long </a:t>
            </a: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</a:t>
            </a:r>
            <a:r>
              <a:rPr lang="en-US" sz="1400" dirty="0" err="1">
                <a:latin typeface="Calibri" panose="020F0502020204030204" pitchFamily="34" charset="0"/>
              </a:rPr>
              <a:t>www.cs.cmu.edu</a:t>
            </a:r>
            <a:r>
              <a:rPr lang="en-US" sz="1400" dirty="0">
                <a:latin typeface="Calibri" panose="020F0502020204030204" pitchFamily="34" charset="0"/>
              </a:rPr>
              <a:t>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</a:t>
            </a:r>
            <a:r>
              <a:rPr lang="en-US" sz="1400" dirty="0" err="1">
                <a:latin typeface="Calibri" panose="020F0502020204030204" pitchFamily="34" charset="0"/>
              </a:rPr>
              <a:t>www.cs.cmu.edu</a:t>
            </a:r>
            <a:r>
              <a:rPr lang="en-US" sz="1400" dirty="0">
                <a:latin typeface="Calibri" panose="020F0502020204030204" pitchFamily="34" charset="0"/>
              </a:rPr>
              <a:t>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</a:t>
            </a:r>
            <a:r>
              <a:rPr lang="en-US" sz="1400" dirty="0" err="1">
                <a:latin typeface="Calibri" panose="020F0502020204030204" pitchFamily="34" charset="0"/>
              </a:rPr>
              <a:t>www.cs.cmu.edu</a:t>
            </a:r>
            <a:r>
              <a:rPr lang="en-US" sz="1400" dirty="0">
                <a:latin typeface="Calibri" panose="020F0502020204030204" pitchFamily="34" charset="0"/>
              </a:rPr>
              <a:t>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</a:t>
            </a:r>
            <a:r>
              <a:rPr lang="en-US" sz="1400" dirty="0" err="1">
                <a:latin typeface="Calibri" panose="020F0502020204030204" pitchFamily="34" charset="0"/>
              </a:rPr>
              <a:t>www.cs.cmu.edu</a:t>
            </a:r>
            <a:r>
              <a:rPr lang="en-US" sz="1400" dirty="0">
                <a:latin typeface="Calibri" panose="020F0502020204030204" pitchFamily="34" charset="0"/>
              </a:rPr>
              <a:t>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C786A78-E66A-A751-B46F-8867848688FD}"/>
              </a:ext>
            </a:extLst>
          </p:cNvPr>
          <p:cNvSpPr txBox="1"/>
          <p:nvPr/>
        </p:nvSpPr>
        <p:spPr>
          <a:xfrm>
            <a:off x="6151283" y="1539884"/>
            <a:ext cx="297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calar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ingle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000CC-0C9A-844C-D41C-84703F2B91BE}"/>
              </a:ext>
            </a:extLst>
          </p:cNvPr>
          <p:cNvSpPr txBox="1"/>
          <p:nvPr/>
        </p:nvSpPr>
        <p:spPr>
          <a:xfrm>
            <a:off x="6573833" y="3521192"/>
            <a:ext cx="260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acked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ingle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B1F160-BA99-1F52-3D6F-F787F4B3F594}"/>
              </a:ext>
            </a:extLst>
          </p:cNvPr>
          <p:cNvSpPr txBox="1"/>
          <p:nvPr/>
        </p:nvSpPr>
        <p:spPr>
          <a:xfrm>
            <a:off x="6570648" y="5583303"/>
            <a:ext cx="2609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calar </a:t>
            </a:r>
            <a:r>
              <a:rPr lang="en-US" sz="1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ouble</a:t>
            </a:r>
          </a:p>
        </p:txBody>
      </p: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%rdi,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(%rdi),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(%rdi)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61BC3-F68C-E18E-E62E-2179B86943F5}"/>
              </a:ext>
            </a:extLst>
          </p:cNvPr>
          <p:cNvSpPr txBox="1"/>
          <p:nvPr/>
        </p:nvSpPr>
        <p:spPr>
          <a:xfrm>
            <a:off x="6012160" y="1299974"/>
            <a:ext cx="2297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ucomiss: unordered compare checks if either operand is a NaN</a:t>
            </a: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>
                <a:latin typeface="Courier New" pitchFamily="-96" charset="0"/>
              </a:rPr>
              <a:t>zip_dig 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>
                <a:latin typeface="Courier New" pitchFamily="-96" charset="0"/>
              </a:rPr>
              <a:t>int cmu[5]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int zip_dig[ZLEN];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-96" charset="0"/>
              </a:rPr>
              <a:t>zip_dig ucb;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%rdi + 4*%rsi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int get_digit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(zip_dig z, int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%rdi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%rsi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>
                <a:latin typeface="Courier New" pitchFamily="-96" charset="0"/>
              </a:rPr>
              <a:t>movl (%rdi,%rsi,4), %eax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26181</TotalTime>
  <Words>5638</Words>
  <Application>Microsoft Macintosh PowerPoint</Application>
  <PresentationFormat>On-screen Show (4:3)</PresentationFormat>
  <Paragraphs>1443</Paragraphs>
  <Slides>57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3" baseType="lpstr">
      <vt:lpstr>Arial</vt:lpstr>
      <vt:lpstr>Arial Narrow</vt:lpstr>
      <vt:lpstr>Calibri</vt:lpstr>
      <vt:lpstr>Calibri Bold</vt:lpstr>
      <vt:lpstr>Calibri Bold Italic</vt:lpstr>
      <vt:lpstr>Cavolini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September 20, 2022</vt:lpstr>
      <vt:lpstr>Announcements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Ziad Youssfi</cp:lastModifiedBy>
  <cp:revision>811</cp:revision>
  <cp:lastPrinted>2017-02-09T18:13:43Z</cp:lastPrinted>
  <dcterms:created xsi:type="dcterms:W3CDTF">2012-09-20T14:26:38Z</dcterms:created>
  <dcterms:modified xsi:type="dcterms:W3CDTF">2023-09-19T14:27:13Z</dcterms:modified>
</cp:coreProperties>
</file>