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434" r:id="rId2"/>
    <p:sldId id="1386" r:id="rId3"/>
    <p:sldId id="1327" r:id="rId4"/>
    <p:sldId id="1411" r:id="rId5"/>
    <p:sldId id="1432" r:id="rId6"/>
    <p:sldId id="1262" r:id="rId7"/>
    <p:sldId id="1286" r:id="rId8"/>
    <p:sldId id="1285" r:id="rId9"/>
    <p:sldId id="1264" r:id="rId10"/>
    <p:sldId id="1412" r:id="rId11"/>
    <p:sldId id="1265" r:id="rId12"/>
    <p:sldId id="1266" r:id="rId13"/>
    <p:sldId id="1268" r:id="rId14"/>
    <p:sldId id="1289" r:id="rId15"/>
    <p:sldId id="1290" r:id="rId16"/>
    <p:sldId id="1212" r:id="rId17"/>
    <p:sldId id="1291" r:id="rId18"/>
    <p:sldId id="1292" r:id="rId19"/>
    <p:sldId id="1293" r:id="rId20"/>
    <p:sldId id="1294" r:id="rId21"/>
    <p:sldId id="1435" r:id="rId22"/>
    <p:sldId id="1430" r:id="rId23"/>
    <p:sldId id="1436" r:id="rId24"/>
    <p:sldId id="1273" r:id="rId25"/>
    <p:sldId id="1414" r:id="rId26"/>
    <p:sldId id="1274" r:id="rId27"/>
    <p:sldId id="1437" r:id="rId28"/>
    <p:sldId id="1438" r:id="rId29"/>
    <p:sldId id="1277" r:id="rId30"/>
    <p:sldId id="1415" r:id="rId31"/>
    <p:sldId id="1278" r:id="rId32"/>
    <p:sldId id="310" r:id="rId33"/>
    <p:sldId id="1416" r:id="rId34"/>
    <p:sldId id="1427" r:id="rId35"/>
    <p:sldId id="1428" r:id="rId36"/>
    <p:sldId id="1417" r:id="rId37"/>
    <p:sldId id="1418" r:id="rId38"/>
    <p:sldId id="1419" r:id="rId39"/>
    <p:sldId id="1420" r:id="rId40"/>
    <p:sldId id="1421" r:id="rId41"/>
    <p:sldId id="1433" r:id="rId42"/>
    <p:sldId id="1431" r:id="rId43"/>
    <p:sldId id="1422" r:id="rId44"/>
    <p:sldId id="1423" r:id="rId45"/>
    <p:sldId id="1424" r:id="rId46"/>
    <p:sldId id="1425" r:id="rId47"/>
    <p:sldId id="1429" r:id="rId48"/>
    <p:sldId id="1426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1C686-1EF8-406D-B16C-E8DCE45F83EF}" v="606" dt="2022-10-05T22:01:13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4641" autoAdjust="0"/>
  </p:normalViewPr>
  <p:slideViewPr>
    <p:cSldViewPr snapToObjects="1">
      <p:cViewPr varScale="1">
        <p:scale>
          <a:sx n="91" d="100"/>
          <a:sy n="91" d="100"/>
        </p:scale>
        <p:origin x="564" y="51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5,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Homework #5 due today</a:t>
            </a:r>
          </a:p>
          <a:p>
            <a:endParaRPr lang="en-US" sz="1200" dirty="0"/>
          </a:p>
          <a:p>
            <a:r>
              <a:rPr lang="en-US" dirty="0"/>
              <a:t>No new HW released this week</a:t>
            </a:r>
          </a:p>
          <a:p>
            <a:endParaRPr lang="en-US" sz="1200" dirty="0"/>
          </a:p>
          <a:p>
            <a:r>
              <a:rPr lang="en-US" dirty="0"/>
              <a:t>Low-stakes Midterm Review in Small Groups Mon Oct 9</a:t>
            </a:r>
          </a:p>
          <a:p>
            <a:endParaRPr lang="en-US" sz="1200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due Thurs Oct 12</a:t>
            </a:r>
            <a:endParaRPr lang="en-US" sz="1400" dirty="0"/>
          </a:p>
          <a:p>
            <a:endParaRPr lang="en-US" sz="1200" dirty="0"/>
          </a:p>
          <a:p>
            <a:r>
              <a:rPr lang="en-US" dirty="0"/>
              <a:t>Homework #6/#7 (low-stakes take-home midterm)</a:t>
            </a:r>
            <a:br>
              <a:rPr lang="en-US" dirty="0"/>
            </a:br>
            <a:r>
              <a:rPr lang="en-US" dirty="0"/>
              <a:t>goes out Mon Oct 9 at 10 pm ET, due Fri Oct 13 at 11:59 pm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9/29 lecture. 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Closed book.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½ HW dropped).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12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20535</TotalTime>
  <Words>3665</Words>
  <Application>Microsoft Office PowerPoint</Application>
  <PresentationFormat>On-screen Show (4:3)</PresentationFormat>
  <Paragraphs>1105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October 5, 2023</vt:lpstr>
      <vt:lpstr>Announcements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607</cp:revision>
  <cp:lastPrinted>2019-10-21T18:08:37Z</cp:lastPrinted>
  <dcterms:created xsi:type="dcterms:W3CDTF">2011-01-05T23:17:11Z</dcterms:created>
  <dcterms:modified xsi:type="dcterms:W3CDTF">2023-10-05T05:19:03Z</dcterms:modified>
</cp:coreProperties>
</file>