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310" r:id="rId42"/>
    <p:sldId id="1489" r:id="rId43"/>
    <p:sldId id="1498" r:id="rId44"/>
    <p:sldId id="1491" r:id="rId45"/>
    <p:sldId id="1410" r:id="rId46"/>
    <p:sldId id="1411" r:id="rId47"/>
    <p:sldId id="1412" r:id="rId48"/>
    <p:sldId id="1413" r:id="rId49"/>
    <p:sldId id="1414" r:id="rId50"/>
    <p:sldId id="1494" r:id="rId51"/>
    <p:sldId id="1492" r:id="rId52"/>
    <p:sldId id="1493" r:id="rId53"/>
    <p:sldId id="1425" r:id="rId54"/>
    <p:sldId id="1436" r:id="rId55"/>
    <p:sldId id="1431" r:id="rId56"/>
    <p:sldId id="1432" r:id="rId57"/>
    <p:sldId id="1434" r:id="rId58"/>
    <p:sldId id="1435" r:id="rId59"/>
    <p:sldId id="1415" r:id="rId60"/>
    <p:sldId id="1416" r:id="rId61"/>
    <p:sldId id="1504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 varScale="1">
        <p:scale>
          <a:sx n="92" d="100"/>
          <a:sy n="92" d="100"/>
        </p:scale>
        <p:origin x="534" y="51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compaction/</a:t>
            </a:r>
            <a:r>
              <a:rPr lang="en-GB" dirty="0" err="1"/>
              <a:t>defragmention</a:t>
            </a:r>
            <a:r>
              <a:rPr lang="en-GB" dirty="0"/>
              <a:t>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8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5D736-12B8-E9B5-E578-BFBEBE63392B}"/>
              </a:ext>
            </a:extLst>
          </p:cNvPr>
          <p:cNvSpPr txBox="1"/>
          <p:nvPr/>
        </p:nvSpPr>
        <p:spPr>
          <a:xfrm>
            <a:off x="6260783" y="1651399"/>
            <a:ext cx="269298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is allocated</a:t>
            </a:r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852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Need to coalesce with </a:t>
            </a:r>
            <a:r>
              <a:rPr lang="en-GB" i="1" dirty="0"/>
              <a:t>previous</a:t>
            </a:r>
            <a:r>
              <a:rPr lang="en-GB" dirty="0"/>
              <a:t> block. </a:t>
            </a:r>
            <a:r>
              <a:rPr lang="en-GB" dirty="0">
                <a:solidFill>
                  <a:srgbClr val="C00000"/>
                </a:solidFill>
              </a:rPr>
              <a:t>But how?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CAABF-C811-F3A4-7351-5B57469F370A}"/>
              </a:ext>
            </a:extLst>
          </p:cNvPr>
          <p:cNvSpPr txBox="1"/>
          <p:nvPr/>
        </p:nvSpPr>
        <p:spPr>
          <a:xfrm>
            <a:off x="6260783" y="1651399"/>
            <a:ext cx="2872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not allocated</a:t>
            </a:r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			</a:t>
            </a:r>
            <a:r>
              <a:rPr lang="en-US" dirty="0">
                <a:solidFill>
                  <a:srgbClr val="7F7F7F"/>
                </a:solidFill>
              </a:rPr>
              <a:t>CSAPP 9.9.1 - 9.9.5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Implicit free lists</a:t>
            </a:r>
            <a:r>
              <a:rPr lang="en-US" dirty="0"/>
              <a:t>			</a:t>
            </a:r>
            <a:r>
              <a:rPr lang="en-US" dirty="0">
                <a:solidFill>
                  <a:srgbClr val="7F7F7F"/>
                </a:solidFill>
              </a:rPr>
              <a:t>CSAPP 9.9.6 - 9.9.12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14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F7731-9194-253D-2A0A-C76928EC4E71}"/>
              </a:ext>
            </a:extLst>
          </p:cNvPr>
          <p:cNvSpPr txBox="1"/>
          <p:nvPr/>
        </p:nvSpPr>
        <p:spPr>
          <a:xfrm>
            <a:off x="6579832" y="3045555"/>
            <a:ext cx="23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(Rounds n up to the nearest multiple of m)</a:t>
            </a:r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7018" y="2928803"/>
            <a:ext cx="8625146" cy="1491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Next Lecture: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27684</TotalTime>
  <Words>4406</Words>
  <Application>Microsoft Office PowerPoint</Application>
  <PresentationFormat>On-screen Show (4:3)</PresentationFormat>
  <Paragraphs>1198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Introduction to Computer Systems  13th Lecture, October 8th, 2024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  <vt:lpstr>Next Lecture: Keeping Track of Free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713</cp:revision>
  <cp:lastPrinted>2019-10-16T16:43:26Z</cp:lastPrinted>
  <dcterms:created xsi:type="dcterms:W3CDTF">2012-10-04T19:17:13Z</dcterms:created>
  <dcterms:modified xsi:type="dcterms:W3CDTF">2024-10-08T14:30:09Z</dcterms:modified>
</cp:coreProperties>
</file>