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1549" r:id="rId34"/>
    <p:sldId id="1488" r:id="rId35"/>
    <p:sldId id="1489" r:id="rId36"/>
    <p:sldId id="1532" r:id="rId37"/>
    <p:sldId id="1490" r:id="rId38"/>
    <p:sldId id="1491" r:id="rId39"/>
    <p:sldId id="1607" r:id="rId40"/>
    <p:sldId id="1567" r:id="rId41"/>
    <p:sldId id="1602" r:id="rId42"/>
    <p:sldId id="1603" r:id="rId43"/>
    <p:sldId id="1564" r:id="rId44"/>
    <p:sldId id="1570" r:id="rId45"/>
    <p:sldId id="1565" r:id="rId46"/>
    <p:sldId id="1571" r:id="rId47"/>
    <p:sldId id="1572" r:id="rId48"/>
    <p:sldId id="1573" r:id="rId49"/>
    <p:sldId id="1574" r:id="rId50"/>
    <p:sldId id="1608" r:id="rId51"/>
    <p:sldId id="1528" r:id="rId52"/>
    <p:sldId id="1609" r:id="rId53"/>
    <p:sldId id="1512" r:id="rId54"/>
    <p:sldId id="1513" r:id="rId55"/>
    <p:sldId id="1514" r:id="rId56"/>
    <p:sldId id="1505" r:id="rId57"/>
    <p:sldId id="1515" r:id="rId58"/>
    <p:sldId id="1578" r:id="rId59"/>
    <p:sldId id="1554" r:id="rId60"/>
    <p:sldId id="1551" r:id="rId61"/>
    <p:sldId id="1539" r:id="rId62"/>
    <p:sldId id="1558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E244-7A6B-4BF2-AD9E-7BD241DC7572}" v="5" dt="2022-11-08T04:06:1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3592" autoAdjust="0"/>
  </p:normalViewPr>
  <p:slideViewPr>
    <p:cSldViewPr snapToObjects="1">
      <p:cViewPr varScale="1">
        <p:scale>
          <a:sx n="90" d="100"/>
          <a:sy n="90" d="100"/>
        </p:scale>
        <p:origin x="1011" y="51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7</a:t>
            </a:r>
            <a:r>
              <a:rPr lang="en-US" sz="2000" b="0" baseline="30000" dirty="0"/>
              <a:t>th</a:t>
            </a:r>
            <a:r>
              <a:rPr lang="en-US" sz="2000" b="0" dirty="0"/>
              <a:t>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Unix I/O					   </a:t>
            </a:r>
            <a:r>
              <a:rPr lang="en-US" sz="2400" dirty="0">
                <a:solidFill>
                  <a:srgbClr val="7F7F7F"/>
                </a:solidFill>
              </a:rPr>
              <a:t>CSAPP  10.1-10.4</a:t>
            </a:r>
            <a:endParaRPr lang="en-US" dirty="0"/>
          </a:p>
          <a:p>
            <a:r>
              <a:rPr lang="en-US" dirty="0"/>
              <a:t>Metadata, sharing, and redirection	   </a:t>
            </a:r>
            <a:r>
              <a:rPr lang="en-US" sz="2400" dirty="0">
                <a:solidFill>
                  <a:srgbClr val="7F7F7F"/>
                </a:solidFill>
              </a:rPr>
              <a:t>CSAPP  10.6-10.9</a:t>
            </a:r>
            <a:endParaRPr lang="en-US" dirty="0"/>
          </a:p>
          <a:p>
            <a:r>
              <a:rPr lang="en-US" dirty="0"/>
              <a:t>Standard I/O				   </a:t>
            </a:r>
            <a:r>
              <a:rPr lang="en-US" sz="2400" dirty="0">
                <a:solidFill>
                  <a:srgbClr val="7F7F7F"/>
                </a:solidFill>
              </a:rPr>
              <a:t>CSAPP  10.10</a:t>
            </a:r>
            <a:endParaRPr lang="en-US" dirty="0"/>
          </a:p>
          <a:p>
            <a:r>
              <a:rPr lang="en-US" dirty="0"/>
              <a:t>RIO (robust I/O</a:t>
            </a:r>
            <a:r>
              <a:rPr lang="en-US"/>
              <a:t>) package			   </a:t>
            </a:r>
            <a:r>
              <a:rPr lang="en-US" sz="2400">
                <a:solidFill>
                  <a:srgbClr val="7F7F7F"/>
                </a:solidFill>
              </a:rPr>
              <a:t>CSAPP  10.5</a:t>
            </a:r>
            <a:endParaRPr lang="en-US" dirty="0"/>
          </a:p>
          <a:p>
            <a:r>
              <a:rPr lang="en-US" dirty="0"/>
              <a:t>Closing remarks				   </a:t>
            </a:r>
            <a:r>
              <a:rPr lang="en-US" sz="2400" dirty="0">
                <a:solidFill>
                  <a:srgbClr val="7F7F7F"/>
                </a:solidFill>
              </a:rPr>
              <a:t>CSAPP  10.11-10.12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</a:t>
            </a:r>
            <a:r>
              <a:rPr lang="en-US"/>
              <a:t>from </a:t>
            </a:r>
            <a:br>
              <a:rPr lang="en-US"/>
            </a:br>
            <a:r>
              <a:rPr lang="en-US"/>
              <a:t>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21215</TotalTime>
  <Words>6434</Words>
  <Application>Microsoft Office PowerPoint</Application>
  <PresentationFormat>On-screen Show (4:3)</PresentationFormat>
  <Paragraphs>1201</Paragraphs>
  <Slides>62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19th Lecture, November 7th, 2024</vt:lpstr>
      <vt:lpstr>Today 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815</cp:revision>
  <cp:lastPrinted>2016-10-19T22:41:27Z</cp:lastPrinted>
  <dcterms:created xsi:type="dcterms:W3CDTF">2012-10-18T16:33:38Z</dcterms:created>
  <dcterms:modified xsi:type="dcterms:W3CDTF">2024-11-07T01:20:15Z</dcterms:modified>
</cp:coreProperties>
</file>